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4" r:id="rId3"/>
    <p:sldId id="281" r:id="rId4"/>
    <p:sldId id="311" r:id="rId5"/>
    <p:sldId id="321" r:id="rId6"/>
    <p:sldId id="320" r:id="rId8"/>
    <p:sldId id="312" r:id="rId9"/>
    <p:sldId id="313" r:id="rId10"/>
    <p:sldId id="314" r:id="rId11"/>
    <p:sldId id="332" r:id="rId12"/>
    <p:sldId id="315" r:id="rId13"/>
    <p:sldId id="333" r:id="rId14"/>
    <p:sldId id="334" r:id="rId15"/>
    <p:sldId id="316" r:id="rId16"/>
    <p:sldId id="322" r:id="rId17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0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2.bin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wmf"/><Relationship Id="rId48" Type="http://schemas.openxmlformats.org/officeDocument/2006/relationships/vmlDrawing" Target="../drawings/vmlDrawing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0.wmf"/><Relationship Id="rId45" Type="http://schemas.openxmlformats.org/officeDocument/2006/relationships/oleObject" Target="../embeddings/oleObject12.bin"/><Relationship Id="rId44" Type="http://schemas.openxmlformats.org/officeDocument/2006/relationships/tags" Target="../tags/tag24.xml"/><Relationship Id="rId43" Type="http://schemas.openxmlformats.org/officeDocument/2006/relationships/tags" Target="../tags/tag23.xml"/><Relationship Id="rId42" Type="http://schemas.openxmlformats.org/officeDocument/2006/relationships/tags" Target="../tags/tag22.xml"/><Relationship Id="rId41" Type="http://schemas.openxmlformats.org/officeDocument/2006/relationships/tags" Target="../tags/tag21.xml"/><Relationship Id="rId40" Type="http://schemas.openxmlformats.org/officeDocument/2006/relationships/tags" Target="../tags/tag20.xml"/><Relationship Id="rId4" Type="http://schemas.openxmlformats.org/officeDocument/2006/relationships/oleObject" Target="../embeddings/oleObject1.bin"/><Relationship Id="rId39" Type="http://schemas.openxmlformats.org/officeDocument/2006/relationships/image" Target="../media/image9.wmf"/><Relationship Id="rId38" Type="http://schemas.openxmlformats.org/officeDocument/2006/relationships/oleObject" Target="../embeddings/oleObject11.bin"/><Relationship Id="rId37" Type="http://schemas.openxmlformats.org/officeDocument/2006/relationships/tags" Target="../tags/tag19.xml"/><Relationship Id="rId36" Type="http://schemas.openxmlformats.org/officeDocument/2006/relationships/image" Target="../media/image8.wmf"/><Relationship Id="rId35" Type="http://schemas.openxmlformats.org/officeDocument/2006/relationships/oleObject" Target="../embeddings/oleObject10.bin"/><Relationship Id="rId34" Type="http://schemas.openxmlformats.org/officeDocument/2006/relationships/tags" Target="../tags/tag18.xml"/><Relationship Id="rId33" Type="http://schemas.openxmlformats.org/officeDocument/2006/relationships/image" Target="../media/image7.wmf"/><Relationship Id="rId32" Type="http://schemas.openxmlformats.org/officeDocument/2006/relationships/oleObject" Target="../embeddings/oleObject9.bin"/><Relationship Id="rId31" Type="http://schemas.openxmlformats.org/officeDocument/2006/relationships/tags" Target="../tags/tag17.xml"/><Relationship Id="rId30" Type="http://schemas.openxmlformats.org/officeDocument/2006/relationships/tags" Target="../tags/tag16.xml"/><Relationship Id="rId3" Type="http://schemas.openxmlformats.org/officeDocument/2006/relationships/tags" Target="../tags/tag3.xml"/><Relationship Id="rId29" Type="http://schemas.openxmlformats.org/officeDocument/2006/relationships/image" Target="../media/image6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15.xml"/><Relationship Id="rId26" Type="http://schemas.openxmlformats.org/officeDocument/2006/relationships/tags" Target="../tags/tag14.xml"/><Relationship Id="rId25" Type="http://schemas.openxmlformats.org/officeDocument/2006/relationships/image" Target="../media/image5.wmf"/><Relationship Id="rId24" Type="http://schemas.openxmlformats.org/officeDocument/2006/relationships/oleObject" Target="../embeddings/oleObject7.bin"/><Relationship Id="rId23" Type="http://schemas.openxmlformats.org/officeDocument/2006/relationships/tags" Target="../tags/tag13.xml"/><Relationship Id="rId22" Type="http://schemas.openxmlformats.org/officeDocument/2006/relationships/oleObject" Target="../embeddings/oleObject6.bin"/><Relationship Id="rId21" Type="http://schemas.openxmlformats.org/officeDocument/2006/relationships/tags" Target="../tags/tag12.xml"/><Relationship Id="rId20" Type="http://schemas.openxmlformats.org/officeDocument/2006/relationships/oleObject" Target="../embeddings/oleObject5.bin"/><Relationship Id="rId2" Type="http://schemas.openxmlformats.org/officeDocument/2006/relationships/tags" Target="../tags/tag2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7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43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wmf"/><Relationship Id="rId47" Type="http://schemas.openxmlformats.org/officeDocument/2006/relationships/vmlDrawing" Target="../drawings/vmlDrawing2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20.png"/><Relationship Id="rId44" Type="http://schemas.openxmlformats.org/officeDocument/2006/relationships/image" Target="../media/image19.png"/><Relationship Id="rId43" Type="http://schemas.openxmlformats.org/officeDocument/2006/relationships/image" Target="../media/image18.wmf"/><Relationship Id="rId42" Type="http://schemas.openxmlformats.org/officeDocument/2006/relationships/oleObject" Target="../embeddings/oleObject23.bin"/><Relationship Id="rId41" Type="http://schemas.openxmlformats.org/officeDocument/2006/relationships/tags" Target="../tags/tag46.xml"/><Relationship Id="rId40" Type="http://schemas.openxmlformats.org/officeDocument/2006/relationships/oleObject" Target="../embeddings/oleObject22.bin"/><Relationship Id="rId4" Type="http://schemas.openxmlformats.org/officeDocument/2006/relationships/oleObject" Target="../embeddings/oleObject13.bin"/><Relationship Id="rId39" Type="http://schemas.openxmlformats.org/officeDocument/2006/relationships/tags" Target="../tags/tag45.xml"/><Relationship Id="rId38" Type="http://schemas.openxmlformats.org/officeDocument/2006/relationships/image" Target="../media/image2.wmf"/><Relationship Id="rId37" Type="http://schemas.openxmlformats.org/officeDocument/2006/relationships/oleObject" Target="../embeddings/oleObject21.bin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image" Target="../media/image17.wmf"/><Relationship Id="rId3" Type="http://schemas.openxmlformats.org/officeDocument/2006/relationships/tags" Target="../tags/tag27.xml"/><Relationship Id="rId29" Type="http://schemas.openxmlformats.org/officeDocument/2006/relationships/oleObject" Target="../embeddings/oleObject20.bin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9.bin"/><Relationship Id="rId24" Type="http://schemas.openxmlformats.org/officeDocument/2006/relationships/tags" Target="../tags/tag36.xml"/><Relationship Id="rId23" Type="http://schemas.openxmlformats.org/officeDocument/2006/relationships/image" Target="../media/image15.wmf"/><Relationship Id="rId22" Type="http://schemas.openxmlformats.org/officeDocument/2006/relationships/oleObject" Target="../embeddings/oleObject18.bin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26.xml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6.bin"/><Relationship Id="rId13" Type="http://schemas.openxmlformats.org/officeDocument/2006/relationships/tags" Target="../tags/tag31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tags" Target="../tags/tag48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5.bin"/><Relationship Id="rId4" Type="http://schemas.openxmlformats.org/officeDocument/2006/relationships/tags" Target="../tags/tag47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9" Type="http://schemas.openxmlformats.org/officeDocument/2006/relationships/notesSlide" Target="../notesSlides/notesSlide1.xml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30.bin"/><Relationship Id="rId24" Type="http://schemas.openxmlformats.org/officeDocument/2006/relationships/tags" Target="../tags/tag63.xml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29.bin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9.xml"/><Relationship Id="rId19" Type="http://schemas.openxmlformats.org/officeDocument/2006/relationships/tags" Target="../tags/tag60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16" Type="http://schemas.openxmlformats.org/officeDocument/2006/relationships/tags" Target="../tags/tag59.xml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13" Type="http://schemas.openxmlformats.org/officeDocument/2006/relationships/tags" Target="../tags/tag58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tags" Target="../tags/tag57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52595" y="313690"/>
            <a:ext cx="268224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1.向量的夹角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03450" y="2579370"/>
            <a:ext cx="1923415" cy="1254760"/>
            <a:chOff x="5467" y="5224"/>
            <a:chExt cx="3029" cy="1976"/>
          </a:xfrm>
        </p:grpSpPr>
        <p:cxnSp>
          <p:nvCxnSpPr>
            <p:cNvPr id="21" name="直接箭头连接符 20"/>
            <p:cNvCxnSpPr/>
            <p:nvPr>
              <p:custDataLst>
                <p:tags r:id="rId2"/>
              </p:custDataLst>
            </p:nvPr>
          </p:nvCxnSpPr>
          <p:spPr>
            <a:xfrm flipV="1">
              <a:off x="5467" y="5224"/>
              <a:ext cx="1168" cy="1976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7110" y="595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" r:id="rId4" imgW="127000" imgH="228600" progId="Equation.KSEE3">
                    <p:embed/>
                  </p:oleObj>
                </mc:Choice>
                <mc:Fallback>
                  <p:oleObj name="" r:id="rId4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10" y="595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/>
            <p:cNvCxnSpPr/>
            <p:nvPr>
              <p:custDataLst>
                <p:tags r:id="rId6"/>
              </p:custDataLst>
            </p:nvPr>
          </p:nvCxnSpPr>
          <p:spPr>
            <a:xfrm>
              <a:off x="6234" y="6833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570" y="547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" r:id="rId8" imgW="127000" imgH="228600" progId="Equation.KSEE3">
                    <p:embed/>
                  </p:oleObj>
                </mc:Choice>
                <mc:Fallback>
                  <p:oleObj name="" r:id="rId8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70" y="547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组合 102"/>
          <p:cNvGrpSpPr/>
          <p:nvPr/>
        </p:nvGrpSpPr>
        <p:grpSpPr>
          <a:xfrm>
            <a:off x="5050155" y="2546840"/>
            <a:ext cx="1769549" cy="1580515"/>
            <a:chOff x="7953" y="4781"/>
            <a:chExt cx="2787" cy="2489"/>
          </a:xfrm>
        </p:grpSpPr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0272" y="6846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11" imgW="165100" imgH="165100" progId="Equation.KSEE3">
                    <p:embed/>
                  </p:oleObj>
                </mc:Choice>
                <mc:Fallback>
                  <p:oleObj name="" r:id="rId11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72" y="6846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" name="组合 80"/>
            <p:cNvGrpSpPr/>
            <p:nvPr/>
          </p:nvGrpSpPr>
          <p:grpSpPr>
            <a:xfrm>
              <a:off x="7953" y="6714"/>
              <a:ext cx="468" cy="529"/>
              <a:chOff x="13124" y="6040"/>
              <a:chExt cx="468" cy="529"/>
            </a:xfrm>
          </p:grpSpPr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13124" y="6115"/>
              <a:ext cx="468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14" imgW="165100" imgH="177165" progId="Equation.KSEE3">
                      <p:embed/>
                    </p:oleObj>
                  </mc:Choice>
                  <mc:Fallback>
                    <p:oleObj name="" r:id="rId14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124" y="6115"/>
                            <a:ext cx="468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411" y="6040"/>
                <a:ext cx="119" cy="1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>
              <p:custDataLst>
                <p:tags r:id="rId17"/>
              </p:custDataLst>
            </p:nvPr>
          </p:nvCxnSpPr>
          <p:spPr>
            <a:xfrm flipV="1">
              <a:off x="8262" y="4829"/>
              <a:ext cx="1213" cy="2017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18"/>
              </p:custDataLst>
            </p:nvPr>
          </p:nvCxnSpPr>
          <p:spPr>
            <a:xfrm>
              <a:off x="8262" y="6789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9670" y="5882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20" imgW="127000" imgH="228600" progId="Equation.KSEE3">
                    <p:embed/>
                  </p:oleObj>
                </mc:Choice>
                <mc:Fallback>
                  <p:oleObj name="" r:id="rId20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670" y="5882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8240" y="526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" r:id="rId22" imgW="127000" imgH="228600" progId="Equation.KSEE3">
                    <p:embed/>
                  </p:oleObj>
                </mc:Choice>
                <mc:Fallback>
                  <p:oleObj name="" r:id="rId22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40" y="526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8767" y="4781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24" imgW="165100" imgH="165100" progId="Equation.KSEE3">
                    <p:embed/>
                  </p:oleObj>
                </mc:Choice>
                <mc:Fallback>
                  <p:oleObj name="" r:id="rId24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767" y="4781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" name="组合 96"/>
            <p:cNvGrpSpPr/>
            <p:nvPr/>
          </p:nvGrpSpPr>
          <p:grpSpPr>
            <a:xfrm>
              <a:off x="8127" y="6025"/>
              <a:ext cx="1227" cy="1068"/>
              <a:chOff x="7728" y="5248"/>
              <a:chExt cx="1227" cy="1068"/>
            </a:xfrm>
          </p:grpSpPr>
          <p:sp>
            <p:nvSpPr>
              <p:cNvPr id="92" name="弧形 91"/>
              <p:cNvSpPr/>
              <p:nvPr>
                <p:custDataLst>
                  <p:tags r:id="rId26"/>
                </p:custDataLst>
              </p:nvPr>
            </p:nvSpPr>
            <p:spPr>
              <a:xfrm rot="480000">
                <a:off x="7728" y="5536"/>
                <a:ext cx="787" cy="780"/>
              </a:xfrm>
              <a:prstGeom prst="arc">
                <a:avLst/>
              </a:prstGeom>
              <a:noFill/>
              <a:ln w="41275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8" name="对象 11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8520" y="5248"/>
              <a:ext cx="435" cy="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" r:id="rId28" imgW="127000" imgH="177165" progId="Equation.KSEE3">
                      <p:embed/>
                    </p:oleObj>
                  </mc:Choice>
                  <mc:Fallback>
                    <p:oleObj name="" r:id="rId28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8520" y="5248"/>
                            <a:ext cx="435" cy="6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" name="组合 101"/>
          <p:cNvGrpSpPr/>
          <p:nvPr/>
        </p:nvGrpSpPr>
        <p:grpSpPr>
          <a:xfrm>
            <a:off x="673735" y="975995"/>
            <a:ext cx="10637520" cy="1141095"/>
            <a:chOff x="229" y="5894"/>
            <a:chExt cx="16752" cy="1797"/>
          </a:xfrm>
        </p:grpSpPr>
        <p:grpSp>
          <p:nvGrpSpPr>
            <p:cNvPr id="17" name="组合 16"/>
            <p:cNvGrpSpPr/>
            <p:nvPr/>
          </p:nvGrpSpPr>
          <p:grpSpPr>
            <a:xfrm>
              <a:off x="229" y="5894"/>
              <a:ext cx="16752" cy="1771"/>
              <a:chOff x="-149" y="5215"/>
              <a:chExt cx="16752" cy="1771"/>
            </a:xfrm>
          </p:grpSpPr>
          <p:sp>
            <p:nvSpPr>
              <p:cNvPr id="7" name="文本框 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-149" y="5215"/>
                <a:ext cx="16679" cy="17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两个非零向量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平面上的任意一点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作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　　　　　　　　　　</a:t>
                </a:r>
                <a:endParaRPr lang="en-US" altLang="zh-CN" sz="28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zh-CN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∠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AOB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 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(0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π)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叫做向量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夹角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8" name="对象 6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13044" y="5325"/>
              <a:ext cx="3559" cy="9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" r:id="rId32" imgW="1054100" imgH="279400" progId="Equation.KSEE3">
                      <p:embed/>
                    </p:oleObj>
                  </mc:Choice>
                  <mc:Fallback>
                    <p:oleObj name="" r:id="rId32" imgW="10541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3044" y="5325"/>
                            <a:ext cx="3559" cy="9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8" name="对象 97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5850" y="5916"/>
            <a:ext cx="1842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" r:id="rId35" imgW="508000" imgH="241300" progId="Equation.DSMT4">
                    <p:embed/>
                  </p:oleObj>
                </mc:Choice>
                <mc:Fallback>
                  <p:oleObj name="" r:id="rId35" imgW="508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850" y="5916"/>
                          <a:ext cx="1842" cy="9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8028" y="6742"/>
            <a:ext cx="1487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8" imgW="405765" imgH="241300" progId="Equation.DSMT4">
                    <p:embed/>
                  </p:oleObj>
                </mc:Choice>
                <mc:Fallback>
                  <p:oleObj name="" r:id="rId38" imgW="4057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8028" y="6742"/>
                          <a:ext cx="1487" cy="9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7531735" y="2914015"/>
            <a:ext cx="3155950" cy="706755"/>
            <a:chOff x="11117" y="4410"/>
            <a:chExt cx="4970" cy="1113"/>
          </a:xfrm>
        </p:grpSpPr>
        <p:sp>
          <p:nvSpPr>
            <p:cNvPr id="104" name="圆角矩形 103"/>
            <p:cNvSpPr/>
            <p:nvPr>
              <p:custDataLst>
                <p:tags r:id="rId40"/>
              </p:custDataLst>
            </p:nvPr>
          </p:nvSpPr>
          <p:spPr>
            <a:xfrm>
              <a:off x="11117" y="4411"/>
              <a:ext cx="4970" cy="1112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41"/>
              </p:custDataLst>
            </p:nvPr>
          </p:nvSpPr>
          <p:spPr>
            <a:xfrm>
              <a:off x="11883" y="4410"/>
              <a:ext cx="334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θ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π</a:t>
              </a:r>
              <a:endParaRPr lang="en-US" altLang="zh-CN" sz="40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>
            <p:custDataLst>
              <p:tags r:id="rId42"/>
            </p:custDataLst>
          </p:nvPr>
        </p:nvSpPr>
        <p:spPr>
          <a:xfrm>
            <a:off x="3446145" y="4416425"/>
            <a:ext cx="457200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2.平面向量数量积的定义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520" y="5351780"/>
            <a:ext cx="3871595" cy="908050"/>
            <a:chOff x="6224" y="4360"/>
            <a:chExt cx="6097" cy="1430"/>
          </a:xfrm>
        </p:grpSpPr>
        <p:sp>
          <p:nvSpPr>
            <p:cNvPr id="5" name="圆角矩形 4"/>
            <p:cNvSpPr/>
            <p:nvPr>
              <p:custDataLst>
                <p:tags r:id="rId43"/>
              </p:custDataLst>
            </p:nvPr>
          </p:nvSpPr>
          <p:spPr>
            <a:xfrm>
              <a:off x="6224" y="4360"/>
              <a:ext cx="6097" cy="143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09573" name="对象 109572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7025" y="4436"/>
            <a:ext cx="4679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" r:id="rId45" imgW="1103630" imgH="304800" progId="Equation.DSMT4">
                    <p:embed/>
                  </p:oleObj>
                </mc:Choice>
                <mc:Fallback>
                  <p:oleObj name="" r:id="rId45" imgW="110363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025" y="4436"/>
                          <a:ext cx="4679" cy="1287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8610" y="337820"/>
            <a:ext cx="11118850" cy="1764030"/>
            <a:chOff x="-239" y="3840"/>
            <a:chExt cx="17320" cy="2607"/>
          </a:xfrm>
        </p:grpSpPr>
        <p:pic>
          <p:nvPicPr>
            <p:cNvPr id="10244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39" y="3840"/>
              <a:ext cx="17320" cy="26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718" y="4080"/>
              <a:ext cx="1688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noProof="1">
                  <a:highlight>
                    <a:srgbClr val="FFFF00"/>
                  </a:highligh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lang="en-US" altLang="zh-CN" sz="3200" noProof="1">
                  <a:highlight>
                    <a:srgbClr val="FFFF00"/>
                  </a:highligh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lang="en-US" altLang="zh-CN" sz="3200" noProof="1">
                <a:highlight>
                  <a:srgbClr val="FFFF00"/>
                </a:highlight>
              </a:endParaRPr>
            </a:p>
          </p:txBody>
        </p:sp>
      </p:grpSp>
      <p:graphicFrame>
        <p:nvGraphicFramePr>
          <p:cNvPr id="5" name="对象 4"/>
          <p:cNvGraphicFramePr/>
          <p:nvPr/>
        </p:nvGraphicFramePr>
        <p:xfrm>
          <a:off x="828675" y="3803650"/>
          <a:ext cx="84058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6248400" imgH="914400" progId="Paint.Picture">
                  <p:embed/>
                </p:oleObj>
              </mc:Choice>
              <mc:Fallback>
                <p:oleObj name="" r:id="rId2" imgW="6248400" imgH="914400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8675" y="3803650"/>
                        <a:ext cx="8405813" cy="141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254625" y="4513580"/>
          <a:ext cx="736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6400800" imgH="4572000" progId="Equation.DSMT4">
                  <p:embed/>
                </p:oleObj>
              </mc:Choice>
              <mc:Fallback>
                <p:oleObj name="" r:id="rId4" imgW="6400800" imgH="4572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625" y="4513580"/>
                        <a:ext cx="7366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93370"/>
            <a:ext cx="666940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721360"/>
            <a:ext cx="6005830" cy="4879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4705" y="512445"/>
            <a:ext cx="7905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noProof="1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数量积的第三个公式（极化恒等式）</a:t>
            </a:r>
            <a:endParaRPr lang="zh-CN" altLang="en-US" sz="3200" noProof="1">
              <a:highlight>
                <a:srgbClr val="FFFF00"/>
              </a:highligh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6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8420" y="1402715"/>
          <a:ext cx="39354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63700" imgH="393700" progId="Equation.KSEE3">
                  <p:embed/>
                </p:oleObj>
              </mc:Choice>
              <mc:Fallback>
                <p:oleObj name="" r:id="rId1" imgW="1663700" imgH="3937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8420" y="1402715"/>
                        <a:ext cx="393541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/>
          <p:nvPr/>
        </p:nvGraphicFramePr>
        <p:xfrm>
          <a:off x="2133600" y="2895600"/>
          <a:ext cx="136207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13620750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419600"/>
            <a:ext cx="3625850" cy="244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181610"/>
            <a:ext cx="5422265" cy="634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91330" y="236220"/>
            <a:ext cx="241046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.投影向量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60" name="直接箭头连接符 59"/>
          <p:cNvCxnSpPr/>
          <p:nvPr>
            <p:custDataLst>
              <p:tags r:id="rId2"/>
            </p:custDataLst>
          </p:nvPr>
        </p:nvCxnSpPr>
        <p:spPr>
          <a:xfrm flipV="1">
            <a:off x="2940685" y="1602105"/>
            <a:ext cx="1496060" cy="75628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66745" y="1602105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4" imgW="127000" imgH="228600" progId="Equation.KSEE3">
                  <p:embed/>
                </p:oleObj>
              </mc:Choice>
              <mc:Fallback>
                <p:oleObj name="" r:id="rId4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6745" y="1602105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>
            <p:custDataLst>
              <p:tags r:id="rId6"/>
            </p:custDataLst>
          </p:nvPr>
        </p:nvCxnSpPr>
        <p:spPr>
          <a:xfrm>
            <a:off x="2397760" y="3032125"/>
            <a:ext cx="2736000" cy="0"/>
          </a:xfrm>
          <a:prstGeom prst="straightConnector1">
            <a:avLst/>
          </a:prstGeom>
          <a:ln w="38100">
            <a:solidFill>
              <a:srgbClr val="0F4DD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514600" y="212788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8" imgW="165100" imgH="165100" progId="Equation.KSEE3">
                  <p:embed/>
                </p:oleObj>
              </mc:Choice>
              <mc:Fallback>
                <p:oleObj name="" r:id="rId8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12788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062480" y="3031808"/>
          <a:ext cx="360000" cy="38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11" imgW="165100" imgH="177165" progId="Equation.KSEE3">
                  <p:embed/>
                </p:oleObj>
              </mc:Choice>
              <mc:Fallback>
                <p:oleObj name="" r:id="rId11" imgW="1651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2480" y="3031808"/>
                        <a:ext cx="360000" cy="38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959985" y="303339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14" imgW="165100" imgH="165100" progId="Equation.KSEE3">
                  <p:embed/>
                </p:oleObj>
              </mc:Choice>
              <mc:Fallback>
                <p:oleObj name="" r:id="rId14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59985" y="303339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" name="组合 135"/>
          <p:cNvGrpSpPr/>
          <p:nvPr/>
        </p:nvGrpSpPr>
        <p:grpSpPr>
          <a:xfrm>
            <a:off x="2749550" y="2357755"/>
            <a:ext cx="405130" cy="1196340"/>
            <a:chOff x="4330" y="6126"/>
            <a:chExt cx="638" cy="1884"/>
          </a:xfrm>
        </p:grpSpPr>
        <p:cxnSp>
          <p:nvCxnSpPr>
            <p:cNvPr id="84" name="直接连接符 83"/>
            <p:cNvCxnSpPr/>
            <p:nvPr>
              <p:custDataLst>
                <p:tags r:id="rId16"/>
              </p:custDataLst>
            </p:nvPr>
          </p:nvCxnSpPr>
          <p:spPr>
            <a:xfrm flipH="1">
              <a:off x="4633" y="6126"/>
              <a:ext cx="0" cy="1077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对象 8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4330" y="7286"/>
            <a:ext cx="638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18" imgW="190500" imgH="215900" progId="Equation.KSEE3">
                    <p:embed/>
                  </p:oleObj>
                </mc:Choice>
                <mc:Fallback>
                  <p:oleObj name="" r:id="rId18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30" y="7286"/>
                          <a:ext cx="638" cy="72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组合 136"/>
          <p:cNvGrpSpPr/>
          <p:nvPr/>
        </p:nvGrpSpPr>
        <p:grpSpPr>
          <a:xfrm>
            <a:off x="4219575" y="1647825"/>
            <a:ext cx="422910" cy="1918335"/>
            <a:chOff x="6645" y="5008"/>
            <a:chExt cx="666" cy="3021"/>
          </a:xfrm>
        </p:grpSpPr>
        <p:cxnSp>
          <p:nvCxnSpPr>
            <p:cNvPr id="85" name="直接连接符 84"/>
            <p:cNvCxnSpPr/>
            <p:nvPr>
              <p:custDataLst>
                <p:tags r:id="rId20"/>
              </p:custDataLst>
            </p:nvPr>
          </p:nvCxnSpPr>
          <p:spPr>
            <a:xfrm flipH="1">
              <a:off x="6939" y="5008"/>
              <a:ext cx="0" cy="2211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对象 9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6645" y="7299"/>
            <a:ext cx="66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" r:id="rId22" imgW="190500" imgH="215900" progId="Equation.KSEE3">
                    <p:embed/>
                  </p:oleObj>
                </mc:Choice>
                <mc:Fallback>
                  <p:oleObj name="" r:id="rId22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45" y="7299"/>
                          <a:ext cx="666" cy="7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4" name="直接箭头连接符 93"/>
          <p:cNvCxnSpPr/>
          <p:nvPr/>
        </p:nvCxnSpPr>
        <p:spPr>
          <a:xfrm>
            <a:off x="2925445" y="303212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对象 9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37675" y="1397800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25" imgW="165100" imgH="165100" progId="Equation.KSEE3">
                  <p:embed/>
                </p:oleObj>
              </mc:Choice>
              <mc:Fallback>
                <p:oleObj name="" r:id="rId2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7675" y="1397800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/>
          <p:cNvGrpSpPr/>
          <p:nvPr/>
        </p:nvGrpSpPr>
        <p:grpSpPr>
          <a:xfrm>
            <a:off x="6831965" y="1546225"/>
            <a:ext cx="2931160" cy="1741170"/>
            <a:chOff x="10759" y="4848"/>
            <a:chExt cx="4616" cy="27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1374" y="5417"/>
              <a:ext cx="2386" cy="1590"/>
              <a:chOff x="10554" y="5337"/>
              <a:chExt cx="2386" cy="1590"/>
            </a:xfrm>
          </p:grpSpPr>
          <p:cxnSp>
            <p:nvCxnSpPr>
              <p:cNvPr id="109" name="直接箭头连接符 108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10554" y="5337"/>
                <a:ext cx="2386" cy="15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对象 113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11249" y="5513"/>
              <a:ext cx="464" cy="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" name="" r:id="rId29" imgW="127000" imgH="228600" progId="Equation.KSEE3">
                      <p:embed/>
                    </p:oleObj>
                  </mc:Choice>
                  <mc:Fallback>
                    <p:oleObj name="" r:id="rId29" imgW="1270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1249" y="5513"/>
                            <a:ext cx="464" cy="8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" name="文本框 131"/>
            <p:cNvSpPr txBox="1"/>
            <p:nvPr/>
          </p:nvSpPr>
          <p:spPr>
            <a:xfrm>
              <a:off x="13733" y="4848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>
              <p:custDataLst>
                <p:tags r:id="rId31"/>
              </p:custDataLst>
            </p:nvPr>
          </p:nvSpPr>
          <p:spPr>
            <a:xfrm>
              <a:off x="10759" y="6866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482965" y="1939925"/>
            <a:ext cx="1042670" cy="1478280"/>
            <a:chOff x="13359" y="5468"/>
            <a:chExt cx="1642" cy="2328"/>
          </a:xfrm>
        </p:grpSpPr>
        <p:cxnSp>
          <p:nvCxnSpPr>
            <p:cNvPr id="105" name="直接连接符 104"/>
            <p:cNvCxnSpPr/>
            <p:nvPr>
              <p:custDataLst>
                <p:tags r:id="rId32"/>
              </p:custDataLst>
            </p:nvPr>
          </p:nvCxnSpPr>
          <p:spPr>
            <a:xfrm flipH="1">
              <a:off x="13755" y="5468"/>
              <a:ext cx="0" cy="1587"/>
            </a:xfrm>
            <a:prstGeom prst="line">
              <a:avLst/>
            </a:prstGeom>
            <a:ln w="412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>
              <p:custDataLst>
                <p:tags r:id="rId33"/>
              </p:custDataLst>
            </p:nvPr>
          </p:nvSpPr>
          <p:spPr>
            <a:xfrm>
              <a:off x="13359" y="7072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906895" y="2903855"/>
            <a:ext cx="3167380" cy="546735"/>
            <a:chOff x="11374" y="6986"/>
            <a:chExt cx="4988" cy="86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1374" y="6986"/>
              <a:ext cx="4989" cy="725"/>
              <a:chOff x="11374" y="6986"/>
              <a:chExt cx="4989" cy="725"/>
            </a:xfrm>
          </p:grpSpPr>
          <p:cxnSp>
            <p:nvCxnSpPr>
              <p:cNvPr id="102" name="直接箭头连接符 101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11374" y="7007"/>
                <a:ext cx="3657" cy="0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本框 132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4721" y="6986"/>
                <a:ext cx="164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7" name="对象 14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2341" y="7019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" r:id="rId37" imgW="127000" imgH="228600" progId="Equation.KSEE3">
                    <p:embed/>
                  </p:oleObj>
                </mc:Choice>
                <mc:Fallback>
                  <p:oleObj name="" r:id="rId37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2341" y="7019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8" name="直接箭头连接符 127"/>
          <p:cNvCxnSpPr/>
          <p:nvPr/>
        </p:nvCxnSpPr>
        <p:spPr>
          <a:xfrm>
            <a:off x="7237730" y="291274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对象 14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3565525" y="2449830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" r:id="rId40" imgW="127000" imgH="228600" progId="Equation.KSEE3">
                  <p:embed/>
                </p:oleObj>
              </mc:Choice>
              <mc:Fallback>
                <p:oleObj name="" r:id="rId40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565525" y="2449830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对象 113670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3259455" y="4605020"/>
          <a:ext cx="650367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" r:id="rId42" imgW="2806700" imgH="304800" progId="Equation.DSMT4">
                  <p:embed/>
                </p:oleObj>
              </mc:Choice>
              <mc:Fallback>
                <p:oleObj name="" r:id="rId42" imgW="28067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259455" y="4605020"/>
                        <a:ext cx="6503670" cy="69278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2475" y="3820795"/>
            <a:ext cx="106870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274060" y="5495290"/>
            <a:ext cx="2314575" cy="676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71475" y="201296"/>
          <a:ext cx="1262824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Microsoft Word 97-2003" r:id="rId1" imgW="11087100" imgH="523875" progId="Word.Document.8">
                  <p:embed/>
                </p:oleObj>
              </mc:Choice>
              <mc:Fallback>
                <p:oleObj name="Microsoft Word 97-2003" r:id="rId1" imgW="11087100" imgH="523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475" y="201296"/>
                        <a:ext cx="12628245" cy="62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827405"/>
            <a:ext cx="6249035" cy="277876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62255" y="3986530"/>
            <a:ext cx="7145655" cy="2452370"/>
            <a:chOff x="1255" y="4397"/>
            <a:chExt cx="12976" cy="4532"/>
          </a:xfrm>
        </p:grpSpPr>
        <p:graphicFrame>
          <p:nvGraphicFramePr>
            <p:cNvPr id="1380356" name="对象 1380355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255" y="4397"/>
            <a:ext cx="12976" cy="4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" r:id="rId5" imgW="7953375" imgH="2790825" progId="Word.Document.8">
                    <p:embed/>
                  </p:oleObj>
                </mc:Choice>
                <mc:Fallback>
                  <p:oleObj name="" r:id="rId5" imgW="7953375" imgH="2790825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5" y="4397"/>
                          <a:ext cx="12976" cy="4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-2147482623" descr="20EA6-82.TI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99" y="5647"/>
              <a:ext cx="6589" cy="328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76200"/>
            <a:ext cx="11458575" cy="1143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364487" y="3178525"/>
            <a:ext cx="3529681" cy="3504288"/>
            <a:chOff x="5497" y="2063"/>
            <a:chExt cx="2224" cy="2208"/>
          </a:xfrm>
        </p:grpSpPr>
        <p:sp>
          <p:nvSpPr>
            <p:cNvPr id="4" name="直接连接符 3"/>
            <p:cNvSpPr/>
            <p:nvPr>
              <p:custDataLst>
                <p:tags r:id="rId2"/>
              </p:custDataLst>
            </p:nvPr>
          </p:nvSpPr>
          <p:spPr>
            <a:xfrm>
              <a:off x="5713" y="3888"/>
              <a:ext cx="1632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5" name="直接连接符 4"/>
            <p:cNvSpPr/>
            <p:nvPr>
              <p:custDataLst>
                <p:tags r:id="rId3"/>
              </p:custDataLst>
            </p:nvPr>
          </p:nvSpPr>
          <p:spPr>
            <a:xfrm flipV="1">
              <a:off x="5713" y="3024"/>
              <a:ext cx="1056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6" name="直接连接符 5"/>
            <p:cNvSpPr/>
            <p:nvPr>
              <p:custDataLst>
                <p:tags r:id="rId4"/>
              </p:custDataLst>
            </p:nvPr>
          </p:nvSpPr>
          <p:spPr>
            <a:xfrm flipH="1">
              <a:off x="6769" y="2304"/>
              <a:ext cx="0" cy="15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none" w="lg" len="lg"/>
            </a:ln>
          </p:spPr>
          <p:txBody>
            <a:bodyPr/>
            <a:p/>
          </p:txBody>
        </p:sp>
        <p:sp>
          <p:nvSpPr>
            <p:cNvPr id="7" name="直接连接符 6"/>
            <p:cNvSpPr/>
            <p:nvPr>
              <p:custDataLst>
                <p:tags r:id="rId5"/>
              </p:custDataLst>
            </p:nvPr>
          </p:nvSpPr>
          <p:spPr>
            <a:xfrm flipV="1">
              <a:off x="5713" y="2304"/>
              <a:ext cx="1056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5497" y="3777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O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627" y="2063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8"/>
              </p:custDataLst>
            </p:nvPr>
          </p:nvSpPr>
          <p:spPr>
            <a:xfrm>
              <a:off x="6769" y="283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7337" y="375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001" y="2736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11" imgW="127000" imgH="215265" progId="Equation.DSMT4">
                    <p:embed/>
                  </p:oleObj>
                </mc:Choice>
                <mc:Fallback>
                  <p:oleObj name="" r:id="rId11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01" y="2736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6337" y="3348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4" imgW="127000" imgH="215265" progId="Equation.DSMT4">
                    <p:embed/>
                  </p:oleObj>
                </mc:Choice>
                <mc:Fallback>
                  <p:oleObj name="" r:id="rId14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37" y="3348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6490" y="3922"/>
            <a:ext cx="2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7" imgW="127000" imgH="215900" progId="Equation.DSMT4">
                    <p:embed/>
                  </p:oleObj>
                </mc:Choice>
                <mc:Fallback>
                  <p:oleObj name="" r:id="rId17" imgW="1270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90" y="3922"/>
                          <a:ext cx="205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601980" y="1316355"/>
            <a:ext cx="9519920" cy="1177925"/>
            <a:chOff x="788" y="272"/>
            <a:chExt cx="14992" cy="1855"/>
          </a:xfrm>
        </p:grpSpPr>
        <p:grpSp>
          <p:nvGrpSpPr>
            <p:cNvPr id="25" name="组合 24"/>
            <p:cNvGrpSpPr/>
            <p:nvPr/>
          </p:nvGrpSpPr>
          <p:grpSpPr>
            <a:xfrm>
              <a:off x="788" y="272"/>
              <a:ext cx="9798" cy="822"/>
              <a:chOff x="330201" y="576471"/>
              <a:chExt cx="6221730" cy="521970"/>
            </a:xfrm>
          </p:grpSpPr>
          <p:sp>
            <p:nvSpPr>
              <p:cNvPr id="26" name="文本框 2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23876" y="576471"/>
                <a:ext cx="602805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习题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6.2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（第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页）</a:t>
                </a:r>
                <a:endPara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7" name="矩形: 圆角 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330201" y="656481"/>
                <a:ext cx="139700" cy="3803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1DE7D"/>
                  </a:gs>
                  <a:gs pos="70000">
                    <a:srgbClr val="068BD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aphicFrame>
          <p:nvGraphicFramePr>
            <p:cNvPr id="28" name="对象 27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788" y="1245"/>
            <a:ext cx="14992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22" imgW="3745865" imgH="241300" progId="Equation.DSMT4">
                    <p:embed/>
                  </p:oleObj>
                </mc:Choice>
                <mc:Fallback>
                  <p:oleObj name="" r:id="rId22" imgW="37458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88" y="1245"/>
                          <a:ext cx="14992" cy="8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01980" y="2713990"/>
            <a:ext cx="7092315" cy="3886835"/>
            <a:chOff x="1141" y="3311"/>
            <a:chExt cx="11169" cy="6121"/>
          </a:xfrm>
        </p:grpSpPr>
        <p:sp>
          <p:nvSpPr>
            <p:cNvPr id="31" name="圆角矩形 30"/>
            <p:cNvSpPr/>
            <p:nvPr/>
          </p:nvSpPr>
          <p:spPr>
            <a:xfrm>
              <a:off x="1141" y="3311"/>
              <a:ext cx="11169" cy="6121"/>
            </a:xfrm>
            <a:prstGeom prst="roundRect">
              <a:avLst>
                <a:gd name="adj" fmla="val 4000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129" y="3910"/>
            <a:ext cx="4913" cy="4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25" imgW="1244600" imgH="1257300" progId="Equation.DSMT4">
                    <p:embed/>
                  </p:oleObj>
                </mc:Choice>
                <mc:Fallback>
                  <p:oleObj name="" r:id="rId25" imgW="1244600" imgH="1257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29" y="3910"/>
                          <a:ext cx="4913" cy="4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80975"/>
            <a:ext cx="8210550" cy="649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238125"/>
            <a:ext cx="11420475" cy="1235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368425"/>
            <a:ext cx="8129905" cy="814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2183130"/>
            <a:ext cx="7989570" cy="80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5" y="2992755"/>
            <a:ext cx="8018780" cy="767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" y="4191000"/>
            <a:ext cx="8324850" cy="1457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" y="5578475"/>
            <a:ext cx="8093710" cy="73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322580"/>
            <a:ext cx="10652760" cy="777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3594100"/>
            <a:ext cx="9156065" cy="198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88595"/>
            <a:ext cx="10620375" cy="4595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342900"/>
            <a:ext cx="6785610" cy="255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33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14</vt:i4>
      </vt:variant>
    </vt:vector>
  </HeadingPairs>
  <TitlesOfParts>
    <vt:vector size="57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Office 主题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Paint.Picture</vt:lpstr>
      <vt:lpstr>Equation.DSMT4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78</cp:revision>
  <dcterms:created xsi:type="dcterms:W3CDTF">2025-02-18T02:53:00Z</dcterms:created>
  <dcterms:modified xsi:type="dcterms:W3CDTF">2025-02-24T23:26:45Z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