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333" r:id="rId3"/>
    <p:sldId id="334" r:id="rId4"/>
    <p:sldId id="335" r:id="rId5"/>
    <p:sldId id="332" r:id="rId6"/>
    <p:sldId id="350" r:id="rId7"/>
    <p:sldId id="337" r:id="rId8"/>
    <p:sldId id="345" r:id="rId9"/>
    <p:sldId id="338" r:id="rId10"/>
    <p:sldId id="351" r:id="rId11"/>
    <p:sldId id="339" r:id="rId12"/>
    <p:sldId id="341" r:id="rId13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/>
  <p:cmAuthor id="0" name="lenovo" initials="l" lastIdx="0" clrIdx="0"/>
  <p:cmAuthor id="2" name="朱守超" initials="朱" lastIdx="0" clrIdx="2"/>
  <p:cmAuthor id="3" name="dell" initials="d" lastIdx="0" clrIdx="2"/>
  <p:cmAuthor id="4" name="123" initials="" lastIdx="0" clrIdx="0"/>
  <p:cmAuthor id="5" name="Administrator" initials="A" lastIdx="0" clrIdx="4"/>
  <p:cmAuthor id="6" name="雨林木风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6" Type="http://schemas.openxmlformats.org/officeDocument/2006/relationships/image" Target="../media/image17.wmf"/><Relationship Id="rId15" Type="http://schemas.openxmlformats.org/officeDocument/2006/relationships/image" Target="../media/image16.wmf"/><Relationship Id="rId14" Type="http://schemas.openxmlformats.org/officeDocument/2006/relationships/image" Target="../media/image15.wmf"/><Relationship Id="rId13" Type="http://schemas.openxmlformats.org/officeDocument/2006/relationships/image" Target="../media/image14.wmf"/><Relationship Id="rId12" Type="http://schemas.openxmlformats.org/officeDocument/2006/relationships/image" Target="../media/image13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6813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93" Type="http://schemas.openxmlformats.org/officeDocument/2006/relationships/vmlDrawing" Target="../drawings/vmlDrawing1.vml"/><Relationship Id="rId92" Type="http://schemas.openxmlformats.org/officeDocument/2006/relationships/slideLayout" Target="../slideLayouts/slideLayout7.xml"/><Relationship Id="rId91" Type="http://schemas.openxmlformats.org/officeDocument/2006/relationships/image" Target="../media/image18.png"/><Relationship Id="rId90" Type="http://schemas.openxmlformats.org/officeDocument/2006/relationships/image" Target="../media/image17.wmf"/><Relationship Id="rId9" Type="http://schemas.openxmlformats.org/officeDocument/2006/relationships/image" Target="../media/image2.wmf"/><Relationship Id="rId89" Type="http://schemas.openxmlformats.org/officeDocument/2006/relationships/oleObject" Target="../embeddings/oleObject25.bin"/><Relationship Id="rId88" Type="http://schemas.openxmlformats.org/officeDocument/2006/relationships/tags" Target="../tags/tag53.xml"/><Relationship Id="rId87" Type="http://schemas.openxmlformats.org/officeDocument/2006/relationships/image" Target="../media/image16.wmf"/><Relationship Id="rId86" Type="http://schemas.openxmlformats.org/officeDocument/2006/relationships/oleObject" Target="../embeddings/oleObject24.bin"/><Relationship Id="rId85" Type="http://schemas.openxmlformats.org/officeDocument/2006/relationships/tags" Target="../tags/tag52.xml"/><Relationship Id="rId84" Type="http://schemas.openxmlformats.org/officeDocument/2006/relationships/image" Target="../media/image15.wmf"/><Relationship Id="rId83" Type="http://schemas.openxmlformats.org/officeDocument/2006/relationships/oleObject" Target="../embeddings/oleObject23.bin"/><Relationship Id="rId82" Type="http://schemas.openxmlformats.org/officeDocument/2006/relationships/tags" Target="../tags/tag51.xml"/><Relationship Id="rId81" Type="http://schemas.openxmlformats.org/officeDocument/2006/relationships/image" Target="../media/image14.wmf"/><Relationship Id="rId80" Type="http://schemas.openxmlformats.org/officeDocument/2006/relationships/oleObject" Target="../embeddings/oleObject22.bin"/><Relationship Id="rId8" Type="http://schemas.openxmlformats.org/officeDocument/2006/relationships/oleObject" Target="../embeddings/oleObject2.bin"/><Relationship Id="rId79" Type="http://schemas.openxmlformats.org/officeDocument/2006/relationships/tags" Target="../tags/tag50.xml"/><Relationship Id="rId78" Type="http://schemas.openxmlformats.org/officeDocument/2006/relationships/tags" Target="../tags/tag49.xml"/><Relationship Id="rId77" Type="http://schemas.openxmlformats.org/officeDocument/2006/relationships/tags" Target="../tags/tag48.xml"/><Relationship Id="rId76" Type="http://schemas.openxmlformats.org/officeDocument/2006/relationships/tags" Target="../tags/tag47.xml"/><Relationship Id="rId75" Type="http://schemas.openxmlformats.org/officeDocument/2006/relationships/tags" Target="../tags/tag46.xml"/><Relationship Id="rId74" Type="http://schemas.openxmlformats.org/officeDocument/2006/relationships/tags" Target="../tags/tag45.xml"/><Relationship Id="rId73" Type="http://schemas.openxmlformats.org/officeDocument/2006/relationships/oleObject" Target="../embeddings/oleObject21.bin"/><Relationship Id="rId72" Type="http://schemas.openxmlformats.org/officeDocument/2006/relationships/tags" Target="../tags/tag44.xml"/><Relationship Id="rId71" Type="http://schemas.openxmlformats.org/officeDocument/2006/relationships/oleObject" Target="../embeddings/oleObject20.bin"/><Relationship Id="rId70" Type="http://schemas.openxmlformats.org/officeDocument/2006/relationships/tags" Target="../tags/tag43.xml"/><Relationship Id="rId7" Type="http://schemas.openxmlformats.org/officeDocument/2006/relationships/tags" Target="../tags/tag10.xml"/><Relationship Id="rId69" Type="http://schemas.openxmlformats.org/officeDocument/2006/relationships/oleObject" Target="../embeddings/oleObject19.bin"/><Relationship Id="rId68" Type="http://schemas.openxmlformats.org/officeDocument/2006/relationships/tags" Target="../tags/tag42.xml"/><Relationship Id="rId67" Type="http://schemas.openxmlformats.org/officeDocument/2006/relationships/image" Target="../media/image13.wmf"/><Relationship Id="rId66" Type="http://schemas.openxmlformats.org/officeDocument/2006/relationships/oleObject" Target="../embeddings/oleObject18.bin"/><Relationship Id="rId65" Type="http://schemas.openxmlformats.org/officeDocument/2006/relationships/tags" Target="../tags/tag41.xml"/><Relationship Id="rId64" Type="http://schemas.openxmlformats.org/officeDocument/2006/relationships/tags" Target="../tags/tag40.xml"/><Relationship Id="rId63" Type="http://schemas.openxmlformats.org/officeDocument/2006/relationships/oleObject" Target="../embeddings/oleObject17.bin"/><Relationship Id="rId62" Type="http://schemas.openxmlformats.org/officeDocument/2006/relationships/tags" Target="../tags/tag39.xml"/><Relationship Id="rId61" Type="http://schemas.openxmlformats.org/officeDocument/2006/relationships/tags" Target="../tags/tag38.xml"/><Relationship Id="rId60" Type="http://schemas.openxmlformats.org/officeDocument/2006/relationships/tags" Target="../tags/tag37.xml"/><Relationship Id="rId6" Type="http://schemas.openxmlformats.org/officeDocument/2006/relationships/image" Target="../media/image1.wmf"/><Relationship Id="rId59" Type="http://schemas.openxmlformats.org/officeDocument/2006/relationships/tags" Target="../tags/tag36.xml"/><Relationship Id="rId58" Type="http://schemas.openxmlformats.org/officeDocument/2006/relationships/image" Target="../media/image12.png"/><Relationship Id="rId57" Type="http://schemas.openxmlformats.org/officeDocument/2006/relationships/tags" Target="../tags/tag35.xml"/><Relationship Id="rId56" Type="http://schemas.openxmlformats.org/officeDocument/2006/relationships/image" Target="../media/image11.wmf"/><Relationship Id="rId55" Type="http://schemas.openxmlformats.org/officeDocument/2006/relationships/oleObject" Target="../embeddings/oleObject16.bin"/><Relationship Id="rId54" Type="http://schemas.openxmlformats.org/officeDocument/2006/relationships/tags" Target="../tags/tag34.xml"/><Relationship Id="rId53" Type="http://schemas.openxmlformats.org/officeDocument/2006/relationships/image" Target="../media/image10.wmf"/><Relationship Id="rId52" Type="http://schemas.openxmlformats.org/officeDocument/2006/relationships/oleObject" Target="../embeddings/oleObject15.bin"/><Relationship Id="rId51" Type="http://schemas.openxmlformats.org/officeDocument/2006/relationships/tags" Target="../tags/tag33.xml"/><Relationship Id="rId50" Type="http://schemas.openxmlformats.org/officeDocument/2006/relationships/oleObject" Target="../embeddings/oleObject14.bin"/><Relationship Id="rId5" Type="http://schemas.openxmlformats.org/officeDocument/2006/relationships/oleObject" Target="../embeddings/oleObject1.bin"/><Relationship Id="rId49" Type="http://schemas.openxmlformats.org/officeDocument/2006/relationships/tags" Target="../tags/tag32.xml"/><Relationship Id="rId48" Type="http://schemas.openxmlformats.org/officeDocument/2006/relationships/oleObject" Target="../embeddings/oleObject13.bin"/><Relationship Id="rId47" Type="http://schemas.openxmlformats.org/officeDocument/2006/relationships/tags" Target="../tags/tag31.xml"/><Relationship Id="rId46" Type="http://schemas.openxmlformats.org/officeDocument/2006/relationships/image" Target="../media/image9.wmf"/><Relationship Id="rId45" Type="http://schemas.openxmlformats.org/officeDocument/2006/relationships/oleObject" Target="../embeddings/oleObject12.bin"/><Relationship Id="rId44" Type="http://schemas.openxmlformats.org/officeDocument/2006/relationships/tags" Target="../tags/tag30.xml"/><Relationship Id="rId43" Type="http://schemas.openxmlformats.org/officeDocument/2006/relationships/tags" Target="../tags/tag29.xml"/><Relationship Id="rId42" Type="http://schemas.openxmlformats.org/officeDocument/2006/relationships/tags" Target="../tags/tag28.xml"/><Relationship Id="rId41" Type="http://schemas.openxmlformats.org/officeDocument/2006/relationships/tags" Target="../tags/tag27.xml"/><Relationship Id="rId40" Type="http://schemas.openxmlformats.org/officeDocument/2006/relationships/image" Target="../media/image8.wmf"/><Relationship Id="rId4" Type="http://schemas.openxmlformats.org/officeDocument/2006/relationships/tags" Target="../tags/tag9.xml"/><Relationship Id="rId39" Type="http://schemas.openxmlformats.org/officeDocument/2006/relationships/oleObject" Target="../embeddings/oleObject11.bin"/><Relationship Id="rId38" Type="http://schemas.openxmlformats.org/officeDocument/2006/relationships/tags" Target="../tags/tag26.xml"/><Relationship Id="rId37" Type="http://schemas.openxmlformats.org/officeDocument/2006/relationships/tags" Target="../tags/tag25.xml"/><Relationship Id="rId36" Type="http://schemas.openxmlformats.org/officeDocument/2006/relationships/image" Target="../media/image7.wmf"/><Relationship Id="rId35" Type="http://schemas.openxmlformats.org/officeDocument/2006/relationships/oleObject" Target="../embeddings/oleObject10.bin"/><Relationship Id="rId34" Type="http://schemas.openxmlformats.org/officeDocument/2006/relationships/tags" Target="../tags/tag24.xml"/><Relationship Id="rId33" Type="http://schemas.openxmlformats.org/officeDocument/2006/relationships/tags" Target="../tags/tag23.xml"/><Relationship Id="rId32" Type="http://schemas.openxmlformats.org/officeDocument/2006/relationships/tags" Target="../tags/tag22.xml"/><Relationship Id="rId31" Type="http://schemas.openxmlformats.org/officeDocument/2006/relationships/image" Target="../media/image6.wmf"/><Relationship Id="rId30" Type="http://schemas.openxmlformats.org/officeDocument/2006/relationships/oleObject" Target="../embeddings/oleObject9.bin"/><Relationship Id="rId3" Type="http://schemas.openxmlformats.org/officeDocument/2006/relationships/tags" Target="../tags/tag8.xml"/><Relationship Id="rId29" Type="http://schemas.openxmlformats.org/officeDocument/2006/relationships/tags" Target="../tags/tag21.xml"/><Relationship Id="rId28" Type="http://schemas.openxmlformats.org/officeDocument/2006/relationships/image" Target="../media/image5.wmf"/><Relationship Id="rId27" Type="http://schemas.openxmlformats.org/officeDocument/2006/relationships/oleObject" Target="../embeddings/oleObject8.bin"/><Relationship Id="rId26" Type="http://schemas.openxmlformats.org/officeDocument/2006/relationships/tags" Target="../tags/tag20.xml"/><Relationship Id="rId25" Type="http://schemas.openxmlformats.org/officeDocument/2006/relationships/tags" Target="../tags/tag19.xml"/><Relationship Id="rId24" Type="http://schemas.openxmlformats.org/officeDocument/2006/relationships/tags" Target="../tags/tag18.xml"/><Relationship Id="rId23" Type="http://schemas.openxmlformats.org/officeDocument/2006/relationships/tags" Target="../tags/tag17.xml"/><Relationship Id="rId22" Type="http://schemas.openxmlformats.org/officeDocument/2006/relationships/tags" Target="../tags/tag16.xml"/><Relationship Id="rId21" Type="http://schemas.openxmlformats.org/officeDocument/2006/relationships/oleObject" Target="../embeddings/oleObject7.bin"/><Relationship Id="rId20" Type="http://schemas.openxmlformats.org/officeDocument/2006/relationships/tags" Target="../tags/tag15.xml"/><Relationship Id="rId2" Type="http://schemas.openxmlformats.org/officeDocument/2006/relationships/tags" Target="../tags/tag7.xml"/><Relationship Id="rId19" Type="http://schemas.openxmlformats.org/officeDocument/2006/relationships/oleObject" Target="../embeddings/oleObject6.bin"/><Relationship Id="rId18" Type="http://schemas.openxmlformats.org/officeDocument/2006/relationships/tags" Target="../tags/tag14.xml"/><Relationship Id="rId17" Type="http://schemas.openxmlformats.org/officeDocument/2006/relationships/image" Target="../media/image4.wmf"/><Relationship Id="rId16" Type="http://schemas.openxmlformats.org/officeDocument/2006/relationships/oleObject" Target="../embeddings/oleObject5.bin"/><Relationship Id="rId15" Type="http://schemas.openxmlformats.org/officeDocument/2006/relationships/tags" Target="../tags/tag13.xml"/><Relationship Id="rId14" Type="http://schemas.openxmlformats.org/officeDocument/2006/relationships/image" Target="../media/image3.wmf"/><Relationship Id="rId13" Type="http://schemas.openxmlformats.org/officeDocument/2006/relationships/oleObject" Target="../embeddings/oleObject4.bin"/><Relationship Id="rId12" Type="http://schemas.openxmlformats.org/officeDocument/2006/relationships/tags" Target="../tags/tag12.xml"/><Relationship Id="rId11" Type="http://schemas.openxmlformats.org/officeDocument/2006/relationships/oleObject" Target="../embeddings/oleObject3.bin"/><Relationship Id="rId10" Type="http://schemas.openxmlformats.org/officeDocument/2006/relationships/tags" Target="../tags/tag11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tags" Target="../tags/tag5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image" Target="../media/image24.wmf"/><Relationship Id="rId43" Type="http://schemas.openxmlformats.org/officeDocument/2006/relationships/vmlDrawing" Target="../drawings/vmlDrawing2.vml"/><Relationship Id="rId42" Type="http://schemas.openxmlformats.org/officeDocument/2006/relationships/slideLayout" Target="../slideLayouts/slideLayout7.xml"/><Relationship Id="rId41" Type="http://schemas.openxmlformats.org/officeDocument/2006/relationships/image" Target="../media/image31.png"/><Relationship Id="rId40" Type="http://schemas.openxmlformats.org/officeDocument/2006/relationships/image" Target="../media/image30.wmf"/><Relationship Id="rId4" Type="http://schemas.openxmlformats.org/officeDocument/2006/relationships/oleObject" Target="../embeddings/oleObject26.bin"/><Relationship Id="rId39" Type="http://schemas.openxmlformats.org/officeDocument/2006/relationships/oleObject" Target="../embeddings/oleObject32.bin"/><Relationship Id="rId38" Type="http://schemas.openxmlformats.org/officeDocument/2006/relationships/tags" Target="../tags/tag95.xml"/><Relationship Id="rId37" Type="http://schemas.openxmlformats.org/officeDocument/2006/relationships/image" Target="../media/image29.wmf"/><Relationship Id="rId36" Type="http://schemas.openxmlformats.org/officeDocument/2006/relationships/oleObject" Target="../embeddings/oleObject31.bin"/><Relationship Id="rId35" Type="http://schemas.openxmlformats.org/officeDocument/2006/relationships/tags" Target="../tags/tag94.xml"/><Relationship Id="rId34" Type="http://schemas.openxmlformats.org/officeDocument/2006/relationships/image" Target="../media/image28.wmf"/><Relationship Id="rId33" Type="http://schemas.openxmlformats.org/officeDocument/2006/relationships/oleObject" Target="../embeddings/oleObject30.bin"/><Relationship Id="rId32" Type="http://schemas.openxmlformats.org/officeDocument/2006/relationships/tags" Target="../tags/tag93.xml"/><Relationship Id="rId31" Type="http://schemas.openxmlformats.org/officeDocument/2006/relationships/image" Target="../media/image27.wmf"/><Relationship Id="rId30" Type="http://schemas.openxmlformats.org/officeDocument/2006/relationships/oleObject" Target="../embeddings/oleObject29.bin"/><Relationship Id="rId3" Type="http://schemas.openxmlformats.org/officeDocument/2006/relationships/tags" Target="../tags/tag72.xml"/><Relationship Id="rId29" Type="http://schemas.openxmlformats.org/officeDocument/2006/relationships/tags" Target="../tags/tag92.xml"/><Relationship Id="rId28" Type="http://schemas.openxmlformats.org/officeDocument/2006/relationships/image" Target="../media/image26.wmf"/><Relationship Id="rId27" Type="http://schemas.openxmlformats.org/officeDocument/2006/relationships/oleObject" Target="../embeddings/oleObject28.bin"/><Relationship Id="rId26" Type="http://schemas.openxmlformats.org/officeDocument/2006/relationships/tags" Target="../tags/tag91.xml"/><Relationship Id="rId25" Type="http://schemas.openxmlformats.org/officeDocument/2006/relationships/tags" Target="../tags/tag90.xml"/><Relationship Id="rId24" Type="http://schemas.openxmlformats.org/officeDocument/2006/relationships/image" Target="../media/image25.wmf"/><Relationship Id="rId23" Type="http://schemas.openxmlformats.org/officeDocument/2006/relationships/oleObject" Target="../embeddings/oleObject27.bin"/><Relationship Id="rId22" Type="http://schemas.openxmlformats.org/officeDocument/2006/relationships/tags" Target="../tags/tag89.xml"/><Relationship Id="rId21" Type="http://schemas.openxmlformats.org/officeDocument/2006/relationships/tags" Target="../tags/tag88.xml"/><Relationship Id="rId20" Type="http://schemas.openxmlformats.org/officeDocument/2006/relationships/tags" Target="../tags/tag87.xml"/><Relationship Id="rId2" Type="http://schemas.openxmlformats.org/officeDocument/2006/relationships/tags" Target="../tags/tag71.xml"/><Relationship Id="rId19" Type="http://schemas.openxmlformats.org/officeDocument/2006/relationships/tags" Target="../tags/tag86.xml"/><Relationship Id="rId18" Type="http://schemas.openxmlformats.org/officeDocument/2006/relationships/tags" Target="../tags/tag85.xml"/><Relationship Id="rId17" Type="http://schemas.openxmlformats.org/officeDocument/2006/relationships/tags" Target="../tags/tag84.xml"/><Relationship Id="rId16" Type="http://schemas.openxmlformats.org/officeDocument/2006/relationships/tags" Target="../tags/tag83.xml"/><Relationship Id="rId15" Type="http://schemas.openxmlformats.org/officeDocument/2006/relationships/tags" Target="../tags/tag82.xml"/><Relationship Id="rId14" Type="http://schemas.openxmlformats.org/officeDocument/2006/relationships/tags" Target="../tags/tag8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emf"/><Relationship Id="rId1" Type="http://schemas.openxmlformats.org/officeDocument/2006/relationships/image" Target="../media/image3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/>
          <p:cNvSpPr/>
          <p:nvPr>
            <p:custDataLst>
              <p:tags r:id="rId1"/>
            </p:custDataLst>
          </p:nvPr>
        </p:nvSpPr>
        <p:spPr>
          <a:xfrm flipH="1">
            <a:off x="914400" y="1318260"/>
            <a:ext cx="10363200" cy="4221480"/>
          </a:xfrm>
          <a:prstGeom prst="roundRect">
            <a:avLst>
              <a:gd name="adj" fmla="val 9794"/>
            </a:avLst>
          </a:prstGeom>
          <a:gradFill>
            <a:gsLst>
              <a:gs pos="52000">
                <a:srgbClr val="FFFFFF">
                  <a:alpha val="100000"/>
                </a:srgbClr>
              </a:gs>
              <a:gs pos="0">
                <a:schemeClr val="bg1">
                  <a:alpha val="7800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914400" y="2027555"/>
            <a:ext cx="10363835" cy="1677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4800" b="1">
                <a:solidFill>
                  <a:srgbClr val="068B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en-US" altLang="zh-CN" sz="4800" b="1">
                <a:solidFill>
                  <a:srgbClr val="4175F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</a:t>
            </a:r>
            <a:endParaRPr lang="zh-CN" altLang="en-US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平面向量及其应用</a:t>
            </a:r>
            <a:endParaRPr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3"/>
            </p:custDataLst>
          </p:nvPr>
        </p:nvGrpSpPr>
        <p:grpSpPr>
          <a:xfrm>
            <a:off x="2929890" y="3763645"/>
            <a:ext cx="7914005" cy="674370"/>
            <a:chOff x="3209" y="5979"/>
            <a:chExt cx="12031" cy="1062"/>
          </a:xfrm>
        </p:grpSpPr>
        <p:sp>
          <p:nvSpPr>
            <p:cNvPr id="30" name="矩形: 圆角 29"/>
            <p:cNvSpPr/>
            <p:nvPr>
              <p:custDataLst>
                <p:tags r:id="rId4"/>
              </p:custDataLst>
            </p:nvPr>
          </p:nvSpPr>
          <p:spPr>
            <a:xfrm rot="10800000" flipV="1">
              <a:off x="3209" y="5979"/>
              <a:ext cx="10097" cy="1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9CEB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>
              <p:custDataLst>
                <p:tags r:id="rId5"/>
              </p:custDataLst>
            </p:nvPr>
          </p:nvSpPr>
          <p:spPr>
            <a:xfrm>
              <a:off x="3209" y="6058"/>
              <a:ext cx="1203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6.</a:t>
              </a:r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3</a:t>
              </a:r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.</a:t>
              </a:r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1</a:t>
              </a:r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.</a:t>
              </a:r>
              <a:r>
                <a:rPr lang="zh-CN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平面</a:t>
              </a:r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向量的</a:t>
              </a:r>
              <a:r>
                <a:rPr lang="zh-CN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基本定理</a:t>
              </a:r>
              <a:endParaRPr lang="zh-CN" sz="3200" b="1">
                <a:solidFill>
                  <a:srgbClr val="FCFDF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" y="829945"/>
            <a:ext cx="6054725" cy="55149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085" y="3119755"/>
            <a:ext cx="3463925" cy="23787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22580" y="186055"/>
            <a:ext cx="3655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</a:rPr>
              <a:t>作业本</a:t>
            </a:r>
            <a:r>
              <a:rPr lang="en-US" altLang="zh-CN" sz="2800" b="1">
                <a:solidFill>
                  <a:srgbClr val="C00000"/>
                </a:solidFill>
              </a:rPr>
              <a:t>(1)</a:t>
            </a:r>
            <a:r>
              <a:rPr lang="zh-CN" altLang="en-US" sz="2800" b="1">
                <a:solidFill>
                  <a:srgbClr val="C00000"/>
                </a:solidFill>
              </a:rPr>
              <a:t>：</a:t>
            </a:r>
            <a:r>
              <a:rPr lang="en-US" altLang="zh-CN" sz="2800" b="1">
                <a:solidFill>
                  <a:srgbClr val="C00000"/>
                </a:solidFill>
              </a:rPr>
              <a:t>P8(3)</a:t>
            </a:r>
            <a:endParaRPr lang="en-US" altLang="zh-CN" sz="28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0" y="35560"/>
            <a:ext cx="5922010" cy="67875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>
            <p:custDataLst>
              <p:tags r:id="rId1"/>
            </p:custDataLst>
          </p:nvPr>
        </p:nvSpPr>
        <p:spPr>
          <a:xfrm>
            <a:off x="442595" y="221615"/>
            <a:ext cx="1320800" cy="56578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076FD"/>
              </a:gs>
              <a:gs pos="100000">
                <a:srgbClr val="ED9466"/>
              </a:gs>
            </a:gsLst>
            <a:lin ang="144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探究</a:t>
            </a:r>
            <a:endParaRPr lang="zh-CN" altLang="en-US" sz="26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grpSp>
        <p:nvGrpSpPr>
          <p:cNvPr id="40" name="组合 39"/>
          <p:cNvGrpSpPr/>
          <p:nvPr>
            <p:custDataLst>
              <p:tags r:id="rId2"/>
            </p:custDataLst>
          </p:nvPr>
        </p:nvGrpSpPr>
        <p:grpSpPr>
          <a:xfrm>
            <a:off x="2135505" y="167005"/>
            <a:ext cx="9110345" cy="2330450"/>
            <a:chOff x="3294" y="1801"/>
            <a:chExt cx="14347" cy="3670"/>
          </a:xfrm>
        </p:grpSpPr>
        <p:sp>
          <p:nvSpPr>
            <p:cNvPr id="21" name="文本框 20"/>
            <p:cNvSpPr txBox="1"/>
            <p:nvPr>
              <p:custDataLst>
                <p:tags r:id="rId3"/>
              </p:custDataLst>
            </p:nvPr>
          </p:nvSpPr>
          <p:spPr>
            <a:xfrm>
              <a:off x="3294" y="1801"/>
              <a:ext cx="14347" cy="36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l" fontAlgn="auto">
                <a:lnSpc>
                  <a:spcPct val="130000"/>
                </a:lnSpc>
              </a:pPr>
              <a:r>
                <a:rPr lang="zh-CN" altLang="en-US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如图</a:t>
              </a:r>
              <a:r>
                <a:rPr lang="en-US" altLang="zh-CN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(1)</a:t>
              </a:r>
              <a:r>
                <a:rPr lang="zh-CN" altLang="en-US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，设        是同一平面内两个不共线的向量，  是这一平面内与        都不共</a:t>
              </a:r>
              <a:r>
                <a:rPr lang="zh-CN" altLang="en-US" sz="28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线</a:t>
              </a:r>
              <a:r>
                <a:rPr lang="zh-CN" altLang="en-US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的向量</a:t>
              </a:r>
              <a:r>
                <a:rPr lang="en-US" altLang="zh-CN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.  </a:t>
              </a:r>
              <a:r>
                <a:rPr lang="zh-CN" altLang="en-US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如图</a:t>
              </a:r>
              <a:r>
                <a:rPr lang="en-US" altLang="zh-CN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(2)</a:t>
              </a:r>
              <a:r>
                <a:rPr lang="zh-CN" altLang="en-US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，在平面内任取一点</a:t>
              </a:r>
              <a:r>
                <a:rPr lang="en-US" altLang="zh-CN" sz="2800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O</a:t>
              </a:r>
              <a:r>
                <a:rPr lang="zh-CN" altLang="en-US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，作            ，             </a:t>
              </a:r>
              <a:r>
                <a:rPr lang="en-US" altLang="zh-CN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            .</a:t>
              </a:r>
              <a:r>
                <a:rPr lang="zh-CN" altLang="en-US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 将   按        的方向分解，你有什么发现？  </a:t>
              </a:r>
              <a:endParaRPr lang="zh-CN" altLang="en-US" sz="28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" name="对象 2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6144" y="2729"/>
            <a:ext cx="1264" cy="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" r:id="rId5" imgW="342900" imgH="254000" progId="Equation.KSEE3">
                    <p:embed/>
                  </p:oleObj>
                </mc:Choice>
                <mc:Fallback>
                  <p:oleObj name="" r:id="rId5" imgW="342900" imgH="2540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144" y="2729"/>
                          <a:ext cx="1264" cy="9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15700" y="1817"/>
            <a:ext cx="470" cy="8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" r:id="rId8" imgW="127000" imgH="228600" progId="Equation.KSEE3">
                    <p:embed/>
                  </p:oleObj>
                </mc:Choice>
                <mc:Fallback>
                  <p:oleObj name="" r:id="rId8" imgW="1270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5700" y="1817"/>
                          <a:ext cx="470" cy="8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13614" y="3576"/>
            <a:ext cx="1264" cy="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" r:id="rId11" imgW="342900" imgH="254000" progId="Equation.KSEE3">
                    <p:embed/>
                  </p:oleObj>
                </mc:Choice>
                <mc:Fallback>
                  <p:oleObj name="" r:id="rId11" imgW="342900" imgH="2540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614" y="3576"/>
                          <a:ext cx="1264" cy="9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6050" y="3635"/>
            <a:ext cx="1904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" r:id="rId13" imgW="533400" imgH="254000" progId="Equation.KSEE3">
                    <p:embed/>
                  </p:oleObj>
                </mc:Choice>
                <mc:Fallback>
                  <p:oleObj name="" r:id="rId13" imgW="533400" imgH="2540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050" y="3635"/>
                          <a:ext cx="1904" cy="9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7998" y="3643"/>
            <a:ext cx="3808" cy="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" r:id="rId16" imgW="1066800" imgH="254000" progId="Equation.KSEE3">
                    <p:embed/>
                  </p:oleObj>
                </mc:Choice>
                <mc:Fallback>
                  <p:oleObj name="" r:id="rId16" imgW="1066800" imgH="2540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998" y="3643"/>
                          <a:ext cx="3808" cy="90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12654" y="3606"/>
            <a:ext cx="470" cy="8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7" name="" r:id="rId19" imgW="127000" imgH="228600" progId="Equation.KSEE3">
                    <p:embed/>
                  </p:oleObj>
                </mc:Choice>
                <mc:Fallback>
                  <p:oleObj name="" r:id="rId19" imgW="127000" imgH="2286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2654" y="3606"/>
                          <a:ext cx="470" cy="8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6314" y="1841"/>
            <a:ext cx="1264" cy="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" name="" r:id="rId21" imgW="342900" imgH="254000" progId="Equation.KSEE3">
                    <p:embed/>
                  </p:oleObj>
                </mc:Choice>
                <mc:Fallback>
                  <p:oleObj name="" r:id="rId21" imgW="342900" imgH="2540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314" y="1841"/>
                          <a:ext cx="1264" cy="9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>
            <p:custDataLst>
              <p:tags r:id="rId22"/>
            </p:custDataLst>
          </p:nvPr>
        </p:nvGrpSpPr>
        <p:grpSpPr>
          <a:xfrm>
            <a:off x="321310" y="2588260"/>
            <a:ext cx="2893060" cy="2694940"/>
            <a:chOff x="3294" y="5398"/>
            <a:chExt cx="4556" cy="4244"/>
          </a:xfrm>
        </p:grpSpPr>
        <p:cxnSp>
          <p:nvCxnSpPr>
            <p:cNvPr id="41" name="直接箭头连接符 40"/>
            <p:cNvCxnSpPr/>
            <p:nvPr>
              <p:custDataLst>
                <p:tags r:id="rId23"/>
              </p:custDataLst>
            </p:nvPr>
          </p:nvCxnSpPr>
          <p:spPr>
            <a:xfrm flipV="1">
              <a:off x="4553" y="5398"/>
              <a:ext cx="3203" cy="24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>
              <p:custDataLst>
                <p:tags r:id="rId24"/>
              </p:custDataLst>
            </p:nvPr>
          </p:nvCxnSpPr>
          <p:spPr>
            <a:xfrm flipV="1">
              <a:off x="3948" y="6569"/>
              <a:ext cx="509" cy="1233"/>
            </a:xfrm>
            <a:prstGeom prst="straightConnector1">
              <a:avLst/>
            </a:prstGeom>
            <a:ln w="38100">
              <a:solidFill>
                <a:srgbClr val="0F4DD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>
              <p:custDataLst>
                <p:tags r:id="rId25"/>
              </p:custDataLst>
            </p:nvPr>
          </p:nvCxnSpPr>
          <p:spPr>
            <a:xfrm flipV="1">
              <a:off x="5347" y="7800"/>
              <a:ext cx="2503" cy="7"/>
            </a:xfrm>
            <a:prstGeom prst="straightConnector1">
              <a:avLst/>
            </a:prstGeom>
            <a:ln w="38100">
              <a:solidFill>
                <a:srgbClr val="0F4DD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4" name="对象 43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26"/>
              </p:custDataLst>
            </p:nvPr>
          </p:nvGraphicFramePr>
          <p:xfrm>
            <a:off x="3294" y="6390"/>
            <a:ext cx="714" cy="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9" name="" r:id="rId27" imgW="152400" imgH="215900" progId="Equation.KSEE3">
                    <p:embed/>
                  </p:oleObj>
                </mc:Choice>
                <mc:Fallback>
                  <p:oleObj name="" r:id="rId27" imgW="152400" imgH="2159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294" y="6390"/>
                          <a:ext cx="714" cy="1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29"/>
              </p:custDataLst>
            </p:nvPr>
          </p:nvGraphicFramePr>
          <p:xfrm>
            <a:off x="6124" y="7807"/>
            <a:ext cx="774" cy="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0" name="" r:id="rId30" imgW="165100" imgH="215900" progId="Equation.KSEE3">
                    <p:embed/>
                  </p:oleObj>
                </mc:Choice>
                <mc:Fallback>
                  <p:oleObj name="" r:id="rId30" imgW="165100" imgH="2159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6124" y="7807"/>
                          <a:ext cx="774" cy="1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文本框 16"/>
            <p:cNvSpPr txBox="1"/>
            <p:nvPr>
              <p:custDataLst>
                <p:tags r:id="rId32"/>
              </p:custDataLst>
            </p:nvPr>
          </p:nvSpPr>
          <p:spPr>
            <a:xfrm>
              <a:off x="4811" y="8820"/>
              <a:ext cx="1503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2800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图</a:t>
              </a:r>
              <a:r>
                <a:rPr sz="2800" b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(1)</a:t>
              </a:r>
              <a:endParaRPr sz="2800" b="1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48" name="组合 47"/>
          <p:cNvGrpSpPr/>
          <p:nvPr>
            <p:custDataLst>
              <p:tags r:id="rId33"/>
            </p:custDataLst>
          </p:nvPr>
        </p:nvGrpSpPr>
        <p:grpSpPr>
          <a:xfrm>
            <a:off x="3348990" y="2115820"/>
            <a:ext cx="3236595" cy="3003550"/>
            <a:chOff x="11320" y="4894"/>
            <a:chExt cx="5097" cy="4730"/>
          </a:xfrm>
        </p:grpSpPr>
        <p:graphicFrame>
          <p:nvGraphicFramePr>
            <p:cNvPr id="19" name="对象 18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34"/>
              </p:custDataLst>
            </p:nvPr>
          </p:nvGraphicFramePr>
          <p:xfrm>
            <a:off x="15725" y="4894"/>
            <a:ext cx="692" cy="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1" name="" r:id="rId35" imgW="165100" imgH="177165" progId="Equation.KSEE3">
                    <p:embed/>
                  </p:oleObj>
                </mc:Choice>
                <mc:Fallback>
                  <p:oleObj name="" r:id="rId35" imgW="165100" imgH="177165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15725" y="4894"/>
                          <a:ext cx="692" cy="7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9" name="组合 48"/>
            <p:cNvGrpSpPr/>
            <p:nvPr>
              <p:custDataLst>
                <p:tags r:id="rId37"/>
              </p:custDataLst>
            </p:nvPr>
          </p:nvGrpSpPr>
          <p:grpSpPr>
            <a:xfrm>
              <a:off x="11320" y="5494"/>
              <a:ext cx="4400" cy="4130"/>
              <a:chOff x="11320" y="5494"/>
              <a:chExt cx="4400" cy="4130"/>
            </a:xfrm>
          </p:grpSpPr>
          <p:graphicFrame>
            <p:nvGraphicFramePr>
              <p:cNvPr id="50" name="对象 49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38"/>
                </p:custDataLst>
              </p:nvPr>
            </p:nvGraphicFramePr>
            <p:xfrm>
              <a:off x="11320" y="7895"/>
              <a:ext cx="692" cy="7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2" name="" r:id="rId39" imgW="165100" imgH="177165" progId="Equation.KSEE3">
                      <p:embed/>
                    </p:oleObj>
                  </mc:Choice>
                  <mc:Fallback>
                    <p:oleObj name="" r:id="rId39" imgW="165100" imgH="177165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1320" y="7895"/>
                            <a:ext cx="692" cy="74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2" name="直接箭头连接符 51"/>
              <p:cNvCxnSpPr/>
              <p:nvPr>
                <p:custDataLst>
                  <p:tags r:id="rId41"/>
                </p:custDataLst>
              </p:nvPr>
            </p:nvCxnSpPr>
            <p:spPr>
              <a:xfrm flipV="1">
                <a:off x="12233" y="5494"/>
                <a:ext cx="3203" cy="24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/>
              <p:cNvCxnSpPr/>
              <p:nvPr>
                <p:custDataLst>
                  <p:tags r:id="rId42"/>
                </p:custDataLst>
              </p:nvPr>
            </p:nvCxnSpPr>
            <p:spPr>
              <a:xfrm flipV="1">
                <a:off x="12228" y="6665"/>
                <a:ext cx="509" cy="1233"/>
              </a:xfrm>
              <a:prstGeom prst="straightConnector1">
                <a:avLst/>
              </a:prstGeom>
              <a:ln w="38100">
                <a:solidFill>
                  <a:srgbClr val="0F4DD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箭头连接符 25"/>
              <p:cNvCxnSpPr/>
              <p:nvPr>
                <p:custDataLst>
                  <p:tags r:id="rId43"/>
                </p:custDataLst>
              </p:nvPr>
            </p:nvCxnSpPr>
            <p:spPr>
              <a:xfrm flipV="1">
                <a:off x="12259" y="7896"/>
                <a:ext cx="2503" cy="7"/>
              </a:xfrm>
              <a:prstGeom prst="straightConnector1">
                <a:avLst/>
              </a:prstGeom>
              <a:ln w="38100">
                <a:solidFill>
                  <a:srgbClr val="0F4DD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7" name="对象 26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44"/>
                </p:custDataLst>
              </p:nvPr>
            </p:nvGraphicFramePr>
            <p:xfrm>
              <a:off x="13607" y="5745"/>
              <a:ext cx="595" cy="6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3" name="" r:id="rId45" imgW="127000" imgH="139700" progId="Equation.KSEE3">
                      <p:embed/>
                    </p:oleObj>
                  </mc:Choice>
                  <mc:Fallback>
                    <p:oleObj name="" r:id="rId45" imgW="127000" imgH="1397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46"/>
                          <a:stretch>
                            <a:fillRect/>
                          </a:stretch>
                        </p:blipFill>
                        <p:spPr>
                          <a:xfrm>
                            <a:off x="13607" y="5745"/>
                            <a:ext cx="595" cy="65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对象 27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47"/>
                </p:custDataLst>
              </p:nvPr>
            </p:nvGraphicFramePr>
            <p:xfrm>
              <a:off x="11545" y="6544"/>
              <a:ext cx="714" cy="1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4" name="" r:id="rId48" imgW="152400" imgH="215900" progId="Equation.KSEE3">
                      <p:embed/>
                    </p:oleObj>
                  </mc:Choice>
                  <mc:Fallback>
                    <p:oleObj name="" r:id="rId48" imgW="152400" imgH="2159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11545" y="6544"/>
                            <a:ext cx="714" cy="1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对象 28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49"/>
                </p:custDataLst>
              </p:nvPr>
            </p:nvGraphicFramePr>
            <p:xfrm>
              <a:off x="13124" y="7755"/>
              <a:ext cx="774" cy="10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5" name="" r:id="rId50" imgW="165100" imgH="215900" progId="Equation.KSEE3">
                      <p:embed/>
                    </p:oleObj>
                  </mc:Choice>
                  <mc:Fallback>
                    <p:oleObj name="" r:id="rId50" imgW="165100" imgH="2159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31"/>
                          <a:stretch>
                            <a:fillRect/>
                          </a:stretch>
                        </p:blipFill>
                        <p:spPr>
                          <a:xfrm>
                            <a:off x="13124" y="7755"/>
                            <a:ext cx="774" cy="10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对象 29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51"/>
                </p:custDataLst>
              </p:nvPr>
            </p:nvGraphicFramePr>
            <p:xfrm>
              <a:off x="12045" y="5663"/>
              <a:ext cx="692" cy="6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6" name="" r:id="rId52" imgW="165100" imgH="165100" progId="Equation.KSEE3">
                      <p:embed/>
                    </p:oleObj>
                  </mc:Choice>
                  <mc:Fallback>
                    <p:oleObj name="" r:id="rId52" imgW="165100" imgH="1651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53"/>
                          <a:stretch>
                            <a:fillRect/>
                          </a:stretch>
                        </p:blipFill>
                        <p:spPr>
                          <a:xfrm>
                            <a:off x="12045" y="5663"/>
                            <a:ext cx="692" cy="6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对象 30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54"/>
                </p:custDataLst>
              </p:nvPr>
            </p:nvGraphicFramePr>
            <p:xfrm>
              <a:off x="15028" y="7696"/>
              <a:ext cx="692" cy="6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7" name="" r:id="rId55" imgW="165100" imgH="165100" progId="Equation.KSEE3">
                      <p:embed/>
                    </p:oleObj>
                  </mc:Choice>
                  <mc:Fallback>
                    <p:oleObj name="" r:id="rId55" imgW="165100" imgH="1651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56"/>
                          <a:stretch>
                            <a:fillRect/>
                          </a:stretch>
                        </p:blipFill>
                        <p:spPr>
                          <a:xfrm>
                            <a:off x="15028" y="7696"/>
                            <a:ext cx="692" cy="6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" name="文本框 31"/>
              <p:cNvSpPr txBox="1"/>
              <p:nvPr>
                <p:custDataLst>
                  <p:tags r:id="rId57"/>
                </p:custDataLst>
              </p:nvPr>
            </p:nvSpPr>
            <p:spPr>
              <a:xfrm>
                <a:off x="13110" y="8802"/>
                <a:ext cx="1503" cy="822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zh-CN" altLang="en-US" sz="28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图</a:t>
                </a:r>
                <a:r>
                  <a:rPr lang="en-US" altLang="zh-CN" sz="28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(2)</a:t>
                </a:r>
                <a:endParaRPr lang="en-US" altLang="zh-CN" sz="2800" b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5962650" y="4563745"/>
            <a:ext cx="5673725" cy="719455"/>
          </a:xfrm>
          <a:prstGeom prst="rect">
            <a:avLst/>
          </a:prstGeom>
        </p:spPr>
      </p:pic>
      <p:grpSp>
        <p:nvGrpSpPr>
          <p:cNvPr id="95" name="组合 94"/>
          <p:cNvGrpSpPr/>
          <p:nvPr>
            <p:custDataLst>
              <p:tags r:id="rId59"/>
            </p:custDataLst>
          </p:nvPr>
        </p:nvGrpSpPr>
        <p:grpSpPr>
          <a:xfrm>
            <a:off x="6993890" y="2296160"/>
            <a:ext cx="2665095" cy="2279015"/>
            <a:chOff x="785" y="3130"/>
            <a:chExt cx="4197" cy="3589"/>
          </a:xfrm>
        </p:grpSpPr>
        <p:grpSp>
          <p:nvGrpSpPr>
            <p:cNvPr id="90" name="组合 89"/>
            <p:cNvGrpSpPr/>
            <p:nvPr>
              <p:custDataLst>
                <p:tags r:id="rId60"/>
              </p:custDataLst>
            </p:nvPr>
          </p:nvGrpSpPr>
          <p:grpSpPr>
            <a:xfrm>
              <a:off x="785" y="3130"/>
              <a:ext cx="4197" cy="3362"/>
              <a:chOff x="785" y="3130"/>
              <a:chExt cx="4197" cy="3362"/>
            </a:xfrm>
          </p:grpSpPr>
          <p:cxnSp>
            <p:nvCxnSpPr>
              <p:cNvPr id="45" name="直接箭头连接符 44"/>
              <p:cNvCxnSpPr/>
              <p:nvPr>
                <p:custDataLst>
                  <p:tags r:id="rId61"/>
                </p:custDataLst>
              </p:nvPr>
            </p:nvCxnSpPr>
            <p:spPr>
              <a:xfrm>
                <a:off x="1265" y="5817"/>
                <a:ext cx="3623" cy="9"/>
              </a:xfrm>
              <a:prstGeom prst="straightConnector1">
                <a:avLst/>
              </a:prstGeom>
              <a:ln w="38100">
                <a:solidFill>
                  <a:srgbClr val="EE6C1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7" name="对象 36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62"/>
                </p:custDataLst>
              </p:nvPr>
            </p:nvGraphicFramePr>
            <p:xfrm>
              <a:off x="785" y="5849"/>
              <a:ext cx="580" cy="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8" name="" r:id="rId63" imgW="165100" imgH="177165" progId="Equation.KSEE3">
                      <p:embed/>
                    </p:oleObj>
                  </mc:Choice>
                  <mc:Fallback>
                    <p:oleObj name="" r:id="rId63" imgW="165100" imgH="177165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785" y="5849"/>
                            <a:ext cx="580" cy="62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5" name="直接箭头连接符 4"/>
              <p:cNvCxnSpPr/>
              <p:nvPr>
                <p:custDataLst>
                  <p:tags r:id="rId64"/>
                </p:custDataLst>
              </p:nvPr>
            </p:nvCxnSpPr>
            <p:spPr>
              <a:xfrm flipV="1">
                <a:off x="1239" y="3408"/>
                <a:ext cx="3203" cy="24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6" name="对象 45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65"/>
                </p:custDataLst>
              </p:nvPr>
            </p:nvGraphicFramePr>
            <p:xfrm>
              <a:off x="2386" y="3697"/>
              <a:ext cx="578" cy="10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9" name="" r:id="rId66" imgW="127000" imgH="228600" progId="Equation.KSEE3">
                      <p:embed/>
                    </p:oleObj>
                  </mc:Choice>
                  <mc:Fallback>
                    <p:oleObj name="" r:id="rId66" imgW="127000" imgH="2286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67"/>
                          <a:stretch>
                            <a:fillRect/>
                          </a:stretch>
                        </p:blipFill>
                        <p:spPr>
                          <a:xfrm>
                            <a:off x="2386" y="3697"/>
                            <a:ext cx="578" cy="104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对象 6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68"/>
                </p:custDataLst>
              </p:nvPr>
            </p:nvGraphicFramePr>
            <p:xfrm>
              <a:off x="1145" y="4159"/>
              <a:ext cx="567" cy="5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0" name="" r:id="rId69" imgW="165100" imgH="165100" progId="Equation.KSEE3">
                      <p:embed/>
                    </p:oleObj>
                  </mc:Choice>
                  <mc:Fallback>
                    <p:oleObj name="" r:id="rId69" imgW="165100" imgH="1651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53"/>
                          <a:stretch>
                            <a:fillRect/>
                          </a:stretch>
                        </p:blipFill>
                        <p:spPr>
                          <a:xfrm>
                            <a:off x="1145" y="4159"/>
                            <a:ext cx="567" cy="56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对象 53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70"/>
                </p:custDataLst>
              </p:nvPr>
            </p:nvGraphicFramePr>
            <p:xfrm>
              <a:off x="4385" y="5925"/>
              <a:ext cx="565" cy="5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1" name="" r:id="rId71" imgW="165100" imgH="165100" progId="Equation.KSEE3">
                      <p:embed/>
                    </p:oleObj>
                  </mc:Choice>
                  <mc:Fallback>
                    <p:oleObj name="" r:id="rId71" imgW="165100" imgH="1651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56"/>
                          <a:stretch>
                            <a:fillRect/>
                          </a:stretch>
                        </p:blipFill>
                        <p:spPr>
                          <a:xfrm>
                            <a:off x="4385" y="5925"/>
                            <a:ext cx="565" cy="56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6" name="对象 55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72"/>
                </p:custDataLst>
              </p:nvPr>
            </p:nvGraphicFramePr>
            <p:xfrm>
              <a:off x="4455" y="3130"/>
              <a:ext cx="527" cy="5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2" name="" r:id="rId73" imgW="165100" imgH="177165" progId="Equation.KSEE3">
                      <p:embed/>
                    </p:oleObj>
                  </mc:Choice>
                  <mc:Fallback>
                    <p:oleObj name="" r:id="rId73" imgW="165100" imgH="177165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4455" y="3130"/>
                            <a:ext cx="527" cy="56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8" name="直接箭头连接符 7"/>
              <p:cNvCxnSpPr/>
              <p:nvPr>
                <p:custDataLst>
                  <p:tags r:id="rId74"/>
                </p:custDataLst>
              </p:nvPr>
            </p:nvCxnSpPr>
            <p:spPr>
              <a:xfrm flipV="1">
                <a:off x="1280" y="3373"/>
                <a:ext cx="1010" cy="2405"/>
              </a:xfrm>
              <a:prstGeom prst="straightConnector1">
                <a:avLst/>
              </a:prstGeom>
              <a:ln w="41275">
                <a:solidFill>
                  <a:srgbClr val="0F4DD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/>
              <p:cNvCxnSpPr/>
              <p:nvPr>
                <p:custDataLst>
                  <p:tags r:id="rId75"/>
                </p:custDataLst>
              </p:nvPr>
            </p:nvCxnSpPr>
            <p:spPr>
              <a:xfrm flipV="1">
                <a:off x="1274" y="4579"/>
                <a:ext cx="509" cy="1233"/>
              </a:xfrm>
              <a:prstGeom prst="straightConnector1">
                <a:avLst/>
              </a:prstGeom>
              <a:ln w="38100">
                <a:solidFill>
                  <a:srgbClr val="EE6C1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>
                <p:custDataLst>
                  <p:tags r:id="rId76"/>
                </p:custDataLst>
              </p:nvPr>
            </p:nvCxnSpPr>
            <p:spPr>
              <a:xfrm>
                <a:off x="2266" y="3420"/>
                <a:ext cx="2213" cy="25"/>
              </a:xfrm>
              <a:prstGeom prst="line">
                <a:avLst/>
              </a:prstGeom>
              <a:ln w="38100">
                <a:solidFill>
                  <a:srgbClr val="0F4DD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/>
              <p:cNvCxnSpPr/>
              <p:nvPr>
                <p:custDataLst>
                  <p:tags r:id="rId77"/>
                </p:custDataLst>
              </p:nvPr>
            </p:nvCxnSpPr>
            <p:spPr>
              <a:xfrm>
                <a:off x="1280" y="5802"/>
                <a:ext cx="2285" cy="0"/>
              </a:xfrm>
              <a:prstGeom prst="straightConnector1">
                <a:avLst/>
              </a:prstGeom>
              <a:ln w="41275">
                <a:solidFill>
                  <a:srgbClr val="0F4DD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>
                <p:custDataLst>
                  <p:tags r:id="rId78"/>
                </p:custDataLst>
              </p:nvPr>
            </p:nvCxnSpPr>
            <p:spPr>
              <a:xfrm flipH="1">
                <a:off x="3421" y="3445"/>
                <a:ext cx="938" cy="2453"/>
              </a:xfrm>
              <a:prstGeom prst="line">
                <a:avLst/>
              </a:prstGeom>
              <a:ln w="38100">
                <a:solidFill>
                  <a:srgbClr val="0F4DD9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9" name="对象 38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79"/>
                </p:custDataLst>
              </p:nvPr>
            </p:nvGraphicFramePr>
            <p:xfrm>
              <a:off x="1499" y="3139"/>
              <a:ext cx="624" cy="5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3" name="" r:id="rId80" imgW="203200" imgH="165100" progId="Equation.KSEE3">
                      <p:embed/>
                    </p:oleObj>
                  </mc:Choice>
                  <mc:Fallback>
                    <p:oleObj name="" r:id="rId80" imgW="203200" imgH="1651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81"/>
                          <a:stretch>
                            <a:fillRect/>
                          </a:stretch>
                        </p:blipFill>
                        <p:spPr>
                          <a:xfrm>
                            <a:off x="1499" y="3139"/>
                            <a:ext cx="624" cy="50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" name="对象 41">
                <a:hlinkClick r:id="" action="ppaction://ole?verb=0"/>
              </p:cNvPr>
              <p:cNvGraphicFramePr>
                <a:graphicFrameLocks noChangeAspect="1"/>
              </p:cNvGraphicFramePr>
              <p:nvPr>
                <p:custDataLst>
                  <p:tags r:id="rId82"/>
                </p:custDataLst>
              </p:nvPr>
            </p:nvGraphicFramePr>
            <p:xfrm>
              <a:off x="3154" y="5906"/>
              <a:ext cx="654" cy="5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74" name="" r:id="rId83" imgW="190500" imgH="165100" progId="Equation.KSEE3">
                      <p:embed/>
                    </p:oleObj>
                  </mc:Choice>
                  <mc:Fallback>
                    <p:oleObj name="" r:id="rId83" imgW="190500" imgH="165100" progId="Equation.KSEE3">
                      <p:embed/>
                      <p:pic>
                        <p:nvPicPr>
                          <p:cNvPr id="0" name="OLE substitute image"/>
                          <p:cNvPicPr/>
                          <p:nvPr/>
                        </p:nvPicPr>
                        <p:blipFill>
                          <a:blip r:embed="rId84"/>
                          <a:stretch>
                            <a:fillRect/>
                          </a:stretch>
                        </p:blipFill>
                        <p:spPr>
                          <a:xfrm>
                            <a:off x="3154" y="5906"/>
                            <a:ext cx="654" cy="56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1" name="对象 90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85"/>
              </p:custDataLst>
            </p:nvPr>
          </p:nvGraphicFramePr>
          <p:xfrm>
            <a:off x="1937" y="5780"/>
            <a:ext cx="609" cy="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" name="" r:id="rId86" imgW="165100" imgH="254000" progId="Equation.KSEE3">
                    <p:embed/>
                  </p:oleObj>
                </mc:Choice>
                <mc:Fallback>
                  <p:oleObj name="" r:id="rId86" imgW="165100" imgH="2540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87"/>
                        <a:stretch>
                          <a:fillRect/>
                        </a:stretch>
                      </p:blipFill>
                      <p:spPr>
                        <a:xfrm>
                          <a:off x="1937" y="5780"/>
                          <a:ext cx="609" cy="9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对象 92">
              <a:hlinkClick r:id="" action="ppaction://ole?verb=0"/>
            </p:cNvPr>
            <p:cNvGraphicFramePr>
              <a:graphicFrameLocks noChangeAspect="1"/>
            </p:cNvGraphicFramePr>
            <p:nvPr>
              <p:custDataLst>
                <p:tags r:id="rId88"/>
              </p:custDataLst>
            </p:nvPr>
          </p:nvGraphicFramePr>
          <p:xfrm>
            <a:off x="799" y="4634"/>
            <a:ext cx="654" cy="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" name="" r:id="rId89" imgW="177165" imgH="254000" progId="Equation.KSEE3">
                    <p:embed/>
                  </p:oleObj>
                </mc:Choice>
                <mc:Fallback>
                  <p:oleObj name="" r:id="rId89" imgW="177165" imgH="254000" progId="Equation.KSEE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0"/>
                        <a:stretch>
                          <a:fillRect/>
                        </a:stretch>
                      </p:blipFill>
                      <p:spPr>
                        <a:xfrm>
                          <a:off x="799" y="4634"/>
                          <a:ext cx="654" cy="9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91"/>
          <a:stretch>
            <a:fillRect/>
          </a:stretch>
        </p:blipFill>
        <p:spPr>
          <a:xfrm>
            <a:off x="635000" y="5400040"/>
            <a:ext cx="11734800" cy="13239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>
            <p:custDataLst>
              <p:tags r:id="rId1"/>
            </p:custDataLst>
          </p:nvPr>
        </p:nvSpPr>
        <p:spPr>
          <a:xfrm>
            <a:off x="381635" y="1198880"/>
            <a:ext cx="3333115" cy="56578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076FD"/>
              </a:gs>
              <a:gs pos="100000">
                <a:srgbClr val="ED9466"/>
              </a:gs>
            </a:gsLst>
            <a:lin ang="144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平面向量基本定理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grpSp>
        <p:nvGrpSpPr>
          <p:cNvPr id="21" name="组合 20"/>
          <p:cNvGrpSpPr/>
          <p:nvPr>
            <p:custDataLst>
              <p:tags r:id="rId2"/>
            </p:custDataLst>
          </p:nvPr>
        </p:nvGrpSpPr>
        <p:grpSpPr>
          <a:xfrm>
            <a:off x="622935" y="4177665"/>
            <a:ext cx="10657205" cy="922020"/>
            <a:chOff x="1187" y="5653"/>
            <a:chExt cx="16783" cy="1452"/>
          </a:xfrm>
        </p:grpSpPr>
        <p:sp>
          <p:nvSpPr>
            <p:cNvPr id="20482" name="矩形 2"/>
            <p:cNvSpPr/>
            <p:nvPr>
              <p:custDataLst>
                <p:tags r:id="rId3"/>
              </p:custDataLst>
            </p:nvPr>
          </p:nvSpPr>
          <p:spPr>
            <a:xfrm>
              <a:off x="1187" y="5653"/>
              <a:ext cx="16783" cy="145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fontAlgn="auto" hangingPunct="0">
                <a:lnSpc>
                  <a:spcPct val="100000"/>
                </a:lnSpc>
              </a:pPr>
              <a:r>
                <a:rPr lang="zh-CN" altLang="en-US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　　</a:t>
              </a:r>
              <a:r>
                <a:rPr lang="zh-CN" altLang="zh-CN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如果</a:t>
              </a:r>
              <a:r>
                <a:rPr lang="en-US" altLang="zh-CN" sz="2600" b="1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600" b="1" baseline="-25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1</a:t>
              </a:r>
              <a:r>
                <a:rPr lang="zh-CN" altLang="zh-CN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600" b="1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600" b="1" baseline="-25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2</a:t>
              </a:r>
              <a:r>
                <a:rPr lang="zh-CN" altLang="zh-CN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不共线，我们把</a:t>
              </a:r>
              <a:r>
                <a:rPr lang="en-US" altLang="zh-CN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{</a:t>
              </a:r>
              <a:r>
                <a:rPr lang="en-US" altLang="zh-CN" sz="2600" b="1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600" b="1" baseline="-25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1</a:t>
              </a:r>
              <a:r>
                <a:rPr lang="zh-CN" altLang="zh-CN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600" b="1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600" b="1" baseline="-25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}</a:t>
              </a:r>
              <a:r>
                <a:rPr lang="zh-CN" altLang="zh-CN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叫做表示这一平面内所有向量的一个</a:t>
              </a:r>
              <a:r>
                <a:rPr lang="zh-CN" altLang="zh-CN" sz="26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基底</a:t>
              </a:r>
              <a:r>
                <a:rPr lang="zh-CN" altLang="zh-CN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．</a:t>
              </a:r>
              <a:endParaRPr lang="zh-CN" altLang="en-US" sz="26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接箭头连接符 16"/>
            <p:cNvCxnSpPr/>
            <p:nvPr>
              <p:custDataLst>
                <p:tags r:id="rId4"/>
              </p:custDataLst>
            </p:nvPr>
          </p:nvCxnSpPr>
          <p:spPr>
            <a:xfrm flipV="1">
              <a:off x="9603" y="5836"/>
              <a:ext cx="3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>
              <p:custDataLst>
                <p:tags r:id="rId5"/>
              </p:custDataLst>
            </p:nvPr>
          </p:nvCxnSpPr>
          <p:spPr>
            <a:xfrm flipV="1">
              <a:off x="8716" y="5836"/>
              <a:ext cx="3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>
              <p:custDataLst>
                <p:tags r:id="rId6"/>
              </p:custDataLst>
            </p:nvPr>
          </p:nvCxnSpPr>
          <p:spPr>
            <a:xfrm flipV="1">
              <a:off x="4419" y="5836"/>
              <a:ext cx="3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>
              <p:custDataLst>
                <p:tags r:id="rId7"/>
              </p:custDataLst>
            </p:nvPr>
          </p:nvCxnSpPr>
          <p:spPr>
            <a:xfrm flipV="1">
              <a:off x="3532" y="5836"/>
              <a:ext cx="3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>
            <p:custDataLst>
              <p:tags r:id="rId8"/>
            </p:custDataLst>
          </p:nvPr>
        </p:nvGrpSpPr>
        <p:grpSpPr>
          <a:xfrm>
            <a:off x="505460" y="2267585"/>
            <a:ext cx="10657840" cy="1454150"/>
            <a:chOff x="1213" y="2951"/>
            <a:chExt cx="16784" cy="2290"/>
          </a:xfrm>
        </p:grpSpPr>
        <p:sp>
          <p:nvSpPr>
            <p:cNvPr id="43012" name="文本框 43011"/>
            <p:cNvSpPr txBox="1"/>
            <p:nvPr>
              <p:custDataLst>
                <p:tags r:id="rId9"/>
              </p:custDataLst>
            </p:nvPr>
          </p:nvSpPr>
          <p:spPr>
            <a:xfrm>
              <a:off x="1213" y="2951"/>
              <a:ext cx="16785" cy="2290"/>
            </a:xfrm>
            <a:prstGeom prst="rect">
              <a:avLst/>
            </a:prstGeom>
            <a:solidFill>
              <a:srgbClr val="EAEFFE"/>
            </a:solidFill>
            <a:ln w="28575">
              <a:noFill/>
            </a:ln>
          </p:spPr>
          <p:txBody>
            <a:bodyPr wrap="square" anchor="ctr" anchorCtr="0">
              <a:noAutofit/>
            </a:bodyPr>
            <a:lstStyle/>
            <a:p>
              <a:pPr indent="720090" algn="l" fontAlgn="auto">
                <a:lnSpc>
                  <a:spcPct val="120000"/>
                </a:lnSpc>
              </a:pPr>
              <a:endParaRPr lang="zh-CN" altLang="en-US" sz="2800" b="1">
                <a:solidFill>
                  <a:srgbClr val="0F4DD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20481" name="矩形 1"/>
            <p:cNvSpPr/>
            <p:nvPr>
              <p:custDataLst>
                <p:tags r:id="rId10"/>
              </p:custDataLst>
            </p:nvPr>
          </p:nvSpPr>
          <p:spPr>
            <a:xfrm>
              <a:off x="1215" y="2951"/>
              <a:ext cx="16783" cy="22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eaLnBrk="0" hangingPunct="0">
                <a:lnSpc>
                  <a:spcPct val="105000"/>
                </a:lnSpc>
              </a:pPr>
              <a:r>
                <a:rPr lang="zh-CN" altLang="en-US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　　</a:t>
              </a:r>
              <a:r>
                <a:rPr lang="zh-CN" altLang="zh-CN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如果</a:t>
              </a:r>
              <a:r>
                <a:rPr lang="en-US" altLang="zh-CN" sz="2600" b="1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600" b="1" baseline="-25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1</a:t>
              </a:r>
              <a:r>
                <a:rPr lang="zh-CN" altLang="zh-CN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600" b="1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600" b="1" baseline="-25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2</a:t>
              </a:r>
              <a:r>
                <a:rPr lang="zh-CN" altLang="zh-CN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是同一平面内的两个不共线向量，那么对于这一平面内的任一向量</a:t>
              </a:r>
              <a:r>
                <a:rPr lang="en-US" altLang="zh-CN" sz="2600" b="1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a</a:t>
              </a:r>
              <a:r>
                <a:rPr lang="zh-CN" altLang="zh-CN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，有且只有一对实数</a:t>
              </a:r>
              <a:r>
                <a:rPr lang="en-US" altLang="zh-CN" sz="2600" b="1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λ</a:t>
              </a:r>
              <a:r>
                <a:rPr lang="en-US" altLang="zh-CN" sz="2600" b="1" baseline="-25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1</a:t>
              </a:r>
              <a:r>
                <a:rPr lang="zh-CN" altLang="zh-CN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2600" b="1" i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λ</a:t>
              </a:r>
              <a:r>
                <a:rPr lang="en-US" altLang="zh-CN" sz="2600" b="1" baseline="-25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2</a:t>
              </a:r>
              <a:r>
                <a:rPr lang="zh-CN" altLang="zh-CN" sz="26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，使</a:t>
              </a:r>
              <a:endParaRPr lang="en-US" altLang="zh-CN" sz="26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  <a:p>
              <a:pPr eaLnBrk="0" hangingPunct="0">
                <a:lnSpc>
                  <a:spcPct val="105000"/>
                </a:lnSpc>
              </a:pPr>
              <a:r>
                <a:rPr lang="en-US" altLang="zh-CN" sz="2600" b="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                                                  </a:t>
              </a:r>
              <a:r>
                <a:rPr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 a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= </a:t>
              </a:r>
              <a:r>
                <a:rPr lang="el-GR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λ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λ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e</a:t>
              </a:r>
              <a:r>
                <a:rPr lang="en-US" altLang="zh-CN" sz="2800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2</a:t>
              </a:r>
              <a:r>
                <a:rPr lang="zh-CN" altLang="zh-CN" sz="28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．</a:t>
              </a:r>
              <a:endParaRPr lang="zh-CN" altLang="zh-CN" sz="280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7" name="直接箭头连接符 26"/>
            <p:cNvCxnSpPr/>
            <p:nvPr>
              <p:custDataLst>
                <p:tags r:id="rId11"/>
              </p:custDataLst>
            </p:nvPr>
          </p:nvCxnSpPr>
          <p:spPr>
            <a:xfrm flipV="1">
              <a:off x="3536" y="3124"/>
              <a:ext cx="3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>
              <p:custDataLst>
                <p:tags r:id="rId12"/>
              </p:custDataLst>
            </p:nvPr>
          </p:nvCxnSpPr>
          <p:spPr>
            <a:xfrm flipV="1">
              <a:off x="4449" y="3117"/>
              <a:ext cx="3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>
              <p:custDataLst>
                <p:tags r:id="rId13"/>
              </p:custDataLst>
            </p:nvPr>
          </p:nvCxnSpPr>
          <p:spPr>
            <a:xfrm flipV="1">
              <a:off x="3444" y="3825"/>
              <a:ext cx="3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>
              <p:custDataLst>
                <p:tags r:id="rId14"/>
              </p:custDataLst>
            </p:nvPr>
          </p:nvCxnSpPr>
          <p:spPr>
            <a:xfrm flipV="1">
              <a:off x="9302" y="4520"/>
              <a:ext cx="39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>
              <p:custDataLst>
                <p:tags r:id="rId15"/>
              </p:custDataLst>
            </p:nvPr>
          </p:nvCxnSpPr>
          <p:spPr>
            <a:xfrm flipV="1">
              <a:off x="10522" y="4510"/>
              <a:ext cx="39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>
              <p:custDataLst>
                <p:tags r:id="rId16"/>
              </p:custDataLst>
            </p:nvPr>
          </p:nvCxnSpPr>
          <p:spPr>
            <a:xfrm flipV="1">
              <a:off x="7975" y="4510"/>
              <a:ext cx="397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605" y="559435"/>
            <a:ext cx="7914640" cy="27184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93470" y="559435"/>
            <a:ext cx="28536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C00000"/>
                </a:solidFill>
              </a:rPr>
              <a:t>例</a:t>
            </a:r>
            <a:r>
              <a:rPr lang="en-US" altLang="zh-CN" sz="3200" b="1">
                <a:solidFill>
                  <a:srgbClr val="C00000"/>
                </a:solidFill>
              </a:rPr>
              <a:t>1</a:t>
            </a:r>
            <a:r>
              <a:rPr lang="zh-CN" altLang="en-US" sz="3200" b="1">
                <a:solidFill>
                  <a:srgbClr val="C00000"/>
                </a:solidFill>
              </a:rPr>
              <a:t>：</a:t>
            </a:r>
            <a:endParaRPr lang="zh-CN" altLang="en-US" sz="32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401955" y="2429510"/>
            <a:ext cx="11208385" cy="3531235"/>
            <a:chOff x="595" y="4190"/>
            <a:chExt cx="17651" cy="5561"/>
          </a:xfrm>
        </p:grpSpPr>
        <p:pic>
          <p:nvPicPr>
            <p:cNvPr id="5" name="2021ZL459.EPS" descr="id:2147498338;FounderCES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048" y="6151"/>
              <a:ext cx="6198" cy="3600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5" y="4190"/>
              <a:ext cx="17491" cy="2840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5" y="196850"/>
            <a:ext cx="11110595" cy="1533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45" y="4232910"/>
            <a:ext cx="6906260" cy="2377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1"/>
            </p:custDataLst>
          </p:nvPr>
        </p:nvGrpSpPr>
        <p:grpSpPr>
          <a:xfrm>
            <a:off x="401320" y="285115"/>
            <a:ext cx="9936480" cy="561975"/>
            <a:chOff x="1187" y="2060"/>
            <a:chExt cx="15648" cy="885"/>
          </a:xfrm>
        </p:grpSpPr>
        <p:sp>
          <p:nvSpPr>
            <p:cNvPr id="4" name="文本框 3"/>
            <p:cNvSpPr txBox="1"/>
            <p:nvPr>
              <p:custDataLst>
                <p:tags r:id="rId2"/>
              </p:custDataLst>
            </p:nvPr>
          </p:nvSpPr>
          <p:spPr>
            <a:xfrm>
              <a:off x="1187" y="2119"/>
              <a:ext cx="234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：</a:t>
              </a:r>
              <a:endParaRPr lang="zh-CN" altLang="en-US" sz="2800" b="1">
                <a:solidFill>
                  <a:srgbClr val="0F4DD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352" name="对象 14351"/>
            <p:cNvGraphicFramePr>
              <a:graphicFrameLocks noChangeAspect="1"/>
            </p:cNvGraphicFramePr>
            <p:nvPr>
              <p:custDataLst>
                <p:tags r:id="rId3"/>
              </p:custDataLst>
            </p:nvPr>
          </p:nvGraphicFramePr>
          <p:xfrm>
            <a:off x="2642" y="2060"/>
            <a:ext cx="14193" cy="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" name="" r:id="rId4" imgW="3810000" imgH="241300" progId="Equation.DSMT4">
                    <p:embed/>
                  </p:oleObj>
                </mc:Choice>
                <mc:Fallback>
                  <p:oleObj name="" r:id="rId4" imgW="3810000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642" y="2060"/>
                          <a:ext cx="14193" cy="8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>
            <p:custDataLst>
              <p:tags r:id="rId6"/>
            </p:custDataLst>
          </p:nvPr>
        </p:nvGrpSpPr>
        <p:grpSpPr>
          <a:xfrm>
            <a:off x="8531860" y="988695"/>
            <a:ext cx="3427730" cy="3234055"/>
            <a:chOff x="11360" y="1561"/>
            <a:chExt cx="5398" cy="5093"/>
          </a:xfrm>
        </p:grpSpPr>
        <p:sp>
          <p:nvSpPr>
            <p:cNvPr id="14341" name="直接连接符 14340"/>
            <p:cNvSpPr/>
            <p:nvPr>
              <p:custDataLst>
                <p:tags r:id="rId7"/>
              </p:custDataLst>
            </p:nvPr>
          </p:nvSpPr>
          <p:spPr>
            <a:xfrm flipV="1">
              <a:off x="11959" y="4920"/>
              <a:ext cx="3959" cy="720"/>
            </a:xfrm>
            <a:prstGeom prst="line">
              <a:avLst/>
            </a:prstGeom>
            <a:ln w="28575" cap="flat" cmpd="sng">
              <a:solidFill>
                <a:srgbClr val="EE6C16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14342" name="直接连接符 14341"/>
            <p:cNvSpPr/>
            <p:nvPr>
              <p:custDataLst>
                <p:tags r:id="rId8"/>
              </p:custDataLst>
            </p:nvPr>
          </p:nvSpPr>
          <p:spPr>
            <a:xfrm flipV="1">
              <a:off x="11959" y="3840"/>
              <a:ext cx="3239" cy="1800"/>
            </a:xfrm>
            <a:prstGeom prst="line">
              <a:avLst/>
            </a:prstGeom>
            <a:ln w="28575" cap="flat" cmpd="sng">
              <a:solidFill>
                <a:srgbClr val="EE6C16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14343" name="直接连接符 14342"/>
            <p:cNvSpPr/>
            <p:nvPr>
              <p:custDataLst>
                <p:tags r:id="rId9"/>
              </p:custDataLst>
            </p:nvPr>
          </p:nvSpPr>
          <p:spPr>
            <a:xfrm flipV="1">
              <a:off x="11959" y="2401"/>
              <a:ext cx="2279" cy="323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14344" name="直接连接符 14343"/>
            <p:cNvSpPr/>
            <p:nvPr>
              <p:custDataLst>
                <p:tags r:id="rId10"/>
              </p:custDataLst>
            </p:nvPr>
          </p:nvSpPr>
          <p:spPr>
            <a:xfrm flipH="1" flipV="1">
              <a:off x="15199" y="3840"/>
              <a:ext cx="1200" cy="1800"/>
            </a:xfrm>
            <a:prstGeom prst="line">
              <a:avLst/>
            </a:prstGeom>
            <a:ln w="28575" cap="flat" cmpd="sng">
              <a:solidFill>
                <a:srgbClr val="0F4DD9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14345" name="直接连接符 14344"/>
            <p:cNvSpPr/>
            <p:nvPr>
              <p:custDataLst>
                <p:tags r:id="rId11"/>
              </p:custDataLst>
            </p:nvPr>
          </p:nvSpPr>
          <p:spPr>
            <a:xfrm flipH="1" flipV="1">
              <a:off x="14239" y="2401"/>
              <a:ext cx="960" cy="144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/>
          </p:txBody>
        </p:sp>
        <p:sp>
          <p:nvSpPr>
            <p:cNvPr id="14346" name="直接连接符 14345"/>
            <p:cNvSpPr/>
            <p:nvPr>
              <p:custDataLst>
                <p:tags r:id="rId12"/>
              </p:custDataLst>
            </p:nvPr>
          </p:nvSpPr>
          <p:spPr>
            <a:xfrm flipH="1" flipV="1">
              <a:off x="13679" y="1561"/>
              <a:ext cx="2159" cy="3239"/>
            </a:xfrm>
            <a:prstGeom prst="line">
              <a:avLst/>
            </a:prstGeom>
            <a:ln w="28575" cap="flat" cmpd="sng">
              <a:solidFill>
                <a:srgbClr val="0F4DD9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/>
          </p:txBody>
        </p:sp>
        <p:sp>
          <p:nvSpPr>
            <p:cNvPr id="14347" name="文本框 14346"/>
            <p:cNvSpPr txBox="1"/>
            <p:nvPr>
              <p:custDataLst>
                <p:tags r:id="rId13"/>
              </p:custDataLst>
            </p:nvPr>
          </p:nvSpPr>
          <p:spPr>
            <a:xfrm>
              <a:off x="11360" y="5590"/>
              <a:ext cx="720" cy="77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600" i="1">
                  <a:latin typeface="Times New Roman" panose="02020603050405020304" pitchFamily="18" charset="0"/>
                </a:rPr>
                <a:t>O</a:t>
              </a:r>
              <a:endParaRPr lang="en-US" altLang="zh-CN" sz="2600" i="1">
                <a:latin typeface="Times New Roman" panose="02020603050405020304" pitchFamily="18" charset="0"/>
              </a:endParaRPr>
            </a:p>
          </p:txBody>
        </p:sp>
        <p:sp>
          <p:nvSpPr>
            <p:cNvPr id="14348" name="文本框 14347"/>
            <p:cNvSpPr txBox="1"/>
            <p:nvPr>
              <p:custDataLst>
                <p:tags r:id="rId14"/>
              </p:custDataLst>
            </p:nvPr>
          </p:nvSpPr>
          <p:spPr>
            <a:xfrm>
              <a:off x="16038" y="4320"/>
              <a:ext cx="720" cy="77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600" i="1">
                  <a:latin typeface="Times New Roman" panose="02020603050405020304" pitchFamily="18" charset="0"/>
                </a:rPr>
                <a:t>A</a:t>
              </a:r>
              <a:endParaRPr lang="en-US" altLang="zh-CN" sz="2600" i="1">
                <a:latin typeface="Times New Roman" panose="02020603050405020304" pitchFamily="18" charset="0"/>
              </a:endParaRPr>
            </a:p>
          </p:txBody>
        </p:sp>
        <p:sp>
          <p:nvSpPr>
            <p:cNvPr id="14349" name="文本框 14348"/>
            <p:cNvSpPr txBox="1"/>
            <p:nvPr>
              <p:custDataLst>
                <p:tags r:id="rId15"/>
              </p:custDataLst>
            </p:nvPr>
          </p:nvSpPr>
          <p:spPr>
            <a:xfrm>
              <a:off x="15199" y="3121"/>
              <a:ext cx="720" cy="77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600" i="1">
                  <a:latin typeface="Times New Roman" panose="02020603050405020304" pitchFamily="18" charset="0"/>
                </a:rPr>
                <a:t>B</a:t>
              </a:r>
              <a:endParaRPr lang="en-US" altLang="zh-CN" sz="2600" i="1">
                <a:latin typeface="Times New Roman" panose="02020603050405020304" pitchFamily="18" charset="0"/>
              </a:endParaRPr>
            </a:p>
          </p:txBody>
        </p:sp>
        <p:sp>
          <p:nvSpPr>
            <p:cNvPr id="14350" name="文本框 14349"/>
            <p:cNvSpPr txBox="1"/>
            <p:nvPr>
              <p:custDataLst>
                <p:tags r:id="rId16"/>
              </p:custDataLst>
            </p:nvPr>
          </p:nvSpPr>
          <p:spPr>
            <a:xfrm>
              <a:off x="14239" y="1681"/>
              <a:ext cx="720" cy="77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600" i="1">
                  <a:latin typeface="Times New Roman" panose="02020603050405020304" pitchFamily="18" charset="0"/>
                </a:rPr>
                <a:t>P</a:t>
              </a:r>
              <a:endParaRPr lang="en-US" altLang="zh-CN" sz="2600" i="1">
                <a:latin typeface="Times New Roman" panose="02020603050405020304" pitchFamily="18" charset="0"/>
              </a:endParaRPr>
            </a:p>
          </p:txBody>
        </p:sp>
        <p:sp>
          <p:nvSpPr>
            <p:cNvPr id="14351" name="文本框 14350"/>
            <p:cNvSpPr txBox="1"/>
            <p:nvPr>
              <p:custDataLst>
                <p:tags r:id="rId17"/>
              </p:custDataLst>
            </p:nvPr>
          </p:nvSpPr>
          <p:spPr>
            <a:xfrm>
              <a:off x="13040" y="5880"/>
              <a:ext cx="2879" cy="77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600">
                  <a:latin typeface="Times New Roman" panose="02020603050405020304" pitchFamily="18" charset="0"/>
                </a:rPr>
                <a:t>图</a:t>
              </a:r>
              <a:r>
                <a:rPr lang="en-US" altLang="zh-CN" sz="2600">
                  <a:latin typeface="Times New Roman" panose="02020603050405020304" pitchFamily="18" charset="0"/>
                </a:rPr>
                <a:t>6.3-4</a:t>
              </a:r>
              <a:endParaRPr lang="en-US" altLang="zh-CN" sz="26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>
            <p:custDataLst>
              <p:tags r:id="rId18"/>
            </p:custDataLst>
          </p:nvPr>
        </p:nvGrpSpPr>
        <p:grpSpPr>
          <a:xfrm>
            <a:off x="486410" y="989965"/>
            <a:ext cx="7537450" cy="3144520"/>
            <a:chOff x="1130" y="3090"/>
            <a:chExt cx="11870" cy="4952"/>
          </a:xfrm>
        </p:grpSpPr>
        <p:grpSp>
          <p:nvGrpSpPr>
            <p:cNvPr id="11" name="组合 10"/>
            <p:cNvGrpSpPr/>
            <p:nvPr>
              <p:custDataLst>
                <p:tags r:id="rId19"/>
              </p:custDataLst>
            </p:nvPr>
          </p:nvGrpSpPr>
          <p:grpSpPr>
            <a:xfrm>
              <a:off x="1130" y="3090"/>
              <a:ext cx="11870" cy="4952"/>
              <a:chOff x="1130" y="4430"/>
              <a:chExt cx="11870" cy="4952"/>
            </a:xfrm>
          </p:grpSpPr>
          <p:sp>
            <p:nvSpPr>
              <p:cNvPr id="10" name="圆角矩形 9"/>
              <p:cNvSpPr/>
              <p:nvPr>
                <p:custDataLst>
                  <p:tags r:id="rId20"/>
                </p:custDataLst>
              </p:nvPr>
            </p:nvSpPr>
            <p:spPr>
              <a:xfrm>
                <a:off x="1130" y="4430"/>
                <a:ext cx="11870" cy="4952"/>
              </a:xfrm>
              <a:prstGeom prst="roundRect">
                <a:avLst>
                  <a:gd name="adj" fmla="val 6946"/>
                </a:avLst>
              </a:prstGeom>
              <a:solidFill>
                <a:srgbClr val="537AFA">
                  <a:alpha val="3000"/>
                </a:srgbClr>
              </a:solidFill>
              <a:ln>
                <a:gradFill>
                  <a:gsLst>
                    <a:gs pos="0">
                      <a:schemeClr val="accent2"/>
                    </a:gs>
                    <a:gs pos="100000">
                      <a:srgbClr val="537AFA"/>
                    </a:gs>
                  </a:gsLst>
                  <a:lin ang="12600000" scaled="0"/>
                </a:gra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charset="-122"/>
                </a:endParaRPr>
              </a:p>
            </p:txBody>
          </p:sp>
          <p:sp>
            <p:nvSpPr>
              <p:cNvPr id="6" name="文本框 5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1215" y="4645"/>
                <a:ext cx="2347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>
                    <a:solidFill>
                      <a:srgbClr val="0F4DD9"/>
                    </a:solidFill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解：</a:t>
                </a:r>
                <a:endParaRPr lang="zh-CN" altLang="en-US" sz="2800" b="1">
                  <a:solidFill>
                    <a:srgbClr val="0F4DD9"/>
                  </a:solidFill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4353" name="对象 14352"/>
            <p:cNvGraphicFramePr>
              <a:graphicFrameLocks noChangeAspect="1"/>
            </p:cNvGraphicFramePr>
            <p:nvPr>
              <p:custDataLst>
                <p:tags r:id="rId22"/>
              </p:custDataLst>
            </p:nvPr>
          </p:nvGraphicFramePr>
          <p:xfrm>
            <a:off x="2325" y="3244"/>
            <a:ext cx="4076" cy="9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" name="" r:id="rId23" imgW="1041400" imgH="241300" progId="Equation.DSMT4">
                    <p:embed/>
                  </p:oleObj>
                </mc:Choice>
                <mc:Fallback>
                  <p:oleObj name="" r:id="rId23" imgW="1041400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325" y="3244"/>
                          <a:ext cx="4076" cy="9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>
            <p:custDataLst>
              <p:tags r:id="rId25"/>
            </p:custDataLst>
          </p:nvPr>
        </p:nvGrpSpPr>
        <p:grpSpPr>
          <a:xfrm>
            <a:off x="1245235" y="1672590"/>
            <a:ext cx="5264150" cy="2311400"/>
            <a:chOff x="2305" y="4202"/>
            <a:chExt cx="8290" cy="3640"/>
          </a:xfrm>
        </p:grpSpPr>
        <p:graphicFrame>
          <p:nvGraphicFramePr>
            <p:cNvPr id="14354" name="对象 14353"/>
            <p:cNvGraphicFramePr>
              <a:graphicFrameLocks noChangeAspect="1"/>
            </p:cNvGraphicFramePr>
            <p:nvPr>
              <p:custDataLst>
                <p:tags r:id="rId26"/>
              </p:custDataLst>
            </p:nvPr>
          </p:nvGraphicFramePr>
          <p:xfrm>
            <a:off x="2305" y="4202"/>
            <a:ext cx="5031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0" name="" r:id="rId27" imgW="1282700" imgH="228600" progId="Equation.DSMT4">
                    <p:embed/>
                  </p:oleObj>
                </mc:Choice>
                <mc:Fallback>
                  <p:oleObj name="" r:id="rId27" imgW="1282700" imgH="2286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305" y="4202"/>
                          <a:ext cx="5031" cy="8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5" name="对象 14354"/>
            <p:cNvGraphicFramePr>
              <a:graphicFrameLocks noChangeAspect="1"/>
            </p:cNvGraphicFramePr>
            <p:nvPr>
              <p:custDataLst>
                <p:tags r:id="rId29"/>
              </p:custDataLst>
            </p:nvPr>
          </p:nvGraphicFramePr>
          <p:xfrm>
            <a:off x="7333" y="4213"/>
            <a:ext cx="3263" cy="8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1" name="" r:id="rId30" imgW="800100" imgH="215900" progId="Equation.DSMT4">
                    <p:embed/>
                  </p:oleObj>
                </mc:Choice>
                <mc:Fallback>
                  <p:oleObj name="" r:id="rId30" imgW="800100" imgH="2159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7333" y="4213"/>
                          <a:ext cx="3263" cy="8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6" name="对象 14355"/>
            <p:cNvGraphicFramePr>
              <a:graphicFrameLocks noChangeAspect="1"/>
            </p:cNvGraphicFramePr>
            <p:nvPr>
              <p:custDataLst>
                <p:tags r:id="rId32"/>
              </p:custDataLst>
            </p:nvPr>
          </p:nvGraphicFramePr>
          <p:xfrm>
            <a:off x="4507" y="5141"/>
            <a:ext cx="4548" cy="9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2" name="" r:id="rId33" imgW="1231265" imgH="241300" progId="Equation.DSMT4">
                    <p:embed/>
                  </p:oleObj>
                </mc:Choice>
                <mc:Fallback>
                  <p:oleObj name="" r:id="rId33" imgW="1231265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4507" y="5141"/>
                          <a:ext cx="4548" cy="9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7" name="对象 14356"/>
            <p:cNvGraphicFramePr>
              <a:graphicFrameLocks noChangeAspect="1"/>
            </p:cNvGraphicFramePr>
            <p:nvPr>
              <p:custDataLst>
                <p:tags r:id="rId35"/>
              </p:custDataLst>
            </p:nvPr>
          </p:nvGraphicFramePr>
          <p:xfrm>
            <a:off x="4547" y="6079"/>
            <a:ext cx="4316" cy="8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3" name="" r:id="rId36" imgW="1181100" imgH="215900" progId="Equation.DSMT4">
                    <p:embed/>
                  </p:oleObj>
                </mc:Choice>
                <mc:Fallback>
                  <p:oleObj name="" r:id="rId36" imgW="1181100" imgH="2159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4547" y="6079"/>
                          <a:ext cx="4316" cy="8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8" name="对象 14357"/>
            <p:cNvGraphicFramePr>
              <a:graphicFrameLocks noChangeAspect="1"/>
            </p:cNvGraphicFramePr>
            <p:nvPr>
              <p:custDataLst>
                <p:tags r:id="rId38"/>
              </p:custDataLst>
            </p:nvPr>
          </p:nvGraphicFramePr>
          <p:xfrm>
            <a:off x="4567" y="6892"/>
            <a:ext cx="4508" cy="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" name="" r:id="rId39" imgW="1143000" imgH="241300" progId="Equation.DSMT4">
                    <p:embed/>
                  </p:oleObj>
                </mc:Choice>
                <mc:Fallback>
                  <p:oleObj name="" r:id="rId39" imgW="1143000" imgH="2413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4567" y="6892"/>
                          <a:ext cx="4508" cy="9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401320" y="4705350"/>
            <a:ext cx="8572500" cy="13906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2024ZNXA591.EPS" descr="id:2147498212;FounderC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4460" y="3611245"/>
            <a:ext cx="3429000" cy="21043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30" y="186690"/>
            <a:ext cx="13040995" cy="19773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75" y="1128395"/>
            <a:ext cx="6192520" cy="46005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39420" y="389890"/>
            <a:ext cx="3655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</a:rPr>
              <a:t>作业本</a:t>
            </a:r>
            <a:r>
              <a:rPr lang="en-US" altLang="zh-CN" sz="2800" b="1">
                <a:solidFill>
                  <a:srgbClr val="C00000"/>
                </a:solidFill>
              </a:rPr>
              <a:t>(12)</a:t>
            </a:r>
            <a:r>
              <a:rPr lang="zh-CN" altLang="en-US" sz="2800" b="1">
                <a:solidFill>
                  <a:srgbClr val="C00000"/>
                </a:solidFill>
              </a:rPr>
              <a:t>：</a:t>
            </a:r>
            <a:r>
              <a:rPr lang="en-US" altLang="zh-CN" sz="2800" b="1">
                <a:solidFill>
                  <a:srgbClr val="C00000"/>
                </a:solidFill>
              </a:rPr>
              <a:t>P11(16)</a:t>
            </a:r>
            <a:endParaRPr lang="en-US" altLang="zh-CN" sz="28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330" y="71120"/>
            <a:ext cx="9208135" cy="67151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AS_UNIQUEID" val="864"/>
</p:tagLst>
</file>

<file path=ppt/tags/tag10.xml><?xml version="1.0" encoding="utf-8"?>
<p:tagLst xmlns:p="http://schemas.openxmlformats.org/presentationml/2006/main">
  <p:tag name="AS_UNIQUEID" val="379"/>
  <p:tag name="KSO_WM_BEAUTIFY_FLAG" val=""/>
</p:tagLst>
</file>

<file path=ppt/tags/tag11.xml><?xml version="1.0" encoding="utf-8"?>
<p:tagLst xmlns:p="http://schemas.openxmlformats.org/presentationml/2006/main">
  <p:tag name="AS_UNIQUEID" val="380"/>
  <p:tag name="KSO_WM_BEAUTIFY_FLAG" val=""/>
</p:tagLst>
</file>

<file path=ppt/tags/tag12.xml><?xml version="1.0" encoding="utf-8"?>
<p:tagLst xmlns:p="http://schemas.openxmlformats.org/presentationml/2006/main">
  <p:tag name="AS_UNIQUEID" val="381"/>
  <p:tag name="KSO_WM_BEAUTIFY_FLAG" val=""/>
</p:tagLst>
</file>

<file path=ppt/tags/tag13.xml><?xml version="1.0" encoding="utf-8"?>
<p:tagLst xmlns:p="http://schemas.openxmlformats.org/presentationml/2006/main">
  <p:tag name="AS_UNIQUEID" val="382"/>
  <p:tag name="KSO_WM_BEAUTIFY_FLAG" val=""/>
</p:tagLst>
</file>

<file path=ppt/tags/tag14.xml><?xml version="1.0" encoding="utf-8"?>
<p:tagLst xmlns:p="http://schemas.openxmlformats.org/presentationml/2006/main">
  <p:tag name="AS_UNIQUEID" val="383"/>
  <p:tag name="KSO_WM_BEAUTIFY_FLAG" val=""/>
</p:tagLst>
</file>

<file path=ppt/tags/tag15.xml><?xml version="1.0" encoding="utf-8"?>
<p:tagLst xmlns:p="http://schemas.openxmlformats.org/presentationml/2006/main">
  <p:tag name="AS_UNIQUEID" val="384"/>
  <p:tag name="KSO_WM_BEAUTIFY_FLAG" val=""/>
</p:tagLst>
</file>

<file path=ppt/tags/tag16.xml><?xml version="1.0" encoding="utf-8"?>
<p:tagLst xmlns:p="http://schemas.openxmlformats.org/presentationml/2006/main">
  <p:tag name="AS_UNIQUEID" val="385"/>
</p:tagLst>
</file>

<file path=ppt/tags/tag17.xml><?xml version="1.0" encoding="utf-8"?>
<p:tagLst xmlns:p="http://schemas.openxmlformats.org/presentationml/2006/main">
  <p:tag name="AS_UNIQUEID" val="386"/>
  <p:tag name="KSO_WM_BEAUTIFY_FLAG" val=""/>
</p:tagLst>
</file>

<file path=ppt/tags/tag18.xml><?xml version="1.0" encoding="utf-8"?>
<p:tagLst xmlns:p="http://schemas.openxmlformats.org/presentationml/2006/main">
  <p:tag name="AS_UNIQUEID" val="387"/>
  <p:tag name="KSO_WM_BEAUTIFY_FLAG" val=""/>
</p:tagLst>
</file>

<file path=ppt/tags/tag19.xml><?xml version="1.0" encoding="utf-8"?>
<p:tagLst xmlns:p="http://schemas.openxmlformats.org/presentationml/2006/main">
  <p:tag name="AS_UNIQUEID" val="388"/>
  <p:tag name="KSO_WM_BEAUTIFY_FLAG" val=""/>
</p:tagLst>
</file>

<file path=ppt/tags/tag2.xml><?xml version="1.0" encoding="utf-8"?>
<p:tagLst xmlns:p="http://schemas.openxmlformats.org/presentationml/2006/main">
  <p:tag name="AS_UNIQUEID" val="866"/>
</p:tagLst>
</file>

<file path=ppt/tags/tag20.xml><?xml version="1.0" encoding="utf-8"?>
<p:tagLst xmlns:p="http://schemas.openxmlformats.org/presentationml/2006/main">
  <p:tag name="AS_UNIQUEID" val="389"/>
  <p:tag name="KSO_WM_BEAUTIFY_FLAG" val=""/>
</p:tagLst>
</file>

<file path=ppt/tags/tag21.xml><?xml version="1.0" encoding="utf-8"?>
<p:tagLst xmlns:p="http://schemas.openxmlformats.org/presentationml/2006/main">
  <p:tag name="AS_UNIQUEID" val="390"/>
  <p:tag name="KSO_WM_BEAUTIFY_FLAG" val=""/>
</p:tagLst>
</file>

<file path=ppt/tags/tag22.xml><?xml version="1.0" encoding="utf-8"?>
<p:tagLst xmlns:p="http://schemas.openxmlformats.org/presentationml/2006/main">
  <p:tag name="AS_UNIQUEID" val="391"/>
  <p:tag name="KSO_WM_BEAUTIFY_FLAG" val=""/>
</p:tagLst>
</file>

<file path=ppt/tags/tag23.xml><?xml version="1.0" encoding="utf-8"?>
<p:tagLst xmlns:p="http://schemas.openxmlformats.org/presentationml/2006/main">
  <p:tag name="AS_UNIQUEID" val="392"/>
</p:tagLst>
</file>

<file path=ppt/tags/tag24.xml><?xml version="1.0" encoding="utf-8"?>
<p:tagLst xmlns:p="http://schemas.openxmlformats.org/presentationml/2006/main">
  <p:tag name="AS_UNIQUEID" val="393"/>
  <p:tag name="KSO_WM_BEAUTIFY_FLAG" val=""/>
</p:tagLst>
</file>

<file path=ppt/tags/tag25.xml><?xml version="1.0" encoding="utf-8"?>
<p:tagLst xmlns:p="http://schemas.openxmlformats.org/presentationml/2006/main">
  <p:tag name="AS_UNIQUEID" val="394"/>
</p:tagLst>
</file>

<file path=ppt/tags/tag26.xml><?xml version="1.0" encoding="utf-8"?>
<p:tagLst xmlns:p="http://schemas.openxmlformats.org/presentationml/2006/main">
  <p:tag name="AS_UNIQUEID" val="395"/>
  <p:tag name="KSO_WM_BEAUTIFY_FLAG" val=""/>
</p:tagLst>
</file>

<file path=ppt/tags/tag27.xml><?xml version="1.0" encoding="utf-8"?>
<p:tagLst xmlns:p="http://schemas.openxmlformats.org/presentationml/2006/main">
  <p:tag name="AS_UNIQUEID" val="396"/>
  <p:tag name="KSO_WM_BEAUTIFY_FLAG" val=""/>
</p:tagLst>
</file>

<file path=ppt/tags/tag28.xml><?xml version="1.0" encoding="utf-8"?>
<p:tagLst xmlns:p="http://schemas.openxmlformats.org/presentationml/2006/main">
  <p:tag name="AS_UNIQUEID" val="397"/>
  <p:tag name="KSO_WM_BEAUTIFY_FLAG" val=""/>
</p:tagLst>
</file>

<file path=ppt/tags/tag29.xml><?xml version="1.0" encoding="utf-8"?>
<p:tagLst xmlns:p="http://schemas.openxmlformats.org/presentationml/2006/main">
  <p:tag name="AS_UNIQUEID" val="398"/>
  <p:tag name="KSO_WM_BEAUTIFY_FLAG" val=""/>
</p:tagLst>
</file>

<file path=ppt/tags/tag3.xml><?xml version="1.0" encoding="utf-8"?>
<p:tagLst xmlns:p="http://schemas.openxmlformats.org/presentationml/2006/main">
  <p:tag name="AS_UNIQUEID" val="882"/>
</p:tagLst>
</file>

<file path=ppt/tags/tag30.xml><?xml version="1.0" encoding="utf-8"?>
<p:tagLst xmlns:p="http://schemas.openxmlformats.org/presentationml/2006/main">
  <p:tag name="AS_UNIQUEID" val="399"/>
  <p:tag name="KSO_WM_BEAUTIFY_FLAG" val=""/>
</p:tagLst>
</file>

<file path=ppt/tags/tag31.xml><?xml version="1.0" encoding="utf-8"?>
<p:tagLst xmlns:p="http://schemas.openxmlformats.org/presentationml/2006/main">
  <p:tag name="AS_UNIQUEID" val="400"/>
  <p:tag name="KSO_WM_BEAUTIFY_FLAG" val=""/>
</p:tagLst>
</file>

<file path=ppt/tags/tag32.xml><?xml version="1.0" encoding="utf-8"?>
<p:tagLst xmlns:p="http://schemas.openxmlformats.org/presentationml/2006/main">
  <p:tag name="AS_UNIQUEID" val="401"/>
  <p:tag name="KSO_WM_BEAUTIFY_FLAG" val=""/>
</p:tagLst>
</file>

<file path=ppt/tags/tag33.xml><?xml version="1.0" encoding="utf-8"?>
<p:tagLst xmlns:p="http://schemas.openxmlformats.org/presentationml/2006/main">
  <p:tag name="AS_UNIQUEID" val="402"/>
  <p:tag name="KSO_WM_BEAUTIFY_FLAG" val=""/>
</p:tagLst>
</file>

<file path=ppt/tags/tag34.xml><?xml version="1.0" encoding="utf-8"?>
<p:tagLst xmlns:p="http://schemas.openxmlformats.org/presentationml/2006/main">
  <p:tag name="AS_UNIQUEID" val="403"/>
  <p:tag name="KSO_WM_BEAUTIFY_FLAG" val=""/>
</p:tagLst>
</file>

<file path=ppt/tags/tag35.xml><?xml version="1.0" encoding="utf-8"?>
<p:tagLst xmlns:p="http://schemas.openxmlformats.org/presentationml/2006/main">
  <p:tag name="AS_UNIQUEID" val="404"/>
  <p:tag name="KSO_WM_BEAUTIFY_FLAG" val=""/>
</p:tagLst>
</file>

<file path=ppt/tags/tag36.xml><?xml version="1.0" encoding="utf-8"?>
<p:tagLst xmlns:p="http://schemas.openxmlformats.org/presentationml/2006/main">
  <p:tag name="AS_UNIQUEID" val="448"/>
</p:tagLst>
</file>

<file path=ppt/tags/tag37.xml><?xml version="1.0" encoding="utf-8"?>
<p:tagLst xmlns:p="http://schemas.openxmlformats.org/presentationml/2006/main">
  <p:tag name="AS_UNIQUEID" val="449"/>
</p:tagLst>
</file>

<file path=ppt/tags/tag38.xml><?xml version="1.0" encoding="utf-8"?>
<p:tagLst xmlns:p="http://schemas.openxmlformats.org/presentationml/2006/main">
  <p:tag name="AS_UNIQUEID" val="450"/>
  <p:tag name="KSO_WM_BEAUTIFY_FLAG" val=""/>
</p:tagLst>
</file>

<file path=ppt/tags/tag39.xml><?xml version="1.0" encoding="utf-8"?>
<p:tagLst xmlns:p="http://schemas.openxmlformats.org/presentationml/2006/main">
  <p:tag name="AS_UNIQUEID" val="451"/>
  <p:tag name="KSO_WM_BEAUTIFY_FLAG" val=""/>
</p:tagLst>
</file>

<file path=ppt/tags/tag4.xml><?xml version="1.0" encoding="utf-8"?>
<p:tagLst xmlns:p="http://schemas.openxmlformats.org/presentationml/2006/main">
  <p:tag name="AS_UNIQUEID" val="883"/>
</p:tagLst>
</file>

<file path=ppt/tags/tag40.xml><?xml version="1.0" encoding="utf-8"?>
<p:tagLst xmlns:p="http://schemas.openxmlformats.org/presentationml/2006/main">
  <p:tag name="AS_UNIQUEID" val="452"/>
  <p:tag name="KSO_WM_BEAUTIFY_FLAG" val=""/>
</p:tagLst>
</file>

<file path=ppt/tags/tag41.xml><?xml version="1.0" encoding="utf-8"?>
<p:tagLst xmlns:p="http://schemas.openxmlformats.org/presentationml/2006/main">
  <p:tag name="AS_UNIQUEID" val="453"/>
  <p:tag name="KSO_WM_BEAUTIFY_FLAG" val=""/>
</p:tagLst>
</file>

<file path=ppt/tags/tag42.xml><?xml version="1.0" encoding="utf-8"?>
<p:tagLst xmlns:p="http://schemas.openxmlformats.org/presentationml/2006/main">
  <p:tag name="AS_UNIQUEID" val="454"/>
  <p:tag name="KSO_WM_BEAUTIFY_FLAG" val=""/>
</p:tagLst>
</file>

<file path=ppt/tags/tag43.xml><?xml version="1.0" encoding="utf-8"?>
<p:tagLst xmlns:p="http://schemas.openxmlformats.org/presentationml/2006/main">
  <p:tag name="AS_UNIQUEID" val="455"/>
  <p:tag name="KSO_WM_BEAUTIFY_FLAG" val=""/>
</p:tagLst>
</file>

<file path=ppt/tags/tag44.xml><?xml version="1.0" encoding="utf-8"?>
<p:tagLst xmlns:p="http://schemas.openxmlformats.org/presentationml/2006/main">
  <p:tag name="AS_UNIQUEID" val="456"/>
  <p:tag name="KSO_WM_BEAUTIFY_FLAG" val=""/>
</p:tagLst>
</file>

<file path=ppt/tags/tag45.xml><?xml version="1.0" encoding="utf-8"?>
<p:tagLst xmlns:p="http://schemas.openxmlformats.org/presentationml/2006/main">
  <p:tag name="AS_UNIQUEID" val="457"/>
  <p:tag name="KSO_WM_BEAUTIFY_FLAG" val=""/>
</p:tagLst>
</file>

<file path=ppt/tags/tag46.xml><?xml version="1.0" encoding="utf-8"?>
<p:tagLst xmlns:p="http://schemas.openxmlformats.org/presentationml/2006/main">
  <p:tag name="AS_UNIQUEID" val="458"/>
  <p:tag name="KSO_WM_BEAUTIFY_FLAG" val=""/>
</p:tagLst>
</file>

<file path=ppt/tags/tag47.xml><?xml version="1.0" encoding="utf-8"?>
<p:tagLst xmlns:p="http://schemas.openxmlformats.org/presentationml/2006/main">
  <p:tag name="AS_UNIQUEID" val="459"/>
  <p:tag name="KSO_WM_BEAUTIFY_FLAG" val=""/>
</p:tagLst>
</file>

<file path=ppt/tags/tag48.xml><?xml version="1.0" encoding="utf-8"?>
<p:tagLst xmlns:p="http://schemas.openxmlformats.org/presentationml/2006/main">
  <p:tag name="AS_UNIQUEID" val="460"/>
  <p:tag name="KSO_WM_BEAUTIFY_FLAG" val=""/>
</p:tagLst>
</file>

<file path=ppt/tags/tag49.xml><?xml version="1.0" encoding="utf-8"?>
<p:tagLst xmlns:p="http://schemas.openxmlformats.org/presentationml/2006/main">
  <p:tag name="AS_UNIQUEID" val="461"/>
  <p:tag name="KSO_WM_BEAUTIFY_FLAG" val=""/>
</p:tagLst>
</file>

<file path=ppt/tags/tag5.xml><?xml version="1.0" encoding="utf-8"?>
<p:tagLst xmlns:p="http://schemas.openxmlformats.org/presentationml/2006/main">
  <p:tag name="AS_UNIQUEID" val="884"/>
  <p:tag name="KSO_WM_BEAUTIFY_FLAG" val=""/>
</p:tagLst>
</file>

<file path=ppt/tags/tag50.xml><?xml version="1.0" encoding="utf-8"?>
<p:tagLst xmlns:p="http://schemas.openxmlformats.org/presentationml/2006/main">
  <p:tag name="AS_UNIQUEID" val="462"/>
  <p:tag name="KSO_WM_BEAUTIFY_FLAG" val=""/>
</p:tagLst>
</file>

<file path=ppt/tags/tag51.xml><?xml version="1.0" encoding="utf-8"?>
<p:tagLst xmlns:p="http://schemas.openxmlformats.org/presentationml/2006/main">
  <p:tag name="AS_UNIQUEID" val="463"/>
  <p:tag name="KSO_WM_BEAUTIFY_FLAG" val=""/>
</p:tagLst>
</file>

<file path=ppt/tags/tag52.xml><?xml version="1.0" encoding="utf-8"?>
<p:tagLst xmlns:p="http://schemas.openxmlformats.org/presentationml/2006/main">
  <p:tag name="AS_UNIQUEID" val="464"/>
  <p:tag name="KSO_WM_BEAUTIFY_FLAG" val=""/>
</p:tagLst>
</file>

<file path=ppt/tags/tag53.xml><?xml version="1.0" encoding="utf-8"?>
<p:tagLst xmlns:p="http://schemas.openxmlformats.org/presentationml/2006/main">
  <p:tag name="AS_UNIQUEID" val="465"/>
  <p:tag name="KSO_WM_BEAUTIFY_FLAG" val=""/>
</p:tagLst>
</file>

<file path=ppt/tags/tag54.xml><?xml version="1.0" encoding="utf-8"?>
<p:tagLst xmlns:p="http://schemas.openxmlformats.org/presentationml/2006/main">
  <p:tag name="AS_UNIQUEID" val="1042"/>
  <p:tag name="KSO_WM_BEAUTIFY_FLAG" val=""/>
</p:tagLst>
</file>

<file path=ppt/tags/tag55.xml><?xml version="1.0" encoding="utf-8"?>
<p:tagLst xmlns:p="http://schemas.openxmlformats.org/presentationml/2006/main">
  <p:tag name="AS_UNIQUEID" val="583"/>
</p:tagLst>
</file>

<file path=ppt/tags/tag56.xml><?xml version="1.0" encoding="utf-8"?>
<p:tagLst xmlns:p="http://schemas.openxmlformats.org/presentationml/2006/main">
  <p:tag name="AS_UNIQUEID" val="584"/>
  <p:tag name="KSO_WM_BEAUTIFY_FLAG" val=""/>
</p:tagLst>
</file>

<file path=ppt/tags/tag57.xml><?xml version="1.0" encoding="utf-8"?>
<p:tagLst xmlns:p="http://schemas.openxmlformats.org/presentationml/2006/main">
  <p:tag name="AS_UNIQUEID" val="585"/>
  <p:tag name="KSO_WM_BEAUTIFY_FLAG" val=""/>
</p:tagLst>
</file>

<file path=ppt/tags/tag58.xml><?xml version="1.0" encoding="utf-8"?>
<p:tagLst xmlns:p="http://schemas.openxmlformats.org/presentationml/2006/main">
  <p:tag name="AS_UNIQUEID" val="586"/>
  <p:tag name="KSO_WM_BEAUTIFY_FLAG" val=""/>
</p:tagLst>
</file>

<file path=ppt/tags/tag59.xml><?xml version="1.0" encoding="utf-8"?>
<p:tagLst xmlns:p="http://schemas.openxmlformats.org/presentationml/2006/main">
  <p:tag name="AS_UNIQUEID" val="587"/>
  <p:tag name="KSO_WM_BEAUTIFY_FLAG" val=""/>
</p:tagLst>
</file>

<file path=ppt/tags/tag6.xml><?xml version="1.0" encoding="utf-8"?>
<p:tagLst xmlns:p="http://schemas.openxmlformats.org/presentationml/2006/main">
  <p:tag name="AS_UNIQUEID" val="995"/>
  <p:tag name="KSO_WM_BEAUTIFY_FLAG" val=""/>
</p:tagLst>
</file>

<file path=ppt/tags/tag60.xml><?xml version="1.0" encoding="utf-8"?>
<p:tagLst xmlns:p="http://schemas.openxmlformats.org/presentationml/2006/main">
  <p:tag name="AS_UNIQUEID" val="588"/>
  <p:tag name="KSO_WM_BEAUTIFY_FLAG" val=""/>
</p:tagLst>
</file>

<file path=ppt/tags/tag61.xml><?xml version="1.0" encoding="utf-8"?>
<p:tagLst xmlns:p="http://schemas.openxmlformats.org/presentationml/2006/main">
  <p:tag name="AS_UNIQUEID" val="1044"/>
</p:tagLst>
</file>

<file path=ppt/tags/tag62.xml><?xml version="1.0" encoding="utf-8"?>
<p:tagLst xmlns:p="http://schemas.openxmlformats.org/presentationml/2006/main">
  <p:tag name="AS_UNIQUEID" val="1045"/>
  <p:tag name="KSO_WM_BEAUTIFY_FLAG" val=""/>
</p:tagLst>
</file>

<file path=ppt/tags/tag63.xml><?xml version="1.0" encoding="utf-8"?>
<p:tagLst xmlns:p="http://schemas.openxmlformats.org/presentationml/2006/main">
  <p:tag name="AS_UNIQUEID" val="576"/>
  <p:tag name="KSO_WM_BEAUTIFY_FLAG" val=""/>
</p:tagLst>
</file>

<file path=ppt/tags/tag64.xml><?xml version="1.0" encoding="utf-8"?>
<p:tagLst xmlns:p="http://schemas.openxmlformats.org/presentationml/2006/main">
  <p:tag name="AS_UNIQUEID" val="805"/>
  <p:tag name="KSO_WM_BEAUTIFY_FLAG" val=""/>
</p:tagLst>
</file>

<file path=ppt/tags/tag65.xml><?xml version="1.0" encoding="utf-8"?>
<p:tagLst xmlns:p="http://schemas.openxmlformats.org/presentationml/2006/main">
  <p:tag name="AS_UNIQUEID" val="805"/>
  <p:tag name="KSO_WM_BEAUTIFY_FLAG" val=""/>
</p:tagLst>
</file>

<file path=ppt/tags/tag66.xml><?xml version="1.0" encoding="utf-8"?>
<p:tagLst xmlns:p="http://schemas.openxmlformats.org/presentationml/2006/main">
  <p:tag name="AS_UNIQUEID" val="805"/>
  <p:tag name="KSO_WM_BEAUTIFY_FLAG" val=""/>
</p:tagLst>
</file>

<file path=ppt/tags/tag67.xml><?xml version="1.0" encoding="utf-8"?>
<p:tagLst xmlns:p="http://schemas.openxmlformats.org/presentationml/2006/main">
  <p:tag name="AS_UNIQUEID" val="805"/>
  <p:tag name="KSO_WM_BEAUTIFY_FLAG" val=""/>
</p:tagLst>
</file>

<file path=ppt/tags/tag68.xml><?xml version="1.0" encoding="utf-8"?>
<p:tagLst xmlns:p="http://schemas.openxmlformats.org/presentationml/2006/main">
  <p:tag name="AS_UNIQUEID" val="805"/>
  <p:tag name="KSO_WM_BEAUTIFY_FLAG" val=""/>
</p:tagLst>
</file>

<file path=ppt/tags/tag69.xml><?xml version="1.0" encoding="utf-8"?>
<p:tagLst xmlns:p="http://schemas.openxmlformats.org/presentationml/2006/main">
  <p:tag name="AS_UNIQUEID" val="805"/>
  <p:tag name="KSO_WM_BEAUTIFY_FLAG" val=""/>
</p:tagLst>
</file>

<file path=ppt/tags/tag7.xml><?xml version="1.0" encoding="utf-8"?>
<p:tagLst xmlns:p="http://schemas.openxmlformats.org/presentationml/2006/main">
  <p:tag name="AS_UNIQUEID" val="367"/>
</p:tagLst>
</file>

<file path=ppt/tags/tag70.xml><?xml version="1.0" encoding="utf-8"?>
<p:tagLst xmlns:p="http://schemas.openxmlformats.org/presentationml/2006/main">
  <p:tag name="AS_UNIQUEID" val="1110"/>
</p:tagLst>
</file>

<file path=ppt/tags/tag71.xml><?xml version="1.0" encoding="utf-8"?>
<p:tagLst xmlns:p="http://schemas.openxmlformats.org/presentationml/2006/main">
  <p:tag name="AS_UNIQUEID" val="1111"/>
</p:tagLst>
</file>

<file path=ppt/tags/tag72.xml><?xml version="1.0" encoding="utf-8"?>
<p:tagLst xmlns:p="http://schemas.openxmlformats.org/presentationml/2006/main">
  <p:tag name="AS_UNIQUEID" val="1112"/>
  <p:tag name="KSO_WM_BEAUTIFY_FLAG" val=""/>
</p:tagLst>
</file>

<file path=ppt/tags/tag73.xml><?xml version="1.0" encoding="utf-8"?>
<p:tagLst xmlns:p="http://schemas.openxmlformats.org/presentationml/2006/main">
  <p:tag name="AS_UNIQUEID" val="1113"/>
</p:tagLst>
</file>

<file path=ppt/tags/tag74.xml><?xml version="1.0" encoding="utf-8"?>
<p:tagLst xmlns:p="http://schemas.openxmlformats.org/presentationml/2006/main">
  <p:tag name="AS_UNIQUEID" val="1114"/>
  <p:tag name="KSO_WM_BEAUTIFY_FLAG" val=""/>
</p:tagLst>
</file>

<file path=ppt/tags/tag75.xml><?xml version="1.0" encoding="utf-8"?>
<p:tagLst xmlns:p="http://schemas.openxmlformats.org/presentationml/2006/main">
  <p:tag name="AS_UNIQUEID" val="1115"/>
  <p:tag name="KSO_WM_BEAUTIFY_FLAG" val=""/>
</p:tagLst>
</file>

<file path=ppt/tags/tag76.xml><?xml version="1.0" encoding="utf-8"?>
<p:tagLst xmlns:p="http://schemas.openxmlformats.org/presentationml/2006/main">
  <p:tag name="AS_UNIQUEID" val="1116"/>
  <p:tag name="KSO_WM_BEAUTIFY_FLAG" val=""/>
</p:tagLst>
</file>

<file path=ppt/tags/tag77.xml><?xml version="1.0" encoding="utf-8"?>
<p:tagLst xmlns:p="http://schemas.openxmlformats.org/presentationml/2006/main">
  <p:tag name="AS_UNIQUEID" val="1117"/>
  <p:tag name="KSO_WM_BEAUTIFY_FLAG" val=""/>
</p:tagLst>
</file>

<file path=ppt/tags/tag78.xml><?xml version="1.0" encoding="utf-8"?>
<p:tagLst xmlns:p="http://schemas.openxmlformats.org/presentationml/2006/main">
  <p:tag name="AS_UNIQUEID" val="1118"/>
  <p:tag name="KSO_WM_BEAUTIFY_FLAG" val=""/>
</p:tagLst>
</file>

<file path=ppt/tags/tag79.xml><?xml version="1.0" encoding="utf-8"?>
<p:tagLst xmlns:p="http://schemas.openxmlformats.org/presentationml/2006/main">
  <p:tag name="AS_UNIQUEID" val="1119"/>
  <p:tag name="KSO_WM_BEAUTIFY_FLAG" val=""/>
</p:tagLst>
</file>

<file path=ppt/tags/tag8.xml><?xml version="1.0" encoding="utf-8"?>
<p:tagLst xmlns:p="http://schemas.openxmlformats.org/presentationml/2006/main">
  <p:tag name="AS_UNIQUEID" val="376"/>
  <p:tag name="KSO_WM_BEAUTIFY_FLAG" val=""/>
</p:tagLst>
</file>

<file path=ppt/tags/tag80.xml><?xml version="1.0" encoding="utf-8"?>
<p:tagLst xmlns:p="http://schemas.openxmlformats.org/presentationml/2006/main">
  <p:tag name="AS_UNIQUEID" val="1120"/>
  <p:tag name="KSO_WM_BEAUTIFY_FLAG" val=""/>
</p:tagLst>
</file>

<file path=ppt/tags/tag81.xml><?xml version="1.0" encoding="utf-8"?>
<p:tagLst xmlns:p="http://schemas.openxmlformats.org/presentationml/2006/main">
  <p:tag name="AS_UNIQUEID" val="1121"/>
  <p:tag name="KSO_WM_BEAUTIFY_FLAG" val=""/>
</p:tagLst>
</file>

<file path=ppt/tags/tag82.xml><?xml version="1.0" encoding="utf-8"?>
<p:tagLst xmlns:p="http://schemas.openxmlformats.org/presentationml/2006/main">
  <p:tag name="AS_UNIQUEID" val="1122"/>
  <p:tag name="KSO_WM_BEAUTIFY_FLAG" val=""/>
</p:tagLst>
</file>

<file path=ppt/tags/tag83.xml><?xml version="1.0" encoding="utf-8"?>
<p:tagLst xmlns:p="http://schemas.openxmlformats.org/presentationml/2006/main">
  <p:tag name="AS_UNIQUEID" val="1123"/>
  <p:tag name="KSO_WM_BEAUTIFY_FLAG" val=""/>
</p:tagLst>
</file>

<file path=ppt/tags/tag84.xml><?xml version="1.0" encoding="utf-8"?>
<p:tagLst xmlns:p="http://schemas.openxmlformats.org/presentationml/2006/main">
  <p:tag name="AS_UNIQUEID" val="1124"/>
  <p:tag name="KSO_WM_BEAUTIFY_FLAG" val=""/>
</p:tagLst>
</file>

<file path=ppt/tags/tag85.xml><?xml version="1.0" encoding="utf-8"?>
<p:tagLst xmlns:p="http://schemas.openxmlformats.org/presentationml/2006/main">
  <p:tag name="AS_UNIQUEID" val="1125"/>
</p:tagLst>
</file>

<file path=ppt/tags/tag86.xml><?xml version="1.0" encoding="utf-8"?>
<p:tagLst xmlns:p="http://schemas.openxmlformats.org/presentationml/2006/main">
  <p:tag name="AS_UNIQUEID" val="1126"/>
</p:tagLst>
</file>

<file path=ppt/tags/tag87.xml><?xml version="1.0" encoding="utf-8"?>
<p:tagLst xmlns:p="http://schemas.openxmlformats.org/presentationml/2006/main">
  <p:tag name="AS_UNIQUEID" val="1127"/>
  <p:tag name="KSO_WM_BEAUTIFY_FLAG" val=""/>
</p:tagLst>
</file>

<file path=ppt/tags/tag88.xml><?xml version="1.0" encoding="utf-8"?>
<p:tagLst xmlns:p="http://schemas.openxmlformats.org/presentationml/2006/main">
  <p:tag name="AS_UNIQUEID" val="1128"/>
  <p:tag name="KSO_WM_BEAUTIFY_FLAG" val=""/>
</p:tagLst>
</file>

<file path=ppt/tags/tag89.xml><?xml version="1.0" encoding="utf-8"?>
<p:tagLst xmlns:p="http://schemas.openxmlformats.org/presentationml/2006/main">
  <p:tag name="AS_UNIQUEID" val="1129"/>
  <p:tag name="KSO_WM_BEAUTIFY_FLAG" val=""/>
</p:tagLst>
</file>

<file path=ppt/tags/tag9.xml><?xml version="1.0" encoding="utf-8"?>
<p:tagLst xmlns:p="http://schemas.openxmlformats.org/presentationml/2006/main">
  <p:tag name="AS_UNIQUEID" val="378"/>
  <p:tag name="KSO_WM_BEAUTIFY_FLAG" val=""/>
</p:tagLst>
</file>

<file path=ppt/tags/tag90.xml><?xml version="1.0" encoding="utf-8"?>
<p:tagLst xmlns:p="http://schemas.openxmlformats.org/presentationml/2006/main">
  <p:tag name="AS_UNIQUEID" val="1130"/>
</p:tagLst>
</file>

<file path=ppt/tags/tag91.xml><?xml version="1.0" encoding="utf-8"?>
<p:tagLst xmlns:p="http://schemas.openxmlformats.org/presentationml/2006/main">
  <p:tag name="AS_UNIQUEID" val="1131"/>
  <p:tag name="KSO_WM_BEAUTIFY_FLAG" val=""/>
</p:tagLst>
</file>

<file path=ppt/tags/tag92.xml><?xml version="1.0" encoding="utf-8"?>
<p:tagLst xmlns:p="http://schemas.openxmlformats.org/presentationml/2006/main">
  <p:tag name="AS_UNIQUEID" val="1132"/>
  <p:tag name="KSO_WM_BEAUTIFY_FLAG" val=""/>
</p:tagLst>
</file>

<file path=ppt/tags/tag93.xml><?xml version="1.0" encoding="utf-8"?>
<p:tagLst xmlns:p="http://schemas.openxmlformats.org/presentationml/2006/main">
  <p:tag name="AS_UNIQUEID" val="1133"/>
  <p:tag name="KSO_WM_BEAUTIFY_FLAG" val=""/>
</p:tagLst>
</file>

<file path=ppt/tags/tag94.xml><?xml version="1.0" encoding="utf-8"?>
<p:tagLst xmlns:p="http://schemas.openxmlformats.org/presentationml/2006/main">
  <p:tag name="AS_UNIQUEID" val="1134"/>
  <p:tag name="KSO_WM_BEAUTIFY_FLAG" val=""/>
</p:tagLst>
</file>

<file path=ppt/tags/tag95.xml><?xml version="1.0" encoding="utf-8"?>
<p:tagLst xmlns:p="http://schemas.openxmlformats.org/presentationml/2006/main">
  <p:tag name="AS_UNIQUEID" val="1135"/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WPS 演示</Application>
  <PresentationFormat>宽屏</PresentationFormat>
  <Paragraphs>40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32</vt:i4>
      </vt:variant>
      <vt:variant>
        <vt:lpstr>幻灯片标题</vt:lpstr>
      </vt:variant>
      <vt:variant>
        <vt:i4>11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黑体</vt:lpstr>
      <vt:lpstr>Times New Roman</vt:lpstr>
      <vt:lpstr>Calibri</vt:lpstr>
      <vt:lpstr>Arial Unicode MS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djm</cp:lastModifiedBy>
  <cp:revision>99</cp:revision>
  <dcterms:created xsi:type="dcterms:W3CDTF">2025-02-18T02:53:00Z</dcterms:created>
  <dcterms:modified xsi:type="dcterms:W3CDTF">2025-02-26T06:20:59Z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