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71" r:id="rId3"/>
    <p:sldId id="372" r:id="rId4"/>
    <p:sldId id="358" r:id="rId5"/>
    <p:sldId id="373" r:id="rId6"/>
    <p:sldId id="374" r:id="rId7"/>
    <p:sldId id="375" r:id="rId8"/>
    <p:sldId id="377" r:id="rId9"/>
    <p:sldId id="380" r:id="rId10"/>
    <p:sldId id="378" r:id="rId11"/>
    <p:sldId id="379" r:id="rId12"/>
    <p:sldId id="382" r:id="rId13"/>
    <p:sldId id="383" r:id="rId14"/>
    <p:sldId id="384" r:id="rId15"/>
    <p:sldId id="387" r:id="rId16"/>
    <p:sldId id="395" r:id="rId17"/>
    <p:sldId id="391" r:id="rId18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  <p:cmAuthor id="0" name="lenovo" initials="l" lastIdx="0" clrIdx="0"/>
  <p:cmAuthor id="2" name="朱守超" initials="朱" lastIdx="0" clrIdx="2"/>
  <p:cmAuthor id="3" name="dell" initials="d" lastIdx="0" clrIdx="2"/>
  <p:cmAuthor id="4" name="123" initials="" lastIdx="0" clrIdx="0"/>
  <p:cmAuthor id="5" name="Administrator" initials="A" lastIdx="0" clrIdx="4"/>
  <p:cmAuthor id="6" name="雨林木风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6813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2.wmf"/><Relationship Id="rId7" Type="http://schemas.openxmlformats.org/officeDocument/2006/relationships/oleObject" Target="../embeddings/oleObject1.bin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1.png"/><Relationship Id="rId3" Type="http://schemas.openxmlformats.org/officeDocument/2006/relationships/tags" Target="../tags/tag3.xml"/><Relationship Id="rId26" Type="http://schemas.openxmlformats.org/officeDocument/2006/relationships/vmlDrawing" Target="../drawings/vmlDrawing1.v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14.xml"/><Relationship Id="rId23" Type="http://schemas.openxmlformats.org/officeDocument/2006/relationships/oleObject" Target="../embeddings/oleObject5.bin"/><Relationship Id="rId22" Type="http://schemas.openxmlformats.org/officeDocument/2006/relationships/tags" Target="../tags/tag13.xml"/><Relationship Id="rId21" Type="http://schemas.openxmlformats.org/officeDocument/2006/relationships/image" Target="../media/image5.wmf"/><Relationship Id="rId20" Type="http://schemas.openxmlformats.org/officeDocument/2006/relationships/oleObject" Target="../embeddings/oleObject4.bin"/><Relationship Id="rId2" Type="http://schemas.openxmlformats.org/officeDocument/2006/relationships/tags" Target="../tags/tag2.xml"/><Relationship Id="rId19" Type="http://schemas.openxmlformats.org/officeDocument/2006/relationships/tags" Target="../tags/tag12.xml"/><Relationship Id="rId18" Type="http://schemas.openxmlformats.org/officeDocument/2006/relationships/tags" Target="../tags/tag11.xml"/><Relationship Id="rId17" Type="http://schemas.openxmlformats.org/officeDocument/2006/relationships/tags" Target="../tags/tag10.xml"/><Relationship Id="rId16" Type="http://schemas.openxmlformats.org/officeDocument/2006/relationships/image" Target="../media/image4.wmf"/><Relationship Id="rId15" Type="http://schemas.openxmlformats.org/officeDocument/2006/relationships/oleObject" Target="../embeddings/oleObject3.bin"/><Relationship Id="rId14" Type="http://schemas.openxmlformats.org/officeDocument/2006/relationships/tags" Target="../tags/tag9.xml"/><Relationship Id="rId13" Type="http://schemas.openxmlformats.org/officeDocument/2006/relationships/image" Target="../media/image3.wmf"/><Relationship Id="rId12" Type="http://schemas.openxmlformats.org/officeDocument/2006/relationships/oleObject" Target="../embeddings/oleObject2.bin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oleObject" Target="../embeddings/oleObject31.bin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image" Target="../media/image32.png"/><Relationship Id="rId4" Type="http://schemas.openxmlformats.org/officeDocument/2006/relationships/tags" Target="../tags/tag85.xml"/><Relationship Id="rId3" Type="http://schemas.openxmlformats.org/officeDocument/2006/relationships/image" Target="../media/image31.wmf"/><Relationship Id="rId2" Type="http://schemas.openxmlformats.org/officeDocument/2006/relationships/oleObject" Target="../embeddings/oleObject30.bin"/><Relationship Id="rId15" Type="http://schemas.openxmlformats.org/officeDocument/2006/relationships/vmlDrawing" Target="../drawings/vmlDrawing9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35.wmf"/><Relationship Id="rId12" Type="http://schemas.openxmlformats.org/officeDocument/2006/relationships/oleObject" Target="../embeddings/oleObject33.bin"/><Relationship Id="rId11" Type="http://schemas.openxmlformats.org/officeDocument/2006/relationships/image" Target="../media/image34.wmf"/><Relationship Id="rId10" Type="http://schemas.openxmlformats.org/officeDocument/2006/relationships/oleObject" Target="../embeddings/oleObject32.bin"/><Relationship Id="rId1" Type="http://schemas.openxmlformats.org/officeDocument/2006/relationships/tags" Target="../tags/tag8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7" Type="http://schemas.openxmlformats.org/officeDocument/2006/relationships/vmlDrawing" Target="../drawings/vmlDrawing10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38.wmf"/><Relationship Id="rId24" Type="http://schemas.openxmlformats.org/officeDocument/2006/relationships/oleObject" Target="../embeddings/oleObject36.bin"/><Relationship Id="rId23" Type="http://schemas.openxmlformats.org/officeDocument/2006/relationships/image" Target="../media/image37.wmf"/><Relationship Id="rId22" Type="http://schemas.openxmlformats.org/officeDocument/2006/relationships/oleObject" Target="../embeddings/oleObject35.bin"/><Relationship Id="rId21" Type="http://schemas.openxmlformats.org/officeDocument/2006/relationships/tags" Target="../tags/tag106.xml"/><Relationship Id="rId20" Type="http://schemas.openxmlformats.org/officeDocument/2006/relationships/tags" Target="../tags/tag105.xml"/><Relationship Id="rId2" Type="http://schemas.openxmlformats.org/officeDocument/2006/relationships/tags" Target="../tags/tag89.xml"/><Relationship Id="rId19" Type="http://schemas.openxmlformats.org/officeDocument/2006/relationships/image" Target="../media/image36.wmf"/><Relationship Id="rId18" Type="http://schemas.openxmlformats.org/officeDocument/2006/relationships/oleObject" Target="../embeddings/oleObject34.bin"/><Relationship Id="rId17" Type="http://schemas.openxmlformats.org/officeDocument/2006/relationships/tags" Target="../tags/tag104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tags" Target="../tags/tag8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7.bin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9" Type="http://schemas.openxmlformats.org/officeDocument/2006/relationships/vmlDrawing" Target="../drawings/vmlDrawing12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42.png"/><Relationship Id="rId36" Type="http://schemas.openxmlformats.org/officeDocument/2006/relationships/image" Target="../media/image41.png"/><Relationship Id="rId35" Type="http://schemas.openxmlformats.org/officeDocument/2006/relationships/tags" Target="../tags/tag143.xml"/><Relationship Id="rId34" Type="http://schemas.openxmlformats.org/officeDocument/2006/relationships/tags" Target="../tags/tag142.xml"/><Relationship Id="rId33" Type="http://schemas.openxmlformats.org/officeDocument/2006/relationships/tags" Target="../tags/tag141.xml"/><Relationship Id="rId32" Type="http://schemas.openxmlformats.org/officeDocument/2006/relationships/tags" Target="../tags/tag140.xml"/><Relationship Id="rId31" Type="http://schemas.openxmlformats.org/officeDocument/2006/relationships/tags" Target="../tags/tag139.xml"/><Relationship Id="rId30" Type="http://schemas.openxmlformats.org/officeDocument/2006/relationships/tags" Target="../tags/tag138.xml"/><Relationship Id="rId3" Type="http://schemas.openxmlformats.org/officeDocument/2006/relationships/image" Target="../media/image40.wmf"/><Relationship Id="rId29" Type="http://schemas.openxmlformats.org/officeDocument/2006/relationships/tags" Target="../tags/tag137.xml"/><Relationship Id="rId28" Type="http://schemas.openxmlformats.org/officeDocument/2006/relationships/tags" Target="../tags/tag136.xml"/><Relationship Id="rId27" Type="http://schemas.openxmlformats.org/officeDocument/2006/relationships/tags" Target="../tags/tag135.xml"/><Relationship Id="rId26" Type="http://schemas.openxmlformats.org/officeDocument/2006/relationships/tags" Target="../tags/tag134.xml"/><Relationship Id="rId25" Type="http://schemas.openxmlformats.org/officeDocument/2006/relationships/tags" Target="../tags/tag133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oleObject" Target="../embeddings/oleObject38.bin"/><Relationship Id="rId19" Type="http://schemas.openxmlformats.org/officeDocument/2006/relationships/tags" Target="../tags/tag127.xml"/><Relationship Id="rId18" Type="http://schemas.openxmlformats.org/officeDocument/2006/relationships/tags" Target="../tags/tag126.xml"/><Relationship Id="rId17" Type="http://schemas.openxmlformats.org/officeDocument/2006/relationships/tags" Target="../tags/tag125.xml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tags" Target="../tags/tag11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oleObject" Target="../embeddings/oleObject39.bin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4" Type="http://schemas.openxmlformats.org/officeDocument/2006/relationships/vmlDrawing" Target="../drawings/vmlDrawing13.vml"/><Relationship Id="rId33" Type="http://schemas.openxmlformats.org/officeDocument/2006/relationships/slideLayout" Target="../slideLayouts/slideLayout7.xml"/><Relationship Id="rId32" Type="http://schemas.openxmlformats.org/officeDocument/2006/relationships/tags" Target="../tags/tag165.xml"/><Relationship Id="rId31" Type="http://schemas.openxmlformats.org/officeDocument/2006/relationships/tags" Target="../tags/tag164.xml"/><Relationship Id="rId30" Type="http://schemas.openxmlformats.org/officeDocument/2006/relationships/image" Target="../media/image47.wmf"/><Relationship Id="rId3" Type="http://schemas.openxmlformats.org/officeDocument/2006/relationships/tags" Target="../tags/tag146.xml"/><Relationship Id="rId29" Type="http://schemas.openxmlformats.org/officeDocument/2006/relationships/oleObject" Target="../embeddings/oleObject43.bin"/><Relationship Id="rId28" Type="http://schemas.openxmlformats.org/officeDocument/2006/relationships/tags" Target="../tags/tag163.xml"/><Relationship Id="rId27" Type="http://schemas.openxmlformats.org/officeDocument/2006/relationships/tags" Target="../tags/tag162.xml"/><Relationship Id="rId26" Type="http://schemas.openxmlformats.org/officeDocument/2006/relationships/tags" Target="../tags/tag161.xml"/><Relationship Id="rId25" Type="http://schemas.openxmlformats.org/officeDocument/2006/relationships/tags" Target="../tags/tag160.xml"/><Relationship Id="rId24" Type="http://schemas.openxmlformats.org/officeDocument/2006/relationships/tags" Target="../tags/tag159.xml"/><Relationship Id="rId23" Type="http://schemas.openxmlformats.org/officeDocument/2006/relationships/image" Target="../media/image46.wmf"/><Relationship Id="rId22" Type="http://schemas.openxmlformats.org/officeDocument/2006/relationships/oleObject" Target="../embeddings/oleObject42.bin"/><Relationship Id="rId21" Type="http://schemas.openxmlformats.org/officeDocument/2006/relationships/tags" Target="../tags/tag158.xml"/><Relationship Id="rId20" Type="http://schemas.openxmlformats.org/officeDocument/2006/relationships/tags" Target="../tags/tag157.xml"/><Relationship Id="rId2" Type="http://schemas.openxmlformats.org/officeDocument/2006/relationships/tags" Target="../tags/tag145.xml"/><Relationship Id="rId19" Type="http://schemas.openxmlformats.org/officeDocument/2006/relationships/image" Target="../media/image45.wmf"/><Relationship Id="rId18" Type="http://schemas.openxmlformats.org/officeDocument/2006/relationships/oleObject" Target="../embeddings/oleObject41.bin"/><Relationship Id="rId17" Type="http://schemas.openxmlformats.org/officeDocument/2006/relationships/tags" Target="../tags/tag156.xml"/><Relationship Id="rId16" Type="http://schemas.openxmlformats.org/officeDocument/2006/relationships/tags" Target="../tags/tag155.xml"/><Relationship Id="rId15" Type="http://schemas.openxmlformats.org/officeDocument/2006/relationships/tags" Target="../tags/tag154.xml"/><Relationship Id="rId14" Type="http://schemas.openxmlformats.org/officeDocument/2006/relationships/tags" Target="../tags/tag153.xml"/><Relationship Id="rId13" Type="http://schemas.openxmlformats.org/officeDocument/2006/relationships/tags" Target="../tags/tag152.xml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40.bin"/><Relationship Id="rId10" Type="http://schemas.openxmlformats.org/officeDocument/2006/relationships/tags" Target="../tags/tag151.xml"/><Relationship Id="rId1" Type="http://schemas.openxmlformats.org/officeDocument/2006/relationships/tags" Target="../tags/tag14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1" Type="http://schemas.openxmlformats.org/officeDocument/2006/relationships/vmlDrawing" Target="../drawings/vmlDrawing14.v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168.xml"/><Relationship Id="rId29" Type="http://schemas.openxmlformats.org/officeDocument/2006/relationships/image" Target="../media/image51.wmf"/><Relationship Id="rId28" Type="http://schemas.openxmlformats.org/officeDocument/2006/relationships/oleObject" Target="../embeddings/oleObject46.bin"/><Relationship Id="rId27" Type="http://schemas.openxmlformats.org/officeDocument/2006/relationships/tags" Target="../tags/tag187.xml"/><Relationship Id="rId26" Type="http://schemas.openxmlformats.org/officeDocument/2006/relationships/image" Target="../media/image50.wmf"/><Relationship Id="rId25" Type="http://schemas.openxmlformats.org/officeDocument/2006/relationships/oleObject" Target="../embeddings/oleObject45.bin"/><Relationship Id="rId24" Type="http://schemas.openxmlformats.org/officeDocument/2006/relationships/tags" Target="../tags/tag186.xml"/><Relationship Id="rId23" Type="http://schemas.openxmlformats.org/officeDocument/2006/relationships/tags" Target="../tags/tag185.xml"/><Relationship Id="rId22" Type="http://schemas.openxmlformats.org/officeDocument/2006/relationships/tags" Target="../tags/tag184.xml"/><Relationship Id="rId21" Type="http://schemas.openxmlformats.org/officeDocument/2006/relationships/image" Target="../media/image49.wmf"/><Relationship Id="rId20" Type="http://schemas.openxmlformats.org/officeDocument/2006/relationships/oleObject" Target="../embeddings/oleObject44.bin"/><Relationship Id="rId2" Type="http://schemas.openxmlformats.org/officeDocument/2006/relationships/tags" Target="../tags/tag167.xml"/><Relationship Id="rId19" Type="http://schemas.openxmlformats.org/officeDocument/2006/relationships/tags" Target="../tags/tag183.xml"/><Relationship Id="rId18" Type="http://schemas.openxmlformats.org/officeDocument/2006/relationships/image" Target="../media/image48.png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tags" Target="../tags/tag16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3" Type="http://schemas.openxmlformats.org/officeDocument/2006/relationships/vmlDrawing" Target="../drawings/vmlDrawing2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9.png"/><Relationship Id="rId20" Type="http://schemas.openxmlformats.org/officeDocument/2006/relationships/tags" Target="../tags/tag28.xml"/><Relationship Id="rId2" Type="http://schemas.openxmlformats.org/officeDocument/2006/relationships/tags" Target="../tags/tag16.xml"/><Relationship Id="rId19" Type="http://schemas.openxmlformats.org/officeDocument/2006/relationships/tags" Target="../tags/tag27.xml"/><Relationship Id="rId18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16" Type="http://schemas.openxmlformats.org/officeDocument/2006/relationships/tags" Target="../tags/tag26.xml"/><Relationship Id="rId15" Type="http://schemas.openxmlformats.org/officeDocument/2006/relationships/image" Target="../media/image7.wmf"/><Relationship Id="rId14" Type="http://schemas.openxmlformats.org/officeDocument/2006/relationships/oleObject" Target="../embeddings/oleObject7.bin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image" Target="../media/image10.wmf"/><Relationship Id="rId6" Type="http://schemas.openxmlformats.org/officeDocument/2006/relationships/oleObject" Target="../embeddings/oleObject9.bin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10" Type="http://schemas.openxmlformats.org/officeDocument/2006/relationships/tags" Target="../tags/tag41.xm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oleObject" Target="../embeddings/oleObject12.bin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10" Type="http://schemas.openxmlformats.org/officeDocument/2006/relationships/tags" Target="../tags/tag47.xml"/><Relationship Id="rId1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9" Type="http://schemas.openxmlformats.org/officeDocument/2006/relationships/vmlDrawing" Target="../drawings/vmlDrawing5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22.wmf"/><Relationship Id="rId36" Type="http://schemas.openxmlformats.org/officeDocument/2006/relationships/oleObject" Target="../embeddings/oleObject21.bin"/><Relationship Id="rId35" Type="http://schemas.openxmlformats.org/officeDocument/2006/relationships/image" Target="../media/image21.wmf"/><Relationship Id="rId34" Type="http://schemas.openxmlformats.org/officeDocument/2006/relationships/oleObject" Target="../embeddings/oleObject20.bin"/><Relationship Id="rId33" Type="http://schemas.openxmlformats.org/officeDocument/2006/relationships/tags" Target="../tags/tag68.xml"/><Relationship Id="rId32" Type="http://schemas.openxmlformats.org/officeDocument/2006/relationships/tags" Target="../tags/tag67.xml"/><Relationship Id="rId31" Type="http://schemas.openxmlformats.org/officeDocument/2006/relationships/tags" Target="../tags/tag66.xml"/><Relationship Id="rId30" Type="http://schemas.openxmlformats.org/officeDocument/2006/relationships/image" Target="../media/image20.wmf"/><Relationship Id="rId3" Type="http://schemas.openxmlformats.org/officeDocument/2006/relationships/tags" Target="../tags/tag50.xml"/><Relationship Id="rId29" Type="http://schemas.openxmlformats.org/officeDocument/2006/relationships/oleObject" Target="../embeddings/oleObject19.bin"/><Relationship Id="rId28" Type="http://schemas.openxmlformats.org/officeDocument/2006/relationships/tags" Target="../tags/tag65.xml"/><Relationship Id="rId27" Type="http://schemas.openxmlformats.org/officeDocument/2006/relationships/image" Target="../media/image19.wmf"/><Relationship Id="rId26" Type="http://schemas.openxmlformats.org/officeDocument/2006/relationships/oleObject" Target="../embeddings/oleObject18.bin"/><Relationship Id="rId25" Type="http://schemas.openxmlformats.org/officeDocument/2006/relationships/tags" Target="../tags/tag64.xml"/><Relationship Id="rId24" Type="http://schemas.openxmlformats.org/officeDocument/2006/relationships/tags" Target="../tags/tag63.xml"/><Relationship Id="rId23" Type="http://schemas.openxmlformats.org/officeDocument/2006/relationships/image" Target="../media/image18.wmf"/><Relationship Id="rId22" Type="http://schemas.openxmlformats.org/officeDocument/2006/relationships/oleObject" Target="../embeddings/oleObject17.bin"/><Relationship Id="rId21" Type="http://schemas.openxmlformats.org/officeDocument/2006/relationships/tags" Target="../tags/tag62.xml"/><Relationship Id="rId20" Type="http://schemas.openxmlformats.org/officeDocument/2006/relationships/tags" Target="../tags/tag61.xml"/><Relationship Id="rId2" Type="http://schemas.openxmlformats.org/officeDocument/2006/relationships/tags" Target="../tags/tag49.xml"/><Relationship Id="rId19" Type="http://schemas.openxmlformats.org/officeDocument/2006/relationships/image" Target="../media/image17.wmf"/><Relationship Id="rId18" Type="http://schemas.openxmlformats.org/officeDocument/2006/relationships/oleObject" Target="../embeddings/oleObject16.bin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image" Target="../media/image16.wmf"/><Relationship Id="rId14" Type="http://schemas.openxmlformats.org/officeDocument/2006/relationships/oleObject" Target="../embeddings/oleObject15.bin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image" Target="../media/image15.wmf"/><Relationship Id="rId10" Type="http://schemas.openxmlformats.org/officeDocument/2006/relationships/oleObject" Target="../embeddings/oleObject14.bin"/><Relationship Id="rId1" Type="http://schemas.openxmlformats.org/officeDocument/2006/relationships/tags" Target="../tags/tag4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wmf"/><Relationship Id="rId6" Type="http://schemas.openxmlformats.org/officeDocument/2006/relationships/oleObject" Target="../embeddings/oleObject23.bin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23.wmf"/><Relationship Id="rId2" Type="http://schemas.openxmlformats.org/officeDocument/2006/relationships/oleObject" Target="../embeddings/oleObject22.bin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tags" Target="../tags/tag75.xml"/><Relationship Id="rId7" Type="http://schemas.openxmlformats.org/officeDocument/2006/relationships/image" Target="../media/image26.wmf"/><Relationship Id="rId6" Type="http://schemas.openxmlformats.org/officeDocument/2006/relationships/oleObject" Target="../embeddings/oleObject25.bin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image" Target="../media/image25.wmf"/><Relationship Id="rId21" Type="http://schemas.openxmlformats.org/officeDocument/2006/relationships/vmlDrawing" Target="../drawings/vmlDrawing7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24.bin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image" Target="../media/image29.wmf"/><Relationship Id="rId16" Type="http://schemas.openxmlformats.org/officeDocument/2006/relationships/oleObject" Target="../embeddings/oleObject28.bin"/><Relationship Id="rId15" Type="http://schemas.openxmlformats.org/officeDocument/2006/relationships/tags" Target="../tags/tag78.xml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27.bin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image" Target="../media/image27.wmf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83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9.bin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584836" y="472966"/>
            <a:ext cx="5197474" cy="521970"/>
            <a:chOff x="330201" y="576471"/>
            <a:chExt cx="5197474" cy="521970"/>
          </a:xfrm>
        </p:grpSpPr>
        <p:sp>
          <p:nvSpPr>
            <p:cNvPr id="14" name="文本框 13"/>
            <p:cNvSpPr txBox="1"/>
            <p:nvPr>
              <p:custDataLst>
                <p:tags r:id="rId1"/>
              </p:custDataLst>
            </p:nvPr>
          </p:nvSpPr>
          <p:spPr>
            <a:xfrm>
              <a:off x="523875" y="576471"/>
              <a:ext cx="500380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复习旧知</a:t>
              </a:r>
              <a:endPara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: 圆角 15"/>
            <p:cNvSpPr/>
            <p:nvPr>
              <p:custDataLst>
                <p:tags r:id="rId2"/>
              </p:custDataLst>
            </p:nvPr>
          </p:nvSpPr>
          <p:spPr>
            <a:xfrm>
              <a:off x="330201" y="656481"/>
              <a:ext cx="139700" cy="3803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1DE7D"/>
                </a:gs>
                <a:gs pos="70000">
                  <a:srgbClr val="068BD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1645" y="1918970"/>
            <a:ext cx="3874135" cy="373189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09930" y="1126490"/>
            <a:ext cx="7635240" cy="692150"/>
            <a:chOff x="480" y="1774"/>
            <a:chExt cx="12024" cy="1090"/>
          </a:xfrm>
        </p:grpSpPr>
        <p:grpSp>
          <p:nvGrpSpPr>
            <p:cNvPr id="24607" name="Group 32"/>
            <p:cNvGrpSpPr/>
            <p:nvPr/>
          </p:nvGrpSpPr>
          <p:grpSpPr>
            <a:xfrm>
              <a:off x="480" y="1774"/>
              <a:ext cx="12024" cy="1090"/>
              <a:chOff x="-339" y="13"/>
              <a:chExt cx="3785" cy="436"/>
            </a:xfrm>
          </p:grpSpPr>
          <p:sp>
            <p:nvSpPr>
              <p:cNvPr id="24608" name="Text Box 33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-339" y="13"/>
                <a:ext cx="3785" cy="4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zh-CN" sz="24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如图，     是分别与</a:t>
                </a:r>
                <a:r>
                  <a:rPr lang="zh-CN" altLang="zh-CN" sz="2600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轴、</a:t>
                </a:r>
                <a:r>
                  <a:rPr lang="zh-CN" altLang="zh-CN" sz="2600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轴方向相同的单位向量，</a:t>
                </a:r>
                <a:endParaRPr lang="zh-CN" altLang="en-US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4609" name="Object 34"/>
              <p:cNvGraphicFramePr>
                <a:graphicFrameLocks noChangeAspect="1"/>
              </p:cNvGraphicFramePr>
              <p:nvPr>
                <p:custDataLst>
                  <p:tags r:id="rId6"/>
                </p:custDataLst>
              </p:nvPr>
            </p:nvGraphicFramePr>
            <p:xfrm>
              <a:off x="341" y="98"/>
              <a:ext cx="309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8" name="" r:id="rId7" imgW="243205" imgH="255905" progId="Equation.DSMT4">
                      <p:embed/>
                    </p:oleObj>
                  </mc:Choice>
                  <mc:Fallback>
                    <p:oleObj name="" r:id="rId7" imgW="243205" imgH="25590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41" y="98"/>
                            <a:ext cx="309" cy="3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" name="椭圆 4"/>
            <p:cNvSpPr/>
            <p:nvPr/>
          </p:nvSpPr>
          <p:spPr>
            <a:xfrm>
              <a:off x="850" y="2260"/>
              <a:ext cx="266" cy="266"/>
            </a:xfrm>
            <a:prstGeom prst="ellipse">
              <a:avLst/>
            </a:prstGeom>
            <a:solidFill>
              <a:srgbClr val="0F4DD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182370" y="1952625"/>
            <a:ext cx="7217410" cy="2007235"/>
            <a:chOff x="1862" y="3493"/>
            <a:chExt cx="11366" cy="3161"/>
          </a:xfrm>
        </p:grpSpPr>
        <p:sp>
          <p:nvSpPr>
            <p:cNvPr id="36" name="圆角矩形 35"/>
            <p:cNvSpPr/>
            <p:nvPr>
              <p:custDataLst>
                <p:tags r:id="rId9"/>
              </p:custDataLst>
            </p:nvPr>
          </p:nvSpPr>
          <p:spPr>
            <a:xfrm>
              <a:off x="5288" y="5656"/>
              <a:ext cx="4356" cy="998"/>
            </a:xfrm>
            <a:prstGeom prst="roundRect">
              <a:avLst>
                <a:gd name="adj" fmla="val 50000"/>
              </a:avLst>
            </a:prstGeom>
            <a:solidFill>
              <a:srgbClr val="F0F6E4">
                <a:alpha val="34000"/>
              </a:srgbClr>
            </a:solidFill>
            <a:ln w="22225">
              <a:solidFill>
                <a:srgbClr val="9FC157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 b="1">
                <a:solidFill>
                  <a:srgbClr val="0062DC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862" y="3493"/>
              <a:ext cx="11366" cy="3036"/>
              <a:chOff x="656" y="5713"/>
              <a:chExt cx="11879" cy="3036"/>
            </a:xfrm>
          </p:grpSpPr>
          <p:sp>
            <p:nvSpPr>
              <p:cNvPr id="24" name="矩形 2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56" y="5713"/>
                <a:ext cx="11879" cy="2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indent="3048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9pPr>
              </a:lstStyle>
              <a:p>
                <a:pPr indent="0" fontAlgn="auto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对于平面内的任一个向量   ，由平面向量基本定理可知，则</a:t>
                </a:r>
                <a:r>
                  <a:rPr lang="zh-CN" altLang="zh-CN" sz="2600" b="1">
                    <a:solidFill>
                      <a:srgbClr val="0062D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有且只有</a:t>
                </a:r>
                <a:r>
                  <a:rPr lang="zh-CN" altLang="zh-C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一对实数</a:t>
                </a:r>
                <a:r>
                  <a:rPr lang="en-US" altLang="zh-CN" sz="2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，使得：</a:t>
                </a:r>
                <a:endParaRPr lang="en-US" altLang="zh-CN" sz="26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5" name="Object 34"/>
              <p:cNvGraphicFramePr>
                <a:graphicFrameLocks noChangeAspect="1"/>
              </p:cNvGraphicFramePr>
              <p:nvPr>
                <p:custDataLst>
                  <p:tags r:id="rId11"/>
                </p:custDataLst>
              </p:nvPr>
            </p:nvGraphicFramePr>
            <p:xfrm>
              <a:off x="6798" y="5966"/>
              <a:ext cx="513" cy="6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" name="" r:id="rId12" imgW="127000" imgH="215900" progId="Equation.DSMT4">
                      <p:embed/>
                    </p:oleObj>
                  </mc:Choice>
                  <mc:Fallback>
                    <p:oleObj name="" r:id="rId12" imgW="127000" imgH="2159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6798" y="5966"/>
                            <a:ext cx="513" cy="6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34"/>
              <p:cNvGraphicFramePr>
                <a:graphicFrameLocks noChangeAspect="1"/>
              </p:cNvGraphicFramePr>
              <p:nvPr>
                <p:custDataLst>
                  <p:tags r:id="rId14"/>
                </p:custDataLst>
              </p:nvPr>
            </p:nvGraphicFramePr>
            <p:xfrm>
              <a:off x="4963" y="7981"/>
              <a:ext cx="3027" cy="7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0" name="" r:id="rId15" imgW="749300" imgH="241300" progId="Equation.DSMT4">
                      <p:embed/>
                    </p:oleObj>
                  </mc:Choice>
                  <mc:Fallback>
                    <p:oleObj name="" r:id="rId15" imgW="749300" imgH="2413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963" y="7981"/>
                            <a:ext cx="3027" cy="7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2" name="组合 41"/>
          <p:cNvGrpSpPr/>
          <p:nvPr/>
        </p:nvGrpSpPr>
        <p:grpSpPr>
          <a:xfrm>
            <a:off x="944880" y="4302760"/>
            <a:ext cx="8625840" cy="1333500"/>
            <a:chOff x="1488" y="7700"/>
            <a:chExt cx="13584" cy="2100"/>
          </a:xfrm>
        </p:grpSpPr>
        <p:sp>
          <p:nvSpPr>
            <p:cNvPr id="41" name="圆角矩形 40"/>
            <p:cNvSpPr/>
            <p:nvPr>
              <p:custDataLst>
                <p:tags r:id="rId17"/>
              </p:custDataLst>
            </p:nvPr>
          </p:nvSpPr>
          <p:spPr>
            <a:xfrm>
              <a:off x="5288" y="8802"/>
              <a:ext cx="4356" cy="998"/>
            </a:xfrm>
            <a:prstGeom prst="roundRect">
              <a:avLst>
                <a:gd name="adj" fmla="val 50000"/>
              </a:avLst>
            </a:prstGeom>
            <a:solidFill>
              <a:srgbClr val="F0F6E4">
                <a:alpha val="34000"/>
              </a:srgbClr>
            </a:solidFill>
            <a:ln w="22225">
              <a:solidFill>
                <a:srgbClr val="9FC157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 b="1">
                <a:solidFill>
                  <a:srgbClr val="0062DC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892" y="7700"/>
              <a:ext cx="13180" cy="1968"/>
              <a:chOff x="-1326" y="5740"/>
              <a:chExt cx="13180" cy="1968"/>
            </a:xfrm>
          </p:grpSpPr>
          <p:sp>
            <p:nvSpPr>
              <p:cNvPr id="30" name="矩形 2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-1326" y="5740"/>
                <a:ext cx="13180" cy="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indent="3048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9pPr>
              </a:lstStyle>
              <a:p>
                <a:pPr indent="0">
                  <a:lnSpc>
                    <a:spcPct val="125000"/>
                  </a:lnSpc>
                  <a:spcBef>
                    <a:spcPct val="0"/>
                  </a:spcBef>
                  <a:buFontTx/>
                  <a:buNone/>
                </a:pPr>
                <a:r>
                  <a:rPr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我们把有序数对</a:t>
                </a:r>
                <a:r>
                  <a:rPr lang="en-US" sz="2600" b="1">
                    <a:solidFill>
                      <a:srgbClr val="0062DC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600" b="1" i="1">
                    <a:solidFill>
                      <a:srgbClr val="0062DC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sz="2600" b="1">
                    <a:solidFill>
                      <a:srgbClr val="0062DC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sz="2600" b="1" i="1">
                    <a:solidFill>
                      <a:srgbClr val="0062DC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600" b="1">
                    <a:solidFill>
                      <a:srgbClr val="0062DC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叫做向量</a:t>
                </a:r>
                <a:r>
                  <a:rPr sz="26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sz="2600" b="1">
                    <a:solidFill>
                      <a:srgbClr val="0062DC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坐标</a:t>
                </a:r>
                <a:r>
                  <a:rPr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，记作</a:t>
                </a:r>
                <a:r>
                  <a:rPr lang="zh-C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zh-CN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2" name="Object 34"/>
              <p:cNvGraphicFramePr>
                <a:graphicFrameLocks noChangeAspect="1"/>
              </p:cNvGraphicFramePr>
              <p:nvPr>
                <p:custDataLst>
                  <p:tags r:id="rId19"/>
                </p:custDataLst>
              </p:nvPr>
            </p:nvGraphicFramePr>
            <p:xfrm>
              <a:off x="3022" y="6939"/>
              <a:ext cx="2563" cy="7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1" name="" r:id="rId20" imgW="634365" imgH="241300" progId="Equation.DSMT4">
                      <p:embed/>
                    </p:oleObj>
                  </mc:Choice>
                  <mc:Fallback>
                    <p:oleObj name="" r:id="rId20" imgW="634365" imgH="2413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3022" y="6939"/>
                            <a:ext cx="2563" cy="7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34"/>
              <p:cNvGraphicFramePr>
                <a:graphicFrameLocks noChangeAspect="1"/>
              </p:cNvGraphicFramePr>
              <p:nvPr>
                <p:custDataLst>
                  <p:tags r:id="rId22"/>
                </p:custDataLst>
              </p:nvPr>
            </p:nvGraphicFramePr>
            <p:xfrm>
              <a:off x="5888" y="5857"/>
              <a:ext cx="513" cy="6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" name="" r:id="rId23" imgW="127000" imgH="215900" progId="Equation.DSMT4">
                      <p:embed/>
                    </p:oleObj>
                  </mc:Choice>
                  <mc:Fallback>
                    <p:oleObj name="" r:id="rId23" imgW="127000" imgH="2159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5888" y="5857"/>
                            <a:ext cx="513" cy="6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" name="椭圆 37"/>
            <p:cNvSpPr/>
            <p:nvPr>
              <p:custDataLst>
                <p:tags r:id="rId24"/>
              </p:custDataLst>
            </p:nvPr>
          </p:nvSpPr>
          <p:spPr>
            <a:xfrm>
              <a:off x="1488" y="8045"/>
              <a:ext cx="266" cy="266"/>
            </a:xfrm>
            <a:prstGeom prst="ellipse">
              <a:avLst/>
            </a:prstGeom>
            <a:solidFill>
              <a:srgbClr val="0F4DD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14375" y="646430"/>
            <a:ext cx="10749280" cy="541020"/>
            <a:chOff x="1226" y="2419"/>
            <a:chExt cx="16928" cy="852"/>
          </a:xfrm>
        </p:grpSpPr>
        <p:sp>
          <p:nvSpPr>
            <p:cNvPr id="3" name="文本框 2"/>
            <p:cNvSpPr txBox="1"/>
            <p:nvPr/>
          </p:nvSpPr>
          <p:spPr>
            <a:xfrm>
              <a:off x="1226" y="2419"/>
              <a:ext cx="22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8</a:t>
              </a:r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：</a:t>
              </a:r>
              <a:endParaRPr lang="zh-CN" altLang="en-US" sz="28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7653" name="对象 27652"/>
            <p:cNvGraphicFramePr>
              <a:graphicFrameLocks noChangeAspect="1"/>
            </p:cNvGraphicFramePr>
            <p:nvPr>
              <p:custDataLst>
                <p:tags r:id="rId1"/>
              </p:custDataLst>
            </p:nvPr>
          </p:nvGraphicFramePr>
          <p:xfrm>
            <a:off x="2470" y="2429"/>
            <a:ext cx="15684" cy="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" r:id="rId2" imgW="4013200" imgH="215900" progId="Equation.DSMT4">
                    <p:embed/>
                  </p:oleObj>
                </mc:Choice>
                <mc:Fallback>
                  <p:oleObj name="" r:id="rId2" imgW="4013200" imgH="2159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470" y="2429"/>
                          <a:ext cx="15684" cy="8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7652" name="图片 2765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1425" y="1790353"/>
            <a:ext cx="3323360" cy="4532720"/>
          </a:xfrm>
          <a:prstGeom prst="rect">
            <a:avLst/>
          </a:prstGeom>
          <a:noFill/>
          <a:ln w="28575"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714375" y="1510665"/>
            <a:ext cx="7816850" cy="4812665"/>
            <a:chOff x="920" y="2819"/>
            <a:chExt cx="12310" cy="7138"/>
          </a:xfrm>
        </p:grpSpPr>
        <p:sp>
          <p:nvSpPr>
            <p:cNvPr id="7" name="圆角矩形 6"/>
            <p:cNvSpPr/>
            <p:nvPr>
              <p:custDataLst>
                <p:tags r:id="rId6"/>
              </p:custDataLst>
            </p:nvPr>
          </p:nvSpPr>
          <p:spPr>
            <a:xfrm>
              <a:off x="920" y="2819"/>
              <a:ext cx="12286" cy="7139"/>
            </a:xfrm>
            <a:prstGeom prst="roundRect">
              <a:avLst>
                <a:gd name="adj" fmla="val 6919"/>
              </a:avLst>
            </a:prstGeom>
            <a:solidFill>
              <a:srgbClr val="D5E69E">
                <a:alpha val="9000"/>
              </a:srgbClr>
            </a:solidFill>
            <a:ln w="22225">
              <a:solidFill>
                <a:srgbClr val="9FC157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auto">
                <a:lnSpc>
                  <a:spcPct val="130000"/>
                </a:lnSpc>
              </a:pPr>
              <a:endParaRPr lang="zh-CN" alt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27654" name="对象 27653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1228" y="3065"/>
            <a:ext cx="12002" cy="1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" r:id="rId8" imgW="3213100" imgH="457200" progId="Equation.DSMT4">
                    <p:embed/>
                  </p:oleObj>
                </mc:Choice>
                <mc:Fallback>
                  <p:oleObj name="" r:id="rId8" imgW="3213100" imgH="457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28" y="3065"/>
                          <a:ext cx="12002" cy="17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5" name="对象 27654"/>
          <p:cNvGraphicFramePr>
            <a:graphicFrameLocks noChangeAspect="1"/>
          </p:cNvGraphicFramePr>
          <p:nvPr/>
        </p:nvGraphicFramePr>
        <p:xfrm>
          <a:off x="796290" y="3192145"/>
          <a:ext cx="592328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" r:id="rId10" imgW="2374265" imgH="762000" progId="Equation.DSMT4">
                  <p:embed/>
                </p:oleObj>
              </mc:Choice>
              <mc:Fallback>
                <p:oleObj name="" r:id="rId10" imgW="2374265" imgH="762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6290" y="3192145"/>
                        <a:ext cx="5923280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对象 27655"/>
          <p:cNvGraphicFramePr>
            <a:graphicFrameLocks noChangeAspect="1"/>
          </p:cNvGraphicFramePr>
          <p:nvPr/>
        </p:nvGraphicFramePr>
        <p:xfrm>
          <a:off x="763628" y="5153810"/>
          <a:ext cx="7457440" cy="106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" r:id="rId12" imgW="3022600" imgH="431800" progId="Equation.DSMT4">
                  <p:embed/>
                </p:oleObj>
              </mc:Choice>
              <mc:Fallback>
                <p:oleObj name="" r:id="rId12" imgW="30226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3628" y="5153810"/>
                        <a:ext cx="7457440" cy="1062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856855" y="2015490"/>
            <a:ext cx="4112260" cy="4189730"/>
            <a:chOff x="12722" y="4200"/>
            <a:chExt cx="6476" cy="6598"/>
          </a:xfrm>
        </p:grpSpPr>
        <p:sp>
          <p:nvSpPr>
            <p:cNvPr id="28677" name="直接连接符 28676"/>
            <p:cNvSpPr/>
            <p:nvPr>
              <p:custDataLst>
                <p:tags r:id="rId1"/>
              </p:custDataLst>
            </p:nvPr>
          </p:nvSpPr>
          <p:spPr>
            <a:xfrm>
              <a:off x="12722" y="9839"/>
              <a:ext cx="587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28678" name="直接连接符 28677"/>
            <p:cNvSpPr/>
            <p:nvPr>
              <p:custDataLst>
                <p:tags r:id="rId2"/>
              </p:custDataLst>
            </p:nvPr>
          </p:nvSpPr>
          <p:spPr>
            <a:xfrm flipH="1" flipV="1">
              <a:off x="15841" y="4680"/>
              <a:ext cx="0" cy="611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28679" name="直接连接符 28678"/>
            <p:cNvSpPr/>
            <p:nvPr>
              <p:custDataLst>
                <p:tags r:id="rId3"/>
              </p:custDataLst>
            </p:nvPr>
          </p:nvSpPr>
          <p:spPr>
            <a:xfrm flipV="1">
              <a:off x="12842" y="5672"/>
              <a:ext cx="5279" cy="1527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28680" name="直接连接符 28679"/>
            <p:cNvSpPr/>
            <p:nvPr>
              <p:custDataLst>
                <p:tags r:id="rId4"/>
              </p:custDataLst>
            </p:nvPr>
          </p:nvSpPr>
          <p:spPr>
            <a:xfrm flipV="1">
              <a:off x="15841" y="5880"/>
              <a:ext cx="1560" cy="3959"/>
            </a:xfrm>
            <a:prstGeom prst="line">
              <a:avLst/>
            </a:prstGeom>
            <a:ln w="28575" cap="flat" cmpd="sng">
              <a:solidFill>
                <a:srgbClr val="0F4DD9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28681" name="直接连接符 28680"/>
            <p:cNvSpPr/>
            <p:nvPr>
              <p:custDataLst>
                <p:tags r:id="rId5"/>
              </p:custDataLst>
            </p:nvPr>
          </p:nvSpPr>
          <p:spPr>
            <a:xfrm flipH="1" flipV="1">
              <a:off x="15361" y="6480"/>
              <a:ext cx="480" cy="335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28682" name="直接连接符 28681"/>
            <p:cNvSpPr/>
            <p:nvPr>
              <p:custDataLst>
                <p:tags r:id="rId6"/>
              </p:custDataLst>
            </p:nvPr>
          </p:nvSpPr>
          <p:spPr>
            <a:xfrm flipH="1" flipV="1">
              <a:off x="13441" y="7080"/>
              <a:ext cx="2399" cy="2759"/>
            </a:xfrm>
            <a:prstGeom prst="line">
              <a:avLst/>
            </a:prstGeom>
            <a:ln w="28575" cap="flat" cmpd="sng">
              <a:solidFill>
                <a:srgbClr val="0F4DD9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28683" name="直接连接符 28682"/>
            <p:cNvSpPr/>
            <p:nvPr>
              <p:custDataLst>
                <p:tags r:id="rId7"/>
              </p:custDataLst>
            </p:nvPr>
          </p:nvSpPr>
          <p:spPr>
            <a:xfrm>
              <a:off x="12722" y="9839"/>
              <a:ext cx="587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28684" name="直接连接符 28683"/>
            <p:cNvSpPr/>
            <p:nvPr>
              <p:custDataLst>
                <p:tags r:id="rId8"/>
              </p:custDataLst>
            </p:nvPr>
          </p:nvSpPr>
          <p:spPr>
            <a:xfrm flipH="1" flipV="1">
              <a:off x="15841" y="4680"/>
              <a:ext cx="0" cy="611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28685" name="直接连接符 28684"/>
            <p:cNvSpPr/>
            <p:nvPr>
              <p:custDataLst>
                <p:tags r:id="rId9"/>
              </p:custDataLst>
            </p:nvPr>
          </p:nvSpPr>
          <p:spPr>
            <a:xfrm flipV="1">
              <a:off x="13561" y="6480"/>
              <a:ext cx="1800" cy="52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28686" name="直接连接符 28685"/>
            <p:cNvSpPr/>
            <p:nvPr>
              <p:custDataLst>
                <p:tags r:id="rId10"/>
              </p:custDataLst>
            </p:nvPr>
          </p:nvSpPr>
          <p:spPr>
            <a:xfrm flipV="1">
              <a:off x="15601" y="5880"/>
              <a:ext cx="1800" cy="52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28687" name="文本框 28686"/>
            <p:cNvSpPr txBox="1"/>
            <p:nvPr>
              <p:custDataLst>
                <p:tags r:id="rId11"/>
              </p:custDataLst>
            </p:nvPr>
          </p:nvSpPr>
          <p:spPr>
            <a:xfrm>
              <a:off x="15001" y="9719"/>
              <a:ext cx="960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</a:rPr>
                <a:t>O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28688" name="文本框 28687"/>
            <p:cNvSpPr txBox="1"/>
            <p:nvPr>
              <p:custDataLst>
                <p:tags r:id="rId12"/>
              </p:custDataLst>
            </p:nvPr>
          </p:nvSpPr>
          <p:spPr>
            <a:xfrm>
              <a:off x="18238" y="9621"/>
              <a:ext cx="960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28689" name="文本框 28688"/>
            <p:cNvSpPr txBox="1"/>
            <p:nvPr>
              <p:custDataLst>
                <p:tags r:id="rId13"/>
              </p:custDataLst>
            </p:nvPr>
          </p:nvSpPr>
          <p:spPr>
            <a:xfrm>
              <a:off x="15121" y="4200"/>
              <a:ext cx="960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</a:rPr>
                <a:t>y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28690" name="文本框 28689"/>
            <p:cNvSpPr txBox="1"/>
            <p:nvPr>
              <p:custDataLst>
                <p:tags r:id="rId14"/>
              </p:custDataLst>
            </p:nvPr>
          </p:nvSpPr>
          <p:spPr>
            <a:xfrm>
              <a:off x="12842" y="6120"/>
              <a:ext cx="960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</a:rPr>
                <a:t>P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1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8691" name="文本框 28690"/>
            <p:cNvSpPr txBox="1"/>
            <p:nvPr>
              <p:custDataLst>
                <p:tags r:id="rId15"/>
              </p:custDataLst>
            </p:nvPr>
          </p:nvSpPr>
          <p:spPr>
            <a:xfrm>
              <a:off x="17041" y="4920"/>
              <a:ext cx="960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</a:rPr>
                <a:t>P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2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8692" name="文本框 28691"/>
            <p:cNvSpPr txBox="1"/>
            <p:nvPr>
              <p:custDataLst>
                <p:tags r:id="rId16"/>
              </p:custDataLst>
            </p:nvPr>
          </p:nvSpPr>
          <p:spPr>
            <a:xfrm>
              <a:off x="14641" y="5640"/>
              <a:ext cx="960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</a:rPr>
                <a:t>P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04850" y="462280"/>
            <a:ext cx="10580370" cy="1112520"/>
            <a:chOff x="1226" y="2419"/>
            <a:chExt cx="16662" cy="1752"/>
          </a:xfrm>
        </p:grpSpPr>
        <p:sp>
          <p:nvSpPr>
            <p:cNvPr id="3" name="文本框 2"/>
            <p:cNvSpPr txBox="1"/>
            <p:nvPr/>
          </p:nvSpPr>
          <p:spPr>
            <a:xfrm>
              <a:off x="1226" y="2419"/>
              <a:ext cx="22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9</a:t>
              </a:r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：</a:t>
              </a:r>
              <a:endParaRPr lang="zh-CN" altLang="en-US" sz="28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8694" name="对象 28693"/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2524" y="2489"/>
            <a:ext cx="15364" cy="1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" r:id="rId18" imgW="3911600" imgH="457200" progId="Equation.DSMT4">
                    <p:embed/>
                  </p:oleObj>
                </mc:Choice>
                <mc:Fallback>
                  <p:oleObj name="" r:id="rId18" imgW="3911600" imgH="457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524" y="2489"/>
                          <a:ext cx="15364" cy="16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778510" y="2301240"/>
            <a:ext cx="7076440" cy="3502660"/>
            <a:chOff x="1226" y="3624"/>
            <a:chExt cx="11144" cy="5516"/>
          </a:xfrm>
        </p:grpSpPr>
        <p:sp>
          <p:nvSpPr>
            <p:cNvPr id="7" name="圆角矩形 6"/>
            <p:cNvSpPr/>
            <p:nvPr>
              <p:custDataLst>
                <p:tags r:id="rId20"/>
              </p:custDataLst>
            </p:nvPr>
          </p:nvSpPr>
          <p:spPr>
            <a:xfrm>
              <a:off x="1226" y="3624"/>
              <a:ext cx="11145" cy="5517"/>
            </a:xfrm>
            <a:prstGeom prst="roundRect">
              <a:avLst>
                <a:gd name="adj" fmla="val 6919"/>
              </a:avLst>
            </a:prstGeom>
            <a:solidFill>
              <a:srgbClr val="D5E69E">
                <a:alpha val="9000"/>
              </a:srgbClr>
            </a:solidFill>
            <a:ln w="22225">
              <a:solidFill>
                <a:srgbClr val="9FC157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auto">
                <a:lnSpc>
                  <a:spcPct val="130000"/>
                </a:lnSpc>
              </a:pPr>
              <a:endParaRPr lang="zh-CN" alt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28695" name="对象 28694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1481" y="4331"/>
            <a:ext cx="9453" cy="2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2" name="" r:id="rId22" imgW="2565400" imgH="685800" progId="Equation.DSMT4">
                    <p:embed/>
                  </p:oleObj>
                </mc:Choice>
                <mc:Fallback>
                  <p:oleObj name="" r:id="rId22" imgW="2565400" imgH="685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481" y="4331"/>
                          <a:ext cx="9453" cy="25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96" name="对象 28695"/>
          <p:cNvGraphicFramePr>
            <a:graphicFrameLocks noChangeAspect="1"/>
          </p:cNvGraphicFramePr>
          <p:nvPr/>
        </p:nvGraphicFramePr>
        <p:xfrm>
          <a:off x="927100" y="4380865"/>
          <a:ext cx="6115050" cy="110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" r:id="rId24" imgW="2413000" imgH="444500" progId="Equation.DSMT4">
                  <p:embed/>
                </p:oleObj>
              </mc:Choice>
              <mc:Fallback>
                <p:oleObj name="" r:id="rId24" imgW="2413000" imgH="444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27100" y="4380865"/>
                        <a:ext cx="6115050" cy="1106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8"/>
          <p:cNvSpPr/>
          <p:nvPr>
            <p:custDataLst>
              <p:tags r:id="rId1"/>
            </p:custDataLst>
          </p:nvPr>
        </p:nvSpPr>
        <p:spPr>
          <a:xfrm>
            <a:off x="0" y="342900"/>
            <a:ext cx="12192000" cy="6515100"/>
          </a:xfrm>
          <a:prstGeom prst="round2SameRect">
            <a:avLst>
              <a:gd name="adj1" fmla="val 7374"/>
              <a:gd name="adj2" fmla="val 0"/>
            </a:avLst>
          </a:prstGeom>
          <a:gradFill flip="none" rotWithShape="1">
            <a:gsLst>
              <a:gs pos="0">
                <a:srgbClr val="FCFDFE"/>
              </a:gs>
              <a:gs pos="100000">
                <a:srgbClr val="FCFDFE">
                  <a:alpha val="78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>
            <p:custDataLst>
              <p:tags r:id="rId2"/>
            </p:custDataLst>
          </p:nvPr>
        </p:nvSpPr>
        <p:spPr>
          <a:xfrm>
            <a:off x="862965" y="1479550"/>
            <a:ext cx="10466070" cy="4512310"/>
          </a:xfrm>
          <a:prstGeom prst="roundRect">
            <a:avLst>
              <a:gd name="adj" fmla="val 3755"/>
            </a:avLst>
          </a:prstGeom>
          <a:solidFill>
            <a:srgbClr val="F0F6E4">
              <a:alpha val="34000"/>
            </a:srgbClr>
          </a:solidFill>
          <a:ln w="22225">
            <a:solidFill>
              <a:srgbClr val="9FC157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b="1">
              <a:solidFill>
                <a:srgbClr val="0062DC"/>
              </a:solidFill>
              <a:latin typeface="Times New Roman" panose="02020603050405020304" pitchFamily="18" charset="0"/>
              <a:ea typeface="黑体" panose="02010609060101010101" charset="-122"/>
              <a:sym typeface="+mn-ea"/>
            </a:endParaRPr>
          </a:p>
        </p:txBody>
      </p:sp>
      <p:sp>
        <p:nvSpPr>
          <p:cNvPr id="18" name="圆角矩形 17"/>
          <p:cNvSpPr/>
          <p:nvPr>
            <p:custDataLst>
              <p:tags r:id="rId3"/>
            </p:custDataLst>
          </p:nvPr>
        </p:nvSpPr>
        <p:spPr>
          <a:xfrm>
            <a:off x="3802380" y="1207135"/>
            <a:ext cx="4585970" cy="5791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68BD8"/>
              </a:gs>
              <a:gs pos="100000">
                <a:srgbClr val="85BC5C"/>
              </a:gs>
            </a:gsLst>
            <a:lin ang="14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中点坐标公式</a:t>
            </a:r>
            <a:endParaRPr lang="zh-CN" altLang="en-US" sz="2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aphicFrame>
        <p:nvGraphicFramePr>
          <p:cNvPr id="62468" name="对象 6246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342708" y="2247900"/>
          <a:ext cx="9506585" cy="297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" r:id="rId5" imgW="3721100" imgH="1295400" progId="Equation.DSMT4">
                  <p:embed/>
                </p:oleObj>
              </mc:Choice>
              <mc:Fallback>
                <p:oleObj name="" r:id="rId5" imgW="3721100" imgH="1295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2708" y="2247900"/>
                        <a:ext cx="9506585" cy="297561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36600" y="243205"/>
            <a:ext cx="10580370" cy="1113155"/>
            <a:chOff x="1226" y="2419"/>
            <a:chExt cx="16662" cy="1753"/>
          </a:xfrm>
        </p:grpSpPr>
        <p:sp>
          <p:nvSpPr>
            <p:cNvPr id="3" name="文本框 2"/>
            <p:cNvSpPr txBox="1"/>
            <p:nvPr/>
          </p:nvSpPr>
          <p:spPr>
            <a:xfrm>
              <a:off x="1226" y="2419"/>
              <a:ext cx="22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9</a:t>
              </a:r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：</a:t>
              </a:r>
              <a:endParaRPr lang="zh-CN" altLang="en-US" sz="28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8694" name="对象 28693"/>
            <p:cNvGraphicFramePr>
              <a:graphicFrameLocks noChangeAspect="1"/>
            </p:cNvGraphicFramePr>
            <p:nvPr>
              <p:custDataLst>
                <p:tags r:id="rId1"/>
              </p:custDataLst>
            </p:nvPr>
          </p:nvGraphicFramePr>
          <p:xfrm>
            <a:off x="2524" y="2489"/>
            <a:ext cx="15364" cy="1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" r:id="rId2" imgW="3911600" imgH="457200" progId="Equation.DSMT4">
                    <p:embed/>
                  </p:oleObj>
                </mc:Choice>
                <mc:Fallback>
                  <p:oleObj name="" r:id="rId2" imgW="3911600" imgH="457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524" y="2489"/>
                          <a:ext cx="15364" cy="16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2425700" y="1602105"/>
            <a:ext cx="7262497" cy="3062853"/>
            <a:chOff x="2972" y="5520"/>
            <a:chExt cx="12727" cy="5367"/>
          </a:xfrm>
        </p:grpSpPr>
        <p:grpSp>
          <p:nvGrpSpPr>
            <p:cNvPr id="5" name="组合 4"/>
            <p:cNvGrpSpPr/>
            <p:nvPr/>
          </p:nvGrpSpPr>
          <p:grpSpPr>
            <a:xfrm>
              <a:off x="2972" y="5520"/>
              <a:ext cx="4799" cy="5366"/>
              <a:chOff x="2972" y="5520"/>
              <a:chExt cx="4799" cy="5366"/>
            </a:xfrm>
          </p:grpSpPr>
          <p:sp>
            <p:nvSpPr>
              <p:cNvPr id="29701" name="直接连接符 29700"/>
              <p:cNvSpPr/>
              <p:nvPr>
                <p:custDataLst>
                  <p:tags r:id="rId4"/>
                </p:custDataLst>
              </p:nvPr>
            </p:nvSpPr>
            <p:spPr>
              <a:xfrm>
                <a:off x="3212" y="9479"/>
                <a:ext cx="407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lg" len="lg"/>
              </a:ln>
            </p:spPr>
            <p:txBody>
              <a:bodyPr/>
              <a:lstStyle/>
              <a:p/>
            </p:txBody>
          </p:sp>
          <p:sp>
            <p:nvSpPr>
              <p:cNvPr id="29702" name="直接连接符 29701"/>
              <p:cNvSpPr/>
              <p:nvPr>
                <p:custDataLst>
                  <p:tags r:id="rId5"/>
                </p:custDataLst>
              </p:nvPr>
            </p:nvSpPr>
            <p:spPr>
              <a:xfrm flipH="1" flipV="1">
                <a:off x="5371" y="6000"/>
                <a:ext cx="0" cy="407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lg" len="lg"/>
              </a:ln>
            </p:spPr>
            <p:txBody>
              <a:bodyPr/>
              <a:lstStyle/>
              <a:p/>
            </p:txBody>
          </p:sp>
          <p:sp>
            <p:nvSpPr>
              <p:cNvPr id="29703" name="直接连接符 29702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3212" y="6600"/>
                <a:ext cx="3479" cy="108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lg" len="lg"/>
              </a:ln>
            </p:spPr>
            <p:txBody>
              <a:bodyPr/>
              <a:lstStyle/>
              <a:p/>
            </p:txBody>
          </p:sp>
          <p:sp>
            <p:nvSpPr>
              <p:cNvPr id="29704" name="直接连接符 29703"/>
              <p:cNvSpPr/>
              <p:nvPr>
                <p:custDataLst>
                  <p:tags r:id="rId7"/>
                </p:custDataLst>
              </p:nvPr>
            </p:nvSpPr>
            <p:spPr>
              <a:xfrm flipH="1" flipV="1">
                <a:off x="3692" y="7559"/>
                <a:ext cx="1680" cy="1919"/>
              </a:xfrm>
              <a:prstGeom prst="line">
                <a:avLst/>
              </a:prstGeom>
              <a:ln w="28575" cap="flat" cmpd="sng">
                <a:solidFill>
                  <a:srgbClr val="0F4DD9"/>
                </a:solidFill>
                <a:prstDash val="solid"/>
                <a:headEnd type="none" w="med" len="med"/>
                <a:tailEnd type="stealth" w="lg" len="lg"/>
              </a:ln>
            </p:spPr>
            <p:txBody>
              <a:bodyPr/>
              <a:lstStyle/>
              <a:p/>
            </p:txBody>
          </p:sp>
          <p:sp>
            <p:nvSpPr>
              <p:cNvPr id="29705" name="直接连接符 29704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5371" y="6720"/>
                <a:ext cx="960" cy="2759"/>
              </a:xfrm>
              <a:prstGeom prst="line">
                <a:avLst/>
              </a:prstGeom>
              <a:ln w="28575" cap="flat" cmpd="sng">
                <a:solidFill>
                  <a:srgbClr val="0F4DD9"/>
                </a:solidFill>
                <a:prstDash val="solid"/>
                <a:headEnd type="none" w="med" len="med"/>
                <a:tailEnd type="stealth" w="lg" len="lg"/>
              </a:ln>
            </p:spPr>
            <p:txBody>
              <a:bodyPr/>
              <a:lstStyle/>
              <a:p/>
            </p:txBody>
          </p:sp>
          <p:sp>
            <p:nvSpPr>
              <p:cNvPr id="29706" name="直接连接符 29705"/>
              <p:cNvSpPr/>
              <p:nvPr>
                <p:custDataLst>
                  <p:tags r:id="rId9"/>
                </p:custDataLst>
              </p:nvPr>
            </p:nvSpPr>
            <p:spPr>
              <a:xfrm flipH="1" flipV="1">
                <a:off x="4771" y="7200"/>
                <a:ext cx="600" cy="227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lg" len="lg"/>
              </a:ln>
            </p:spPr>
            <p:txBody>
              <a:bodyPr/>
              <a:lstStyle/>
              <a:p/>
            </p:txBody>
          </p:sp>
          <p:sp>
            <p:nvSpPr>
              <p:cNvPr id="29707" name="文本框 29706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4651" y="9359"/>
                <a:ext cx="960" cy="80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O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08" name="文本框 29707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4051" y="6600"/>
                <a:ext cx="960" cy="80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P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09" name="文本框 29708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4771" y="5520"/>
                <a:ext cx="960" cy="80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y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0" name="文本框 29709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811" y="9359"/>
                <a:ext cx="960" cy="80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x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1" name="文本框 29710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2972" y="6840"/>
                <a:ext cx="960" cy="80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24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2" name="文本框 29711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5851" y="5760"/>
                <a:ext cx="960" cy="80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24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3" name="文本框 29712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6661" y="6240"/>
                <a:ext cx="960" cy="80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l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4" name="文本框 29713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4771" y="10079"/>
                <a:ext cx="1200" cy="80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(1)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31" name="直接连接符 29730"/>
              <p:cNvSpPr/>
              <p:nvPr>
                <p:custDataLst>
                  <p:tags r:id="rId18"/>
                </p:custDataLst>
              </p:nvPr>
            </p:nvSpPr>
            <p:spPr>
              <a:xfrm flipV="1">
                <a:off x="5251" y="6720"/>
                <a:ext cx="1080" cy="335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stealth" w="lg" len="lg"/>
              </a:ln>
            </p:spPr>
            <p:txBody>
              <a:bodyPr/>
              <a:lstStyle/>
              <a:p/>
            </p:txBody>
          </p:sp>
          <p:sp>
            <p:nvSpPr>
              <p:cNvPr id="29732" name="直接连接符 29731"/>
              <p:cNvSpPr/>
              <p:nvPr>
                <p:custDataLst>
                  <p:tags r:id="rId19"/>
                </p:custDataLst>
              </p:nvPr>
            </p:nvSpPr>
            <p:spPr>
              <a:xfrm flipV="1">
                <a:off x="3692" y="7200"/>
                <a:ext cx="1080" cy="335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stealth" w="lg" len="lg"/>
              </a:ln>
            </p:spPr>
            <p:txBody>
              <a:bodyPr/>
              <a:lstStyle/>
              <a:p/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148" y="5520"/>
              <a:ext cx="5551" cy="5367"/>
              <a:chOff x="10148" y="5520"/>
              <a:chExt cx="5551" cy="5367"/>
            </a:xfrm>
          </p:grpSpPr>
          <p:sp>
            <p:nvSpPr>
              <p:cNvPr id="29716" name="直接连接符 29715"/>
              <p:cNvSpPr/>
              <p:nvPr>
                <p:custDataLst>
                  <p:tags r:id="rId20"/>
                </p:custDataLst>
              </p:nvPr>
            </p:nvSpPr>
            <p:spPr>
              <a:xfrm>
                <a:off x="10628" y="9479"/>
                <a:ext cx="407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lg" len="lg"/>
              </a:ln>
            </p:spPr>
            <p:txBody>
              <a:bodyPr/>
              <a:lstStyle/>
              <a:p/>
            </p:txBody>
          </p:sp>
          <p:sp>
            <p:nvSpPr>
              <p:cNvPr id="29717" name="直接连接符 29716"/>
              <p:cNvSpPr/>
              <p:nvPr>
                <p:custDataLst>
                  <p:tags r:id="rId21"/>
                </p:custDataLst>
              </p:nvPr>
            </p:nvSpPr>
            <p:spPr>
              <a:xfrm flipH="1" flipV="1">
                <a:off x="12788" y="6000"/>
                <a:ext cx="0" cy="407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lg" len="lg"/>
              </a:ln>
            </p:spPr>
            <p:txBody>
              <a:bodyPr/>
              <a:lstStyle/>
              <a:p/>
            </p:txBody>
          </p:sp>
          <p:sp>
            <p:nvSpPr>
              <p:cNvPr id="29719" name="直接连接符 29718"/>
              <p:cNvSpPr/>
              <p:nvPr>
                <p:custDataLst>
                  <p:tags r:id="rId22"/>
                </p:custDataLst>
              </p:nvPr>
            </p:nvSpPr>
            <p:spPr>
              <a:xfrm flipH="1" flipV="1">
                <a:off x="11108" y="7559"/>
                <a:ext cx="1680" cy="1919"/>
              </a:xfrm>
              <a:prstGeom prst="line">
                <a:avLst/>
              </a:prstGeom>
              <a:ln w="28575" cap="flat" cmpd="sng">
                <a:solidFill>
                  <a:srgbClr val="0F4DD9"/>
                </a:solidFill>
                <a:prstDash val="solid"/>
                <a:headEnd type="none" w="med" len="med"/>
                <a:tailEnd type="stealth" w="lg" len="lg"/>
              </a:ln>
            </p:spPr>
            <p:txBody>
              <a:bodyPr/>
              <a:lstStyle/>
              <a:p/>
            </p:txBody>
          </p:sp>
          <p:sp>
            <p:nvSpPr>
              <p:cNvPr id="29720" name="直接连接符 29719"/>
              <p:cNvSpPr/>
              <p:nvPr>
                <p:custDataLst>
                  <p:tags r:id="rId23"/>
                </p:custDataLst>
              </p:nvPr>
            </p:nvSpPr>
            <p:spPr>
              <a:xfrm flipV="1">
                <a:off x="12788" y="6600"/>
                <a:ext cx="1200" cy="2879"/>
              </a:xfrm>
              <a:prstGeom prst="line">
                <a:avLst/>
              </a:prstGeom>
              <a:ln w="28575" cap="flat" cmpd="sng">
                <a:solidFill>
                  <a:srgbClr val="0F4DD9"/>
                </a:solidFill>
                <a:prstDash val="solid"/>
                <a:headEnd type="none" w="med" len="med"/>
                <a:tailEnd type="stealth" w="lg" len="lg"/>
              </a:ln>
            </p:spPr>
            <p:txBody>
              <a:bodyPr/>
              <a:lstStyle/>
              <a:p/>
            </p:txBody>
          </p:sp>
          <p:sp>
            <p:nvSpPr>
              <p:cNvPr id="29722" name="文本框 2972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12068" y="9359"/>
                <a:ext cx="960" cy="80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O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23" name="文本框 29722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12548" y="6240"/>
                <a:ext cx="960" cy="80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P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24" name="文本框 2972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12188" y="5520"/>
                <a:ext cx="960" cy="80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y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25" name="文本框 29724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14227" y="9360"/>
                <a:ext cx="960" cy="80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x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26" name="文本框 2972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10388" y="6840"/>
                <a:ext cx="960" cy="80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24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27" name="文本框 29726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13387" y="5880"/>
                <a:ext cx="960" cy="80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24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28" name="文本框 2972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14739" y="6153"/>
                <a:ext cx="960" cy="80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>
                    <a:latin typeface="Times New Roman" panose="02020603050405020304" pitchFamily="18" charset="0"/>
                  </a:rPr>
                  <a:t>l</a:t>
                </a:r>
                <a:endParaRPr lang="en-US" altLang="zh-CN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29" name="文本框 29728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12188" y="10080"/>
                <a:ext cx="1200" cy="80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(2)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33" name="直接连接符 29732"/>
              <p:cNvSpPr/>
              <p:nvPr>
                <p:custDataLst>
                  <p:tags r:id="rId32"/>
                </p:custDataLst>
              </p:nvPr>
            </p:nvSpPr>
            <p:spPr>
              <a:xfrm flipV="1">
                <a:off x="10148" y="6960"/>
                <a:ext cx="2759" cy="855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stealth" w="lg" len="lg"/>
              </a:ln>
            </p:spPr>
            <p:txBody>
              <a:bodyPr/>
              <a:lstStyle/>
              <a:p/>
            </p:txBody>
          </p:sp>
          <p:sp>
            <p:nvSpPr>
              <p:cNvPr id="29735" name="直接连接符 29734"/>
              <p:cNvSpPr/>
              <p:nvPr>
                <p:custDataLst>
                  <p:tags r:id="rId33"/>
                </p:custDataLst>
              </p:nvPr>
            </p:nvSpPr>
            <p:spPr>
              <a:xfrm flipV="1">
                <a:off x="12068" y="6360"/>
                <a:ext cx="2759" cy="855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lg" len="lg"/>
              </a:ln>
            </p:spPr>
            <p:txBody>
              <a:bodyPr/>
              <a:lstStyle/>
              <a:p/>
            </p:txBody>
          </p:sp>
          <p:sp>
            <p:nvSpPr>
              <p:cNvPr id="29734" name="直接连接符 29733"/>
              <p:cNvSpPr/>
              <p:nvPr>
                <p:custDataLst>
                  <p:tags r:id="rId34"/>
                </p:custDataLst>
              </p:nvPr>
            </p:nvSpPr>
            <p:spPr>
              <a:xfrm flipV="1">
                <a:off x="12908" y="6625"/>
                <a:ext cx="1080" cy="335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stealth" w="lg" len="lg"/>
              </a:ln>
            </p:spPr>
            <p:txBody>
              <a:bodyPr/>
              <a:lstStyle/>
              <a:p/>
            </p:txBody>
          </p:sp>
          <p:sp>
            <p:nvSpPr>
              <p:cNvPr id="29721" name="直接连接符 29720"/>
              <p:cNvSpPr/>
              <p:nvPr>
                <p:custDataLst>
                  <p:tags r:id="rId35"/>
                </p:custDataLst>
              </p:nvPr>
            </p:nvSpPr>
            <p:spPr>
              <a:xfrm flipV="1">
                <a:off x="12788" y="6960"/>
                <a:ext cx="120" cy="251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lg" len="lg"/>
              </a:ln>
            </p:spPr>
            <p:txBody>
              <a:bodyPr/>
              <a:lstStyle/>
              <a:p/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37515" y="4909820"/>
            <a:ext cx="5756910" cy="127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381750" y="5102860"/>
            <a:ext cx="4934585" cy="9518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>
            <p:custDataLst>
              <p:tags r:id="rId1"/>
            </p:custDataLst>
          </p:nvPr>
        </p:nvSpPr>
        <p:spPr>
          <a:xfrm>
            <a:off x="869950" y="594360"/>
            <a:ext cx="1325245" cy="52133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68BD8"/>
              </a:gs>
              <a:gs pos="100000">
                <a:srgbClr val="85BC5C"/>
              </a:gs>
            </a:gsLst>
            <a:lin ang="14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探究</a:t>
            </a:r>
            <a:endParaRPr lang="zh-CN" altLang="en-US" sz="2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782050" y="2799715"/>
            <a:ext cx="2988310" cy="2788920"/>
            <a:chOff x="12356" y="4766"/>
            <a:chExt cx="4706" cy="4392"/>
          </a:xfrm>
        </p:grpSpPr>
        <p:cxnSp>
          <p:nvCxnSpPr>
            <p:cNvPr id="6" name="直接箭头连接符 5"/>
            <p:cNvCxnSpPr/>
            <p:nvPr>
              <p:custDataLst>
                <p:tags r:id="rId2"/>
              </p:custDataLst>
            </p:nvPr>
          </p:nvCxnSpPr>
          <p:spPr>
            <a:xfrm flipV="1">
              <a:off x="14508" y="5114"/>
              <a:ext cx="30" cy="325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>
              <p:custDataLst>
                <p:tags r:id="rId3"/>
              </p:custDataLst>
            </p:nvPr>
          </p:nvCxnSpPr>
          <p:spPr>
            <a:xfrm>
              <a:off x="12356" y="7944"/>
              <a:ext cx="470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4"/>
              </p:custDataLst>
            </p:nvPr>
          </p:nvCxnSpPr>
          <p:spPr>
            <a:xfrm flipV="1">
              <a:off x="12356" y="5270"/>
              <a:ext cx="4064" cy="21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>
              <p:custDataLst>
                <p:tags r:id="rId5"/>
              </p:custDataLst>
            </p:nvPr>
          </p:nvSpPr>
          <p:spPr>
            <a:xfrm>
              <a:off x="13276" y="6901"/>
              <a:ext cx="107" cy="11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>
              <p:custDataLst>
                <p:tags r:id="rId6"/>
              </p:custDataLst>
            </p:nvPr>
          </p:nvSpPr>
          <p:spPr>
            <a:xfrm>
              <a:off x="15671" y="5582"/>
              <a:ext cx="107" cy="11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4" name="对象 33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12817" y="6174"/>
            <a:ext cx="566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" r:id="rId8" imgW="152400" imgH="215900" progId="Equation.KSEE3">
                    <p:embed/>
                  </p:oleObj>
                </mc:Choice>
                <mc:Fallback>
                  <p:oleObj name="" r:id="rId8" imgW="1524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817" y="6174"/>
                          <a:ext cx="566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15189" y="4766"/>
            <a:ext cx="614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" r:id="rId11" imgW="165100" imgH="215900" progId="Equation.KSEE3">
                    <p:embed/>
                  </p:oleObj>
                </mc:Choice>
                <mc:Fallback>
                  <p:oleObj name="" r:id="rId11" imgW="1651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5189" y="4766"/>
                          <a:ext cx="614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" name="组合 40"/>
            <p:cNvGrpSpPr/>
            <p:nvPr/>
          </p:nvGrpSpPr>
          <p:grpSpPr>
            <a:xfrm>
              <a:off x="13318" y="5694"/>
              <a:ext cx="2406" cy="2303"/>
              <a:chOff x="13318" y="5694"/>
              <a:chExt cx="2406" cy="2303"/>
            </a:xfrm>
          </p:grpSpPr>
          <p:cxnSp>
            <p:nvCxnSpPr>
              <p:cNvPr id="42" name="直接箭头连接符 41"/>
              <p:cNvCxnSpPr>
                <a:endCxn id="31" idx="4"/>
              </p:cNvCxnSpPr>
              <p:nvPr>
                <p:custDataLst>
                  <p:tags r:id="rId13"/>
                </p:custDataLst>
              </p:nvPr>
            </p:nvCxnSpPr>
            <p:spPr>
              <a:xfrm flipV="1">
                <a:off x="14538" y="5694"/>
                <a:ext cx="1187" cy="2250"/>
              </a:xfrm>
              <a:prstGeom prst="straightConnector1">
                <a:avLst/>
              </a:prstGeom>
              <a:ln w="38100">
                <a:solidFill>
                  <a:srgbClr val="0F4DD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>
                <p:custDataLst>
                  <p:tags r:id="rId14"/>
                </p:custDataLst>
              </p:nvPr>
            </p:nvCxnSpPr>
            <p:spPr>
              <a:xfrm flipH="1" flipV="1">
                <a:off x="13318" y="7013"/>
                <a:ext cx="1220" cy="984"/>
              </a:xfrm>
              <a:prstGeom prst="straightConnector1">
                <a:avLst/>
              </a:prstGeom>
              <a:ln w="38100">
                <a:solidFill>
                  <a:srgbClr val="0F4DD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>
                <p:custDataLst>
                  <p:tags r:id="rId15"/>
                </p:custDataLst>
              </p:nvPr>
            </p:nvCxnSpPr>
            <p:spPr>
              <a:xfrm flipH="1" flipV="1">
                <a:off x="14336" y="6323"/>
                <a:ext cx="180" cy="16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椭圆 44"/>
            <p:cNvSpPr/>
            <p:nvPr>
              <p:custDataLst>
                <p:tags r:id="rId16"/>
              </p:custDataLst>
            </p:nvPr>
          </p:nvSpPr>
          <p:spPr>
            <a:xfrm>
              <a:off x="14282" y="6323"/>
              <a:ext cx="107" cy="11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6" name="对象 45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13924" y="5747"/>
            <a:ext cx="567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" r:id="rId18" imgW="152400" imgH="165100" progId="Equation.KSEE3">
                    <p:embed/>
                  </p:oleObj>
                </mc:Choice>
                <mc:Fallback>
                  <p:oleObj name="" r:id="rId18" imgW="1524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3924" y="5747"/>
                          <a:ext cx="567" cy="6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文本框 46"/>
            <p:cNvSpPr txBox="1"/>
            <p:nvPr>
              <p:custDataLst>
                <p:tags r:id="rId20"/>
              </p:custDataLst>
            </p:nvPr>
          </p:nvSpPr>
          <p:spPr>
            <a:xfrm>
              <a:off x="13528" y="8433"/>
              <a:ext cx="200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sz="24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图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6.3-18</a:t>
              </a:r>
              <a:endParaRPr lang="zh-CN" altLang="en-US" sz="24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8" name="对象 47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13876" y="7868"/>
            <a:ext cx="567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3876" y="7868"/>
                          <a:ext cx="567" cy="6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2242820" y="541020"/>
            <a:ext cx="10377170" cy="1130300"/>
            <a:chOff x="1798" y="2586"/>
            <a:chExt cx="16342" cy="1780"/>
          </a:xfrm>
        </p:grpSpPr>
        <p:sp>
          <p:nvSpPr>
            <p:cNvPr id="49" name="文本框 48"/>
            <p:cNvSpPr txBox="1"/>
            <p:nvPr>
              <p:custDataLst>
                <p:tags r:id="rId24"/>
              </p:custDataLst>
            </p:nvPr>
          </p:nvSpPr>
          <p:spPr>
            <a:xfrm>
              <a:off x="1798" y="2586"/>
              <a:ext cx="16342" cy="17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 fontAlgn="auto">
                <a:lnSpc>
                  <a:spcPct val="130000"/>
                </a:lnSpc>
              </a:pPr>
              <a:r>
                <a:rPr 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如图</a:t>
              </a:r>
              <a:r>
                <a:rPr lang="en-US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6.3-18</a:t>
              </a:r>
              <a:r>
                <a:rPr lang="zh-CN" altLang="en-US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，线段</a:t>
              </a:r>
              <a:r>
                <a:rPr lang="en-US" altLang="zh-CN" sz="26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en-US" altLang="zh-CN" sz="2600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en-US" altLang="zh-CN" sz="26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en-US" altLang="zh-CN" sz="2600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zh-CN" altLang="en-US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的端点</a:t>
              </a:r>
              <a:r>
                <a:rPr lang="en-US" altLang="zh-CN" sz="26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en-US" altLang="zh-CN" sz="2600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zh-CN" altLang="en-US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，</a:t>
              </a:r>
              <a:r>
                <a:rPr lang="en-US" altLang="zh-CN" sz="26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en-US" altLang="zh-CN" sz="2600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zh-CN" altLang="en-US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的坐标分别是</a:t>
              </a:r>
              <a:r>
                <a:rPr lang="en-US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26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600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zh-CN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，</a:t>
              </a:r>
              <a:r>
                <a:rPr lang="en-US" altLang="zh-CN" sz="26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y</a:t>
              </a:r>
              <a:r>
                <a:rPr lang="en-US" altLang="zh-CN" sz="2600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en-US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),</a:t>
              </a:r>
              <a:r>
                <a:rPr lang="zh-CN" altLang="en-US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26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600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zh-CN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，</a:t>
              </a:r>
              <a:r>
                <a:rPr lang="en-US" altLang="zh-CN" sz="26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y</a:t>
              </a:r>
              <a:r>
                <a:rPr lang="en-US" altLang="zh-CN" sz="2600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en-US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)</a:t>
              </a:r>
              <a:r>
                <a:rPr lang="zh-CN" altLang="en-US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，</a:t>
              </a:r>
              <a:endParaRPr lang="zh-CN" altLang="en-US" sz="26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  <a:p>
              <a:pPr algn="l" fontAlgn="auto">
                <a:lnSpc>
                  <a:spcPct val="130000"/>
                </a:lnSpc>
              </a:pPr>
              <a:r>
                <a:rPr lang="zh-CN" altLang="en-US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点</a:t>
              </a:r>
              <a:r>
                <a:rPr lang="en-US" altLang="zh-CN" sz="26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zh-CN" altLang="en-US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是直线</a:t>
              </a:r>
              <a:r>
                <a:rPr lang="en-US" altLang="zh-CN" sz="26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en-US" altLang="zh-CN" sz="2600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en-US" altLang="zh-CN" sz="26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en-US" altLang="zh-CN" sz="2600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zh-CN" altLang="en-US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上的一点</a:t>
              </a:r>
              <a:r>
                <a:rPr lang="en-US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.  </a:t>
              </a:r>
              <a:r>
                <a:rPr lang="zh-CN" altLang="en-US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当</a:t>
              </a:r>
              <a:r>
                <a:rPr lang="en-US" altLang="zh-CN" sz="26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en-US" altLang="zh-CN" sz="2600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en-US" altLang="zh-CN" sz="26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en-US" altLang="zh-CN" sz="2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= </a:t>
              </a:r>
              <a:r>
                <a:rPr lang="zh-CN" altLang="en-US" sz="2600" b="1" i="1">
                  <a:effectLst/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λ</a:t>
              </a:r>
              <a:r>
                <a:rPr lang="en-US" altLang="zh-CN" sz="2600" b="1" i="1">
                  <a:effectLst/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6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PP</a:t>
              </a:r>
              <a:r>
                <a:rPr lang="en-US" altLang="zh-CN" sz="2600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zh-CN" altLang="en-US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时，点</a:t>
              </a:r>
              <a:r>
                <a:rPr lang="en-US" altLang="zh-CN" sz="26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zh-CN" altLang="en-US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的坐标是什么？</a:t>
              </a:r>
              <a:endParaRPr lang="zh-CN" altLang="en-US" sz="26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箭头连接符 49"/>
            <p:cNvCxnSpPr/>
            <p:nvPr>
              <p:custDataLst>
                <p:tags r:id="rId25"/>
              </p:custDataLst>
            </p:nvPr>
          </p:nvCxnSpPr>
          <p:spPr>
            <a:xfrm flipV="1">
              <a:off x="8369" y="3657"/>
              <a:ext cx="7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>
              <p:custDataLst>
                <p:tags r:id="rId26"/>
              </p:custDataLst>
            </p:nvPr>
          </p:nvCxnSpPr>
          <p:spPr>
            <a:xfrm flipV="1">
              <a:off x="9965" y="3657"/>
              <a:ext cx="7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117725" y="3119755"/>
            <a:ext cx="5516245" cy="833120"/>
            <a:chOff x="2356" y="7775"/>
            <a:chExt cx="8687" cy="1312"/>
          </a:xfrm>
        </p:grpSpPr>
        <p:sp>
          <p:nvSpPr>
            <p:cNvPr id="55" name="矩形 54"/>
            <p:cNvSpPr/>
            <p:nvPr>
              <p:custDataLst>
                <p:tags r:id="rId27"/>
              </p:custDataLst>
            </p:nvPr>
          </p:nvSpPr>
          <p:spPr>
            <a:xfrm>
              <a:off x="2356" y="7950"/>
              <a:ext cx="6349" cy="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 fontAlgn="auto">
                <a:lnSpc>
                  <a:spcPct val="125000"/>
                </a:lnSpc>
                <a:spcAft>
                  <a:spcPct val="0"/>
                </a:spcAft>
                <a:defRPr/>
              </a:pPr>
              <a:r>
                <a:rPr lang="zh-CN" altLang="en-US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所以，点</a:t>
              </a:r>
              <a:r>
                <a:rPr lang="en-US" altLang="zh-CN" sz="26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zh-CN" altLang="en-US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的坐标为         </a:t>
              </a:r>
              <a:r>
                <a:rPr lang="zh-CN" altLang="en-US" sz="2400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rPr>
                <a:t>           </a:t>
              </a:r>
              <a:r>
                <a:rPr lang="zh-CN" altLang="en-US" sz="2400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   </a:t>
              </a:r>
              <a:endParaRPr lang="zh-CN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>
              <p:custDataLst>
                <p:tags r:id="rId28"/>
              </p:custDataLst>
            </p:nvPr>
          </p:nvGraphicFramePr>
          <p:xfrm>
            <a:off x="6979" y="7775"/>
            <a:ext cx="4064" cy="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" name="Equation" r:id="rId29" imgW="1244600" imgH="393700" progId="Equation.DSMT4">
                    <p:embed/>
                  </p:oleObj>
                </mc:Choice>
                <mc:Fallback>
                  <p:oleObj name="Equation" r:id="rId29" imgW="12446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6979" y="7775"/>
                          <a:ext cx="4064" cy="13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" name="组合 77"/>
          <p:cNvGrpSpPr/>
          <p:nvPr/>
        </p:nvGrpSpPr>
        <p:grpSpPr>
          <a:xfrm>
            <a:off x="3211195" y="4573270"/>
            <a:ext cx="4518660" cy="633730"/>
            <a:chOff x="4730" y="10543"/>
            <a:chExt cx="7116" cy="998"/>
          </a:xfrm>
        </p:grpSpPr>
        <p:sp>
          <p:nvSpPr>
            <p:cNvPr id="77" name="圆角矩形 76"/>
            <p:cNvSpPr/>
            <p:nvPr>
              <p:custDataLst>
                <p:tags r:id="rId31"/>
              </p:custDataLst>
            </p:nvPr>
          </p:nvSpPr>
          <p:spPr>
            <a:xfrm>
              <a:off x="5178" y="10543"/>
              <a:ext cx="6194" cy="998"/>
            </a:xfrm>
            <a:prstGeom prst="roundRect">
              <a:avLst>
                <a:gd name="adj" fmla="val 50000"/>
              </a:avLst>
            </a:prstGeom>
            <a:solidFill>
              <a:srgbClr val="F0F6E4">
                <a:alpha val="34000"/>
              </a:srgbClr>
            </a:solidFill>
            <a:ln w="22225">
              <a:solidFill>
                <a:srgbClr val="9FC157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 b="1">
                <a:solidFill>
                  <a:srgbClr val="0062DC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endParaRPr>
            </a:p>
          </p:txBody>
        </p:sp>
        <p:sp>
          <p:nvSpPr>
            <p:cNvPr id="30743" name="文本框 30742"/>
            <p:cNvSpPr txBox="1"/>
            <p:nvPr>
              <p:custDataLst>
                <p:tags r:id="rId32"/>
              </p:custDataLst>
            </p:nvPr>
          </p:nvSpPr>
          <p:spPr>
            <a:xfrm>
              <a:off x="4730" y="10657"/>
              <a:ext cx="7116" cy="774"/>
            </a:xfrm>
            <a:prstGeom prst="rect">
              <a:avLst/>
            </a:prstGeom>
            <a:noFill/>
            <a:ln w="28575" cap="flat" cmpd="sng">
              <a:noFill/>
              <a:prstDash val="solid"/>
              <a:miter/>
              <a:headEnd type="none" w="med" len="med"/>
              <a:tailEnd type="none" w="lg" len="lg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600">
                  <a:solidFill>
                    <a:schemeClr val="tx1"/>
                  </a:solidFill>
                  <a:effectLst/>
                  <a:latin typeface="黑体" panose="02010609060101010101" charset="-122"/>
                  <a:ea typeface="黑体" panose="02010609060101010101" charset="-122"/>
                </a:rPr>
                <a:t>线段的定比分点公式</a:t>
              </a:r>
              <a:endParaRPr lang="zh-CN" altLang="en-US" sz="2600">
                <a:solidFill>
                  <a:schemeClr val="tx1"/>
                </a:solidFill>
                <a:effectLst/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>
            <p:custDataLst>
              <p:tags r:id="rId1"/>
            </p:custDataLst>
          </p:nvPr>
        </p:nvGrpSpPr>
        <p:grpSpPr>
          <a:xfrm>
            <a:off x="577851" y="576471"/>
            <a:ext cx="5518150" cy="521970"/>
            <a:chOff x="330201" y="576471"/>
            <a:chExt cx="5518150" cy="521970"/>
          </a:xfrm>
        </p:grpSpPr>
        <p:sp>
          <p:nvSpPr>
            <p:cNvPr id="44" name="文本框 43"/>
            <p:cNvSpPr txBox="1"/>
            <p:nvPr>
              <p:custDataLst>
                <p:tags r:id="rId2"/>
              </p:custDataLst>
            </p:nvPr>
          </p:nvSpPr>
          <p:spPr>
            <a:xfrm>
              <a:off x="523876" y="576471"/>
              <a:ext cx="532447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习题6.3</a:t>
              </a:r>
              <a:r>
                <a:rPr 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(</a:t>
              </a:r>
              <a:r>
                <a:rPr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第36页</a:t>
              </a:r>
              <a:r>
                <a:rPr 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)</a:t>
              </a:r>
              <a:endParaRPr 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: 圆角 15"/>
            <p:cNvSpPr/>
            <p:nvPr>
              <p:custDataLst>
                <p:tags r:id="rId3"/>
              </p:custDataLst>
            </p:nvPr>
          </p:nvSpPr>
          <p:spPr>
            <a:xfrm>
              <a:off x="330201" y="640606"/>
              <a:ext cx="139700" cy="3803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9BFC"/>
                </a:gs>
                <a:gs pos="70000">
                  <a:srgbClr val="4175F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 rot="16200000" flipH="1">
            <a:off x="11319254" y="405205"/>
            <a:ext cx="176150" cy="780068"/>
            <a:chOff x="8290832" y="4887686"/>
            <a:chExt cx="296617" cy="1313542"/>
          </a:xfrm>
          <a:solidFill>
            <a:srgbClr val="4076FD"/>
          </a:solidFill>
        </p:grpSpPr>
        <p:grpSp>
          <p:nvGrpSpPr>
            <p:cNvPr id="11" name="组合 10"/>
            <p:cNvGrpSpPr/>
            <p:nvPr>
              <p:custDataLst>
                <p:tags r:id="rId5"/>
              </p:custDataLst>
            </p:nvPr>
          </p:nvGrpSpPr>
          <p:grpSpPr>
            <a:xfrm>
              <a:off x="8452757" y="50400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15" name="等腰三角形 14"/>
              <p:cNvSpPr/>
              <p:nvPr>
                <p:custDataLst>
                  <p:tags r:id="rId6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>
                <p:custDataLst>
                  <p:tags r:id="rId7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>
                <p:custDataLst>
                  <p:tags r:id="rId8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>
                <p:custDataLst>
                  <p:tags r:id="rId9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>
                <p:custDataLst>
                  <p:tags r:id="rId10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>
              <p:custDataLst>
                <p:tags r:id="rId11"/>
              </p:custDataLst>
            </p:nvPr>
          </p:nvGrpSpPr>
          <p:grpSpPr>
            <a:xfrm>
              <a:off x="8290832" y="48876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21" name="等腰三角形 20"/>
              <p:cNvSpPr/>
              <p:nvPr>
                <p:custDataLst>
                  <p:tags r:id="rId12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>
                <p:custDataLst>
                  <p:tags r:id="rId13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>
                <p:custDataLst>
                  <p:tags r:id="rId14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>
                <p:custDataLst>
                  <p:tags r:id="rId15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>
                <p:custDataLst>
                  <p:tags r:id="rId16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93188" name="图片 9318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23655" y="1863090"/>
            <a:ext cx="2783205" cy="4436745"/>
          </a:xfrm>
          <a:prstGeom prst="rect">
            <a:avLst/>
          </a:prstGeom>
          <a:noFill/>
          <a:ln w="28575">
            <a:noFill/>
          </a:ln>
        </p:spPr>
      </p:pic>
      <p:graphicFrame>
        <p:nvGraphicFramePr>
          <p:cNvPr id="93189" name="对象 93188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842645" y="913130"/>
          <a:ext cx="10535285" cy="132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" r:id="rId20" imgW="4470400" imgH="558800" progId="Equation.DSMT4">
                  <p:embed/>
                </p:oleObj>
              </mc:Choice>
              <mc:Fallback>
                <p:oleObj name="" r:id="rId20" imgW="4470400" imgH="558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42645" y="913130"/>
                        <a:ext cx="10535285" cy="1324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>
            <p:custDataLst>
              <p:tags r:id="rId22"/>
            </p:custDataLst>
          </p:nvPr>
        </p:nvGrpSpPr>
        <p:grpSpPr>
          <a:xfrm>
            <a:off x="824865" y="2242820"/>
            <a:ext cx="7997190" cy="3903980"/>
            <a:chOff x="1299" y="3532"/>
            <a:chExt cx="12594" cy="6148"/>
          </a:xfrm>
        </p:grpSpPr>
        <p:sp>
          <p:nvSpPr>
            <p:cNvPr id="3" name="圆角矩形 2"/>
            <p:cNvSpPr/>
            <p:nvPr>
              <p:custDataLst>
                <p:tags r:id="rId23"/>
              </p:custDataLst>
            </p:nvPr>
          </p:nvSpPr>
          <p:spPr>
            <a:xfrm>
              <a:off x="1299" y="3532"/>
              <a:ext cx="12594" cy="6148"/>
            </a:xfrm>
            <a:prstGeom prst="roundRect">
              <a:avLst>
                <a:gd name="adj" fmla="val 5264"/>
              </a:avLst>
            </a:prstGeom>
            <a:solidFill>
              <a:srgbClr val="577AF9">
                <a:alpha val="4000"/>
              </a:srgbClr>
            </a:solidFill>
            <a:ln w="12700" cmpd="sng">
              <a:gradFill>
                <a:gsLst>
                  <a:gs pos="4000">
                    <a:schemeClr val="accent2"/>
                  </a:gs>
                  <a:gs pos="100000">
                    <a:srgbClr val="5178FA"/>
                  </a:gs>
                </a:gsLst>
                <a:lin ang="20940000" scaled="1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3190" name="对象 93189"/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1378" y="3680"/>
            <a:ext cx="11929" cy="2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" name="" r:id="rId25" imgW="2857500" imgH="634365" progId="Equation.DSMT4">
                    <p:embed/>
                  </p:oleObj>
                </mc:Choice>
                <mc:Fallback>
                  <p:oleObj name="" r:id="rId25" imgW="2857500" imgH="6343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378" y="3680"/>
                          <a:ext cx="11929" cy="2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191" name="对象 93190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901700" y="3584575"/>
          <a:ext cx="791972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" r:id="rId28" imgW="3556000" imgH="1143000" progId="Equation.DSMT4">
                  <p:embed/>
                </p:oleObj>
              </mc:Choice>
              <mc:Fallback>
                <p:oleObj name="" r:id="rId28" imgW="3556000" imgH="1143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01700" y="3584575"/>
                        <a:ext cx="7919720" cy="256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121285"/>
            <a:ext cx="5947410" cy="2192020"/>
          </a:xfrm>
          <a:prstGeom prst="rect">
            <a:avLst/>
          </a:prstGeom>
        </p:spPr>
      </p:pic>
      <p:sp>
        <p:nvSpPr>
          <p:cNvPr id="16569" name="yt_shape_16569"/>
          <p:cNvSpPr txBox="1"/>
          <p:nvPr/>
        </p:nvSpPr>
        <p:spPr>
          <a:xfrm>
            <a:off x="-337620" y="2313037"/>
            <a:ext cx="7061200" cy="6457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p>
            <a:pPr indent="815975" algn="l">
              <a:lnSpc>
                <a:spcPct val="150000"/>
              </a:lnSpc>
            </a:pPr>
            <a:r>
              <a:rPr lang="en-US" sz="2800" b="1" i="0" u="none">
                <a:solidFill>
                  <a:srgbClr val="000000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(1)</a:t>
            </a:r>
            <a:r>
              <a:rPr lang="zh-CN" altLang="zh-CN" sz="2800" b="1" i="0" u="none">
                <a:solidFill>
                  <a:srgbClr val="000000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角平分线上的点到角两边的距离</a:t>
            </a:r>
            <a:r>
              <a:rPr lang="zh-CN" altLang="zh-CN" sz="2800" b="1" i="1" u="sng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　</a:t>
            </a:r>
            <a:r>
              <a:rPr lang="zh-CN" altLang="zh-CN" sz="2800" b="1" i="0" u="sng">
                <a:solidFill>
                  <a:srgbClr val="FF0000">
                    <a:alpha val="0"/>
                  </a:srgbClr>
                </a:solidFill>
                <a:effectLst/>
                <a:uFill>
                  <a:solidFill>
                    <a:srgbClr val="000000"/>
                  </a:solidFill>
                </a:u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相</a:t>
            </a:r>
            <a:r>
              <a:rPr lang="en-US" altLang="zh-CN" sz="2800" b="1" i="1" u="none">
                <a:solidFill>
                  <a:srgbClr val="000000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 </a:t>
            </a:r>
            <a:endParaRPr lang="en-US" altLang="zh-CN" sz="2800" b="1" i="1" u="none">
              <a:solidFill>
                <a:srgbClr val="000000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78223" y="2248127"/>
            <a:ext cx="1404049" cy="732549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zh-CN" altLang="zh-CN" sz="2800" b="1" i="0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32"/>
                <a:ea typeface="楷体" panose="02010609060101010101" charset="-122"/>
                <a:cs typeface="楷体" panose="02010609060101010101" charset="-122"/>
              </a:rPr>
              <a:t>相等</a:t>
            </a:r>
            <a:r>
              <a:rPr kumimoji="0" lang="zh-CN" altLang="zh-CN" sz="2800" b="1" i="1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32"/>
                <a:ea typeface="宋体" panose="02010600030101010101" pitchFamily="2" charset="-122"/>
                <a:cs typeface="宋体" panose="02010600030101010101" pitchFamily="2" charset="-122"/>
              </a:rPr>
              <a:t>　</a:t>
            </a:r>
            <a:endParaRPr lang="zh-CN" altLang="en-US" sz="2800" b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730" y="322580"/>
            <a:ext cx="3761105" cy="2614930"/>
          </a:xfrm>
          <a:prstGeom prst="rect">
            <a:avLst/>
          </a:prstGeom>
        </p:spPr>
      </p:pic>
      <p:sp>
        <p:nvSpPr>
          <p:cNvPr id="6" name="yt_shape_16569"/>
          <p:cNvSpPr txBox="1"/>
          <p:nvPr/>
        </p:nvSpPr>
        <p:spPr>
          <a:xfrm>
            <a:off x="-325555" y="2995027"/>
            <a:ext cx="11880215" cy="6457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p>
            <a:pPr indent="815975" algn="l">
              <a:lnSpc>
                <a:spcPct val="150000"/>
              </a:lnSpc>
            </a:pPr>
            <a:r>
              <a:rPr lang="en-US" sz="2800" b="1" i="0" u="none">
                <a:solidFill>
                  <a:srgbClr val="000000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(2)</a:t>
            </a:r>
            <a:r>
              <a:rPr lang="zh-CN" altLang="en-US" sz="2800" b="1" i="0" u="none">
                <a:solidFill>
                  <a:srgbClr val="000000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三角形内</a:t>
            </a:r>
            <a:r>
              <a:rPr lang="zh-CN" altLang="zh-CN" sz="2800" b="1" i="0" u="none">
                <a:solidFill>
                  <a:srgbClr val="000000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角平分线分对边所得的两条线段和这个角的两边对应成比例</a:t>
            </a:r>
            <a:endParaRPr lang="en-US" altLang="zh-CN" sz="2800" b="1" i="1" u="none">
              <a:solidFill>
                <a:srgbClr val="000000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3921760"/>
            <a:ext cx="7469505" cy="8585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770" y="3921760"/>
            <a:ext cx="3869690" cy="2386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584836" y="472966"/>
            <a:ext cx="5197474" cy="521970"/>
            <a:chOff x="330201" y="576471"/>
            <a:chExt cx="5197474" cy="521970"/>
          </a:xfrm>
        </p:grpSpPr>
        <p:sp>
          <p:nvSpPr>
            <p:cNvPr id="14" name="文本框 13"/>
            <p:cNvSpPr txBox="1"/>
            <p:nvPr>
              <p:custDataLst>
                <p:tags r:id="rId1"/>
              </p:custDataLst>
            </p:nvPr>
          </p:nvSpPr>
          <p:spPr>
            <a:xfrm>
              <a:off x="523875" y="576471"/>
              <a:ext cx="500380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复习旧知</a:t>
              </a:r>
              <a:endPara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: 圆角 15"/>
            <p:cNvSpPr/>
            <p:nvPr>
              <p:custDataLst>
                <p:tags r:id="rId2"/>
              </p:custDataLst>
            </p:nvPr>
          </p:nvSpPr>
          <p:spPr>
            <a:xfrm>
              <a:off x="330201" y="656481"/>
              <a:ext cx="139700" cy="3803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1DE7D"/>
                </a:gs>
                <a:gs pos="70000">
                  <a:srgbClr val="068BD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15645" y="1064260"/>
            <a:ext cx="11455400" cy="4994275"/>
            <a:chOff x="1127" y="1676"/>
            <a:chExt cx="18040" cy="7865"/>
          </a:xfrm>
        </p:grpSpPr>
        <p:sp>
          <p:nvSpPr>
            <p:cNvPr id="66" name="矩形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02" y="5463"/>
              <a:ext cx="17333" cy="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defRPr>
              </a:lvl9pPr>
            </a:lstStyle>
            <a:p>
              <a:pPr>
                <a:lnSpc>
                  <a:spcPts val="3500"/>
                </a:lnSpc>
                <a:spcBef>
                  <a:spcPct val="0"/>
                </a:spcBef>
                <a:buClr>
                  <a:srgbClr val="0F4DD9"/>
                </a:buClr>
                <a:buSzPct val="90000"/>
                <a:buFont typeface="Wingdings" panose="05000000000000000000" charset="0"/>
                <a:buChar char="l"/>
              </a:pPr>
              <a:r>
                <a:rPr lang="en-US" altLang="zh-CN" sz="2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zh-CN" sz="26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两个向量</a:t>
              </a:r>
              <a:r>
                <a:rPr lang="zh-CN" altLang="zh-CN" sz="2600" b="1">
                  <a:solidFill>
                    <a:srgbClr val="FF7F3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2600" b="1">
                  <a:solidFill>
                    <a:srgbClr val="0F4DD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zh-CN" sz="2600" b="1">
                  <a:solidFill>
                    <a:srgbClr val="0F4DD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差</a:t>
              </a:r>
              <a:r>
                <a:rPr lang="en-US" altLang="zh-CN" sz="2600" b="1">
                  <a:solidFill>
                    <a:srgbClr val="0F4DD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zh-CN"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zh-CN" altLang="zh-CN" sz="2600" b="1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坐标</a:t>
              </a:r>
              <a:r>
                <a:rPr lang="zh-CN" altLang="zh-CN" sz="2600">
                  <a:latin typeface="Times New Roman" panose="02020603050405020304" pitchFamily="18" charset="0"/>
                  <a:cs typeface="Times New Roman" panose="02020603050405020304" pitchFamily="18" charset="0"/>
                </a:rPr>
                <a:t>分别等于这两个向量</a:t>
              </a:r>
              <a:r>
                <a:rPr lang="zh-CN" altLang="zh-CN" sz="2600" b="1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相应坐标</a:t>
              </a:r>
              <a:r>
                <a:rPr lang="zh-CN" altLang="zh-CN"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zh-CN" altLang="zh-CN" sz="2600" b="1">
                  <a:solidFill>
                    <a:srgbClr val="FF7F3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zh-CN" sz="2600" b="1">
                  <a:solidFill>
                    <a:srgbClr val="0F4DD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(差)</a:t>
              </a:r>
              <a:endParaRPr lang="zh-CN" sz="2600" b="1">
                <a:solidFill>
                  <a:srgbClr val="0F4DD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127" y="2913"/>
              <a:ext cx="18041" cy="850"/>
              <a:chOff x="284" y="1433"/>
              <a:chExt cx="18041" cy="850"/>
            </a:xfrm>
          </p:grpSpPr>
          <p:sp>
            <p:nvSpPr>
              <p:cNvPr id="26" name="文本框 25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84" y="1433"/>
                <a:ext cx="18041" cy="8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ts val="35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      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设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600" b="1" baseline="-25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600" b="1" baseline="-25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600" b="1" baseline="-25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600" b="1" baseline="-25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则</a:t>
                </a:r>
                <a:endParaRPr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" name="直接箭头连接符 6"/>
              <p:cNvCxnSpPr/>
              <p:nvPr>
                <p:custDataLst>
                  <p:tags r:id="rId5"/>
                </p:custDataLst>
              </p:nvPr>
            </p:nvCxnSpPr>
            <p:spPr>
              <a:xfrm flipV="1">
                <a:off x="4826" y="1582"/>
                <a:ext cx="39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>
                <p:custDataLst>
                  <p:tags r:id="rId6"/>
                </p:custDataLst>
              </p:nvPr>
            </p:nvCxnSpPr>
            <p:spPr>
              <a:xfrm flipV="1">
                <a:off x="1789" y="1630"/>
                <a:ext cx="39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>
              <p:custDataLst>
                <p:tags r:id="rId7"/>
              </p:custDataLst>
            </p:nvPr>
          </p:nvSpPr>
          <p:spPr>
            <a:xfrm>
              <a:off x="1281" y="1676"/>
              <a:ext cx="9850" cy="10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>
                <a:lnSpc>
                  <a:spcPct val="150000"/>
                </a:lnSpc>
                <a:buClr>
                  <a:srgbClr val="0F4DD9"/>
                </a:buClr>
                <a:buSzPct val="90000"/>
                <a:buFont typeface="Wingdings" panose="05000000000000000000" charset="0"/>
                <a:buNone/>
              </a:pPr>
              <a:r>
                <a:rPr lang="zh-CN" altLang="en-US" sz="2600" b="1" smtClean="0">
                  <a:solidFill>
                    <a:srgbClr val="0F4DD9"/>
                  </a:solidFill>
                  <a:latin typeface="黑体" panose="02010609060101010101" charset="-122"/>
                  <a:ea typeface="黑体" panose="02010609060101010101" charset="-122"/>
                </a:rPr>
                <a:t>平面向量加、减运算的坐标表示</a:t>
              </a:r>
              <a:endParaRPr lang="zh-CN" altLang="en-US" sz="2600" b="1" smtClean="0">
                <a:solidFill>
                  <a:srgbClr val="0F4DD9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984" y="6359"/>
              <a:ext cx="12145" cy="968"/>
              <a:chOff x="1400" y="5404"/>
              <a:chExt cx="12145" cy="968"/>
            </a:xfrm>
          </p:grpSpPr>
          <p:sp>
            <p:nvSpPr>
              <p:cNvPr id="11" name="文本框 10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400" y="5404"/>
                <a:ext cx="10834" cy="9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algn="l" fontAlgn="auto">
                  <a:lnSpc>
                    <a:spcPct val="130000"/>
                  </a:lnSpc>
                </a:pPr>
                <a:r>
                  <a:rPr lang="zh-CN" altLang="en-US" sz="26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已知</a:t>
                </a:r>
                <a:r>
                  <a:rPr lang="en-US" altLang="zh-CN" sz="26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6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6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6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6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6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6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6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6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6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6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6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6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6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6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6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6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6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，则</a:t>
                </a:r>
                <a:endParaRPr lang="zh-CN" altLang="en-US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3" name="对象 12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9"/>
                </p:custDataLst>
              </p:nvPr>
            </p:nvGraphicFramePr>
            <p:xfrm>
              <a:off x="8258" y="5480"/>
              <a:ext cx="5287" cy="8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3" name="" r:id="rId10" imgW="1435100" imgH="241300" progId="Equation.KSEE3">
                      <p:embed/>
                    </p:oleObj>
                  </mc:Choice>
                  <mc:Fallback>
                    <p:oleObj name="" r:id="rId10" imgW="1435100" imgH="2413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8258" y="5480"/>
                            <a:ext cx="5287" cy="89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4" name="组合 43"/>
            <p:cNvGrpSpPr/>
            <p:nvPr/>
          </p:nvGrpSpPr>
          <p:grpSpPr>
            <a:xfrm>
              <a:off x="2836" y="4029"/>
              <a:ext cx="13536" cy="1066"/>
              <a:chOff x="2836" y="4117"/>
              <a:chExt cx="13536" cy="1066"/>
            </a:xfrm>
          </p:grpSpPr>
          <p:sp>
            <p:nvSpPr>
              <p:cNvPr id="23" name="圆角矩形 22"/>
              <p:cNvSpPr/>
              <p:nvPr>
                <p:custDataLst>
                  <p:tags r:id="rId12"/>
                </p:custDataLst>
              </p:nvPr>
            </p:nvSpPr>
            <p:spPr>
              <a:xfrm>
                <a:off x="2836" y="4185"/>
                <a:ext cx="13537" cy="998"/>
              </a:xfrm>
              <a:prstGeom prst="roundRect">
                <a:avLst>
                  <a:gd name="adj" fmla="val 50000"/>
                </a:avLst>
              </a:prstGeom>
              <a:solidFill>
                <a:srgbClr val="F0F6E4">
                  <a:alpha val="34000"/>
                </a:srgbClr>
              </a:solidFill>
              <a:ln w="22225">
                <a:solidFill>
                  <a:srgbClr val="9FC157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00" b="1">
                  <a:solidFill>
                    <a:srgbClr val="0062DC"/>
                  </a:solidFill>
                  <a:latin typeface="Times New Roman" panose="02020603050405020304" pitchFamily="18" charset="0"/>
                  <a:ea typeface="黑体" panose="02010609060101010101" charset="-122"/>
                  <a:sym typeface="+mn-ea"/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3383" y="4117"/>
                <a:ext cx="12366" cy="944"/>
                <a:chOff x="2723" y="4227"/>
                <a:chExt cx="12366" cy="944"/>
              </a:xfrm>
            </p:grpSpPr>
            <p:graphicFrame>
              <p:nvGraphicFramePr>
                <p:cNvPr id="57" name="对象 56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13"/>
                  </p:custDataLst>
                </p:nvPr>
              </p:nvGraphicFramePr>
              <p:xfrm>
                <a:off x="2723" y="4234"/>
                <a:ext cx="5762" cy="9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44" name="" r:id="rId14" imgW="1562100" imgH="254000" progId="Equation.KSEE3">
                        <p:embed/>
                      </p:oleObj>
                    </mc:Choice>
                    <mc:Fallback>
                      <p:oleObj name="" r:id="rId14" imgW="1562100" imgH="254000" progId="Equation.KSEE3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23" y="4234"/>
                              <a:ext cx="5762" cy="93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" name="对象 59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16"/>
                  </p:custDataLst>
                </p:nvPr>
              </p:nvGraphicFramePr>
              <p:xfrm>
                <a:off x="9376" y="4227"/>
                <a:ext cx="5713" cy="9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45" name="" r:id="rId17" imgW="1548765" imgH="254000" progId="Equation.KSEE3">
                        <p:embed/>
                      </p:oleObj>
                    </mc:Choice>
                    <mc:Fallback>
                      <p:oleObj name="" r:id="rId17" imgW="1548765" imgH="254000" progId="Equation.KSEE3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76" y="4227"/>
                              <a:ext cx="5713" cy="93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45" name="组合 44"/>
            <p:cNvGrpSpPr/>
            <p:nvPr/>
          </p:nvGrpSpPr>
          <p:grpSpPr>
            <a:xfrm>
              <a:off x="1321" y="7705"/>
              <a:ext cx="16324" cy="1836"/>
              <a:chOff x="1321" y="7925"/>
              <a:chExt cx="16324" cy="1836"/>
            </a:xfrm>
          </p:grpSpPr>
          <p:sp>
            <p:nvSpPr>
              <p:cNvPr id="31" name="圆角矩形 30"/>
              <p:cNvSpPr/>
              <p:nvPr>
                <p:custDataLst>
                  <p:tags r:id="rId19"/>
                </p:custDataLst>
              </p:nvPr>
            </p:nvSpPr>
            <p:spPr>
              <a:xfrm>
                <a:off x="1321" y="7925"/>
                <a:ext cx="16325" cy="1836"/>
              </a:xfrm>
              <a:prstGeom prst="roundRect">
                <a:avLst>
                  <a:gd name="adj" fmla="val 50000"/>
                </a:avLst>
              </a:prstGeom>
              <a:solidFill>
                <a:srgbClr val="F0F6E4">
                  <a:alpha val="34000"/>
                </a:srgbClr>
              </a:solidFill>
              <a:ln w="22225">
                <a:solidFill>
                  <a:srgbClr val="9FC157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00" b="1">
                  <a:solidFill>
                    <a:srgbClr val="0062DC"/>
                  </a:solidFill>
                  <a:latin typeface="Times New Roman" panose="02020603050405020304" pitchFamily="18" charset="0"/>
                  <a:ea typeface="黑体" panose="02010609060101010101" charset="-122"/>
                  <a:sym typeface="+mn-ea"/>
                </a:endParaRPr>
              </a:p>
            </p:txBody>
          </p:sp>
          <p:sp>
            <p:nvSpPr>
              <p:cNvPr id="21" name="矩形 20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55" y="8013"/>
                <a:ext cx="15282" cy="15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indent="3048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9pPr>
              </a:lstStyle>
              <a:p>
                <a:pPr>
                  <a:lnSpc>
                    <a:spcPct val="115000"/>
                  </a:lnSpc>
                  <a:spcBef>
                    <a:spcPct val="0"/>
                  </a:spcBef>
                  <a:buClr>
                    <a:srgbClr val="0F4DD9"/>
                  </a:buClr>
                  <a:buSzPct val="90000"/>
                  <a:buFont typeface="Wingdings" panose="05000000000000000000" charset="0"/>
                  <a:buChar char="l"/>
                </a:pPr>
                <a:r>
                  <a:rPr lang="en-US" altLang="zh-CN" sz="2600">
                    <a:cs typeface="Times New Roman" panose="02020603050405020304" pitchFamily="18" charset="0"/>
                  </a:rPr>
                  <a:t> </a:t>
                </a:r>
                <a:r>
                  <a:rPr lang="zh-CN" altLang="zh-CN" sz="2600">
                    <a:cs typeface="Times New Roman" panose="02020603050405020304" pitchFamily="18" charset="0"/>
                  </a:rPr>
                  <a:t>一个向量的坐标等于表示此向量的有向线段的</a:t>
                </a:r>
                <a:r>
                  <a:rPr lang="zh-CN" altLang="zh-CN" sz="2600" b="1">
                    <a:solidFill>
                      <a:srgbClr val="FF7F3F"/>
                    </a:solidFill>
                    <a:effectLst/>
                    <a:cs typeface="Times New Roman" panose="02020603050405020304" pitchFamily="18" charset="0"/>
                  </a:rPr>
                  <a:t>终点的坐标</a:t>
                </a:r>
                <a:r>
                  <a:rPr lang="zh-CN" altLang="zh-CN" sz="2600" b="1">
                    <a:solidFill>
                      <a:srgbClr val="00B050"/>
                    </a:solidFill>
                    <a:effectLst/>
                    <a:cs typeface="Times New Roman" panose="02020603050405020304" pitchFamily="18" charset="0"/>
                    <a:sym typeface="+mn-ea"/>
                  </a:rPr>
                  <a:t>减去</a:t>
                </a:r>
                <a:endParaRPr lang="zh-CN" altLang="zh-CN" sz="2600" b="1">
                  <a:solidFill>
                    <a:srgbClr val="FF7F3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15000"/>
                  </a:lnSpc>
                  <a:spcBef>
                    <a:spcPct val="0"/>
                  </a:spcBef>
                  <a:buClr>
                    <a:srgbClr val="0F4DD9"/>
                  </a:buClr>
                  <a:buSzPct val="90000"/>
                  <a:buFont typeface="Wingdings" panose="05000000000000000000" charset="0"/>
                  <a:buNone/>
                </a:pPr>
                <a:r>
                  <a:rPr lang="en-US" altLang="zh-CN" sz="2600" b="1">
                    <a:solidFill>
                      <a:srgbClr val="00B050"/>
                    </a:solidFill>
                    <a:effectLst/>
                    <a:cs typeface="Times New Roman" panose="02020603050405020304" pitchFamily="18" charset="0"/>
                  </a:rPr>
                  <a:t>   </a:t>
                </a:r>
                <a:r>
                  <a:rPr lang="zh-CN" altLang="zh-CN" sz="2600" b="1">
                    <a:solidFill>
                      <a:srgbClr val="0F4DD9"/>
                    </a:solidFill>
                    <a:effectLst/>
                    <a:cs typeface="Times New Roman" panose="02020603050405020304" pitchFamily="18" charset="0"/>
                  </a:rPr>
                  <a:t>起点的坐标</a:t>
                </a:r>
                <a:endParaRPr lang="en-US" altLang="zh-CN" sz="2600" b="1">
                  <a:solidFill>
                    <a:srgbClr val="0F4DD9"/>
                  </a:solidFill>
                  <a:effectLst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flipH="1">
            <a:off x="10858500" y="112903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/>
          <p:cNvSpPr/>
          <p:nvPr>
            <p:custDataLst>
              <p:tags r:id="rId1"/>
            </p:custDataLst>
          </p:nvPr>
        </p:nvSpPr>
        <p:spPr>
          <a:xfrm flipH="1">
            <a:off x="914400" y="1318260"/>
            <a:ext cx="10363200" cy="4221480"/>
          </a:xfrm>
          <a:prstGeom prst="roundRect">
            <a:avLst>
              <a:gd name="adj" fmla="val 9794"/>
            </a:avLst>
          </a:prstGeom>
          <a:gradFill>
            <a:gsLst>
              <a:gs pos="52000">
                <a:srgbClr val="FFFFFF">
                  <a:alpha val="100000"/>
                </a:srgbClr>
              </a:gs>
              <a:gs pos="0">
                <a:schemeClr val="bg1">
                  <a:alpha val="7800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914400" y="2027555"/>
            <a:ext cx="10363835" cy="1677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4800" b="1">
                <a:solidFill>
                  <a:srgbClr val="068B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en-US" altLang="zh-CN" sz="4800" b="1">
                <a:solidFill>
                  <a:srgbClr val="4175F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平面向量及其应用</a:t>
            </a:r>
            <a:endParaRPr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2391952" y="3847465"/>
            <a:ext cx="7914005" cy="674370"/>
            <a:chOff x="1896" y="5979"/>
            <a:chExt cx="12031" cy="1062"/>
          </a:xfrm>
        </p:grpSpPr>
        <p:sp>
          <p:nvSpPr>
            <p:cNvPr id="30" name="矩形: 圆角 29"/>
            <p:cNvSpPr/>
            <p:nvPr>
              <p:custDataLst>
                <p:tags r:id="rId4"/>
              </p:custDataLst>
            </p:nvPr>
          </p:nvSpPr>
          <p:spPr>
            <a:xfrm rot="10800000" flipV="1">
              <a:off x="2423" y="5979"/>
              <a:ext cx="10883" cy="1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9CEB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>
              <p:custDataLst>
                <p:tags r:id="rId5"/>
              </p:custDataLst>
            </p:nvPr>
          </p:nvSpPr>
          <p:spPr>
            <a:xfrm>
              <a:off x="1896" y="6051"/>
              <a:ext cx="120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6.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3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4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</a:t>
              </a:r>
              <a:r>
                <a:rPr lang="zh-CN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平面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向量</a:t>
              </a:r>
              <a:r>
                <a:rPr lang="zh-CN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数乘运算的坐标表示</a:t>
              </a:r>
              <a:endParaRPr lang="zh-CN" sz="3200" b="1">
                <a:solidFill>
                  <a:srgbClr val="FCFDF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49935" y="1326515"/>
            <a:ext cx="10627360" cy="696595"/>
            <a:chOff x="1181" y="1803"/>
            <a:chExt cx="16736" cy="1097"/>
          </a:xfrm>
        </p:grpSpPr>
        <p:grpSp>
          <p:nvGrpSpPr>
            <p:cNvPr id="3" name="组合 2"/>
            <p:cNvGrpSpPr/>
            <p:nvPr/>
          </p:nvGrpSpPr>
          <p:grpSpPr>
            <a:xfrm>
              <a:off x="1181" y="1803"/>
              <a:ext cx="16736" cy="1097"/>
              <a:chOff x="1181" y="1847"/>
              <a:chExt cx="16736" cy="1097"/>
            </a:xfrm>
          </p:grpSpPr>
          <p:sp>
            <p:nvSpPr>
              <p:cNvPr id="22" name="文本框 21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181" y="1847"/>
                <a:ext cx="16736" cy="1097"/>
              </a:xfrm>
              <a:prstGeom prst="rect">
                <a:avLst/>
              </a:prstGeom>
              <a:gradFill>
                <a:gsLst>
                  <a:gs pos="0">
                    <a:srgbClr val="EAF2D0">
                      <a:alpha val="53000"/>
                    </a:srgbClr>
                  </a:gs>
                  <a:gs pos="100000">
                    <a:srgbClr val="92D6FA">
                      <a:alpha val="32000"/>
                    </a:srgbClr>
                  </a:gs>
                </a:gsLst>
                <a:lin ang="14160000" scaled="0"/>
              </a:gradFill>
              <a:ln w="9525">
                <a:noFill/>
              </a:ln>
            </p:spPr>
            <p:txBody>
              <a:bodyPr wrap="square" anchor="t" anchorCtr="0">
                <a:noAutofit/>
              </a:bodyPr>
              <a:lstStyle/>
              <a:p>
                <a:pPr indent="528955" algn="l" fontAlgn="auto">
                  <a:lnSpc>
                    <a:spcPct val="130000"/>
                  </a:lnSpc>
                </a:pPr>
                <a:endPara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  <p:sp>
            <p:nvSpPr>
              <p:cNvPr id="4" name="文本框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43" y="1878"/>
                <a:ext cx="2127" cy="9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algn="l" fontAlgn="auto">
                  <a:lnSpc>
                    <a:spcPct val="120000"/>
                  </a:lnSpc>
                </a:pPr>
                <a:r>
                  <a:rPr lang="zh-CN" altLang="zh-CN" sz="2800" b="1">
                    <a:solidFill>
                      <a:srgbClr val="0062DC"/>
                    </a:solidFill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思考：</a:t>
                </a:r>
                <a:endParaRPr altLang="zh-CN" sz="2800">
                  <a:ea typeface="黑体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sp>
          <p:nvSpPr>
            <p:cNvPr id="5" name="文本框 4"/>
            <p:cNvSpPr txBox="1"/>
            <p:nvPr>
              <p:custDataLst>
                <p:tags r:id="rId3"/>
              </p:custDataLst>
            </p:nvPr>
          </p:nvSpPr>
          <p:spPr>
            <a:xfrm>
              <a:off x="2019" y="1892"/>
              <a:ext cx="11930" cy="8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ts val="35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已知</a:t>
              </a:r>
              <a:r>
                <a:rPr lang="en-US" altLang="zh-CN" sz="28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＝</a:t>
              </a:r>
              <a:r>
                <a:rPr lang="en-US" altLang="zh-CN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28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800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，</a:t>
              </a:r>
              <a:r>
                <a:rPr lang="en-US" altLang="zh-CN" sz="28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y</a:t>
              </a:r>
              <a:r>
                <a:rPr lang="en-US" altLang="zh-CN" sz="2800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en-US" altLang="zh-CN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)</a:t>
              </a:r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，你能得出</a:t>
              </a:r>
              <a:r>
                <a:rPr lang="en-US" altLang="zh-CN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zh-CN" altLang="en-US" sz="2800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λ</a:t>
              </a:r>
              <a:r>
                <a:rPr lang="en-US" altLang="zh-CN" sz="28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a </a:t>
              </a:r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的坐标吗？</a:t>
              </a:r>
              <a:endParaRPr sz="28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矩形 5"/>
          <p:cNvSpPr>
            <a:spLocks noChangeArrowheads="1"/>
          </p:cNvSpPr>
          <p:nvPr/>
        </p:nvSpPr>
        <p:spPr bwMode="auto">
          <a:xfrm>
            <a:off x="789940" y="4850765"/>
            <a:ext cx="10587355" cy="539750"/>
          </a:xfrm>
          <a:prstGeom prst="rect">
            <a:avLst/>
          </a:prstGeom>
          <a:noFill/>
          <a:ln w="38100">
            <a:noFill/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Clr>
                <a:srgbClr val="0F4DD9"/>
              </a:buClr>
              <a:buSzPct val="90000"/>
              <a:buFont typeface="Wingdings" panose="05000000000000000000" charset="0"/>
              <a:buChar char="l"/>
            </a:pPr>
            <a:r>
              <a:rPr lang="en-US" altLang="zh-CN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实数</a:t>
            </a:r>
            <a:r>
              <a:rPr lang="zh-CN" altLang="en-US">
                <a:sym typeface="+mn-ea"/>
              </a:rPr>
              <a:t>与</a:t>
            </a:r>
            <a:r>
              <a:rPr lang="zh-CN" altLang="en-US" b="1">
                <a:solidFill>
                  <a:srgbClr val="0F4DD9"/>
                </a:solidFill>
                <a:effectLst/>
                <a:sym typeface="+mn-ea"/>
              </a:rPr>
              <a:t>向量的</a:t>
            </a:r>
            <a:r>
              <a:rPr lang="zh-CN" altLang="en-US" b="1">
                <a:solidFill>
                  <a:srgbClr val="00B050"/>
                </a:solidFill>
                <a:sym typeface="+mn-ea"/>
              </a:rPr>
              <a:t>积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olidFill>
                  <a:srgbClr val="0F4DD9"/>
                </a:solidFill>
                <a:effectLst/>
                <a:sym typeface="+mn-ea"/>
              </a:rPr>
              <a:t>坐标</a:t>
            </a:r>
            <a:r>
              <a:rPr lang="zh-CN" altLang="en-US">
                <a:sym typeface="+mn-ea"/>
              </a:rPr>
              <a:t>等于用这个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实数</a:t>
            </a:r>
            <a:r>
              <a:rPr lang="zh-CN" altLang="en-US" b="1">
                <a:solidFill>
                  <a:srgbClr val="00B050"/>
                </a:solidFill>
                <a:sym typeface="+mn-ea"/>
              </a:rPr>
              <a:t>乘</a:t>
            </a:r>
            <a:r>
              <a:rPr lang="zh-CN" altLang="en-US">
                <a:sym typeface="+mn-ea"/>
              </a:rPr>
              <a:t>原来的相应</a:t>
            </a:r>
            <a:r>
              <a:rPr lang="zh-CN" altLang="en-US" b="1">
                <a:solidFill>
                  <a:srgbClr val="0F4DD9"/>
                </a:solidFill>
                <a:effectLst/>
                <a:sym typeface="+mn-ea"/>
              </a:rPr>
              <a:t>坐标</a:t>
            </a:r>
            <a:endParaRPr lang="zh-CN" altLang="en-US" b="1">
              <a:solidFill>
                <a:srgbClr val="0F4DD9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59505" y="2517140"/>
            <a:ext cx="4864100" cy="716280"/>
            <a:chOff x="5763" y="3744"/>
            <a:chExt cx="7660" cy="1128"/>
          </a:xfrm>
        </p:grpSpPr>
        <p:sp>
          <p:nvSpPr>
            <p:cNvPr id="41" name="圆角矩形 40"/>
            <p:cNvSpPr/>
            <p:nvPr>
              <p:custDataLst>
                <p:tags r:id="rId4"/>
              </p:custDataLst>
            </p:nvPr>
          </p:nvSpPr>
          <p:spPr>
            <a:xfrm>
              <a:off x="5763" y="3744"/>
              <a:ext cx="7660" cy="1128"/>
            </a:xfrm>
            <a:prstGeom prst="roundRect">
              <a:avLst>
                <a:gd name="adj" fmla="val 44428"/>
              </a:avLst>
            </a:prstGeom>
            <a:solidFill>
              <a:srgbClr val="F0F6E4">
                <a:alpha val="34000"/>
              </a:srgbClr>
            </a:solidFill>
            <a:ln w="22225">
              <a:solidFill>
                <a:srgbClr val="9FC157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 b="1">
                <a:solidFill>
                  <a:srgbClr val="0062DC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endParaRPr>
            </a:p>
          </p:txBody>
        </p:sp>
        <p:graphicFrame>
          <p:nvGraphicFramePr>
            <p:cNvPr id="17" name="对象 16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6152" y="3781"/>
            <a:ext cx="6794" cy="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" r:id="rId6" imgW="1841500" imgH="254000" progId="Equation.KSEE3">
                    <p:embed/>
                  </p:oleObj>
                </mc:Choice>
                <mc:Fallback>
                  <p:oleObj name="" r:id="rId6" imgW="1841500" imgH="2540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152" y="3781"/>
                          <a:ext cx="6794" cy="9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2818130" y="3687445"/>
            <a:ext cx="4749800" cy="683260"/>
            <a:chOff x="4438" y="5235"/>
            <a:chExt cx="7480" cy="1076"/>
          </a:xfrm>
        </p:grpSpPr>
        <p:sp>
          <p:nvSpPr>
            <p:cNvPr id="9" name="圆角矩形 8"/>
            <p:cNvSpPr/>
            <p:nvPr>
              <p:custDataLst>
                <p:tags r:id="rId8"/>
              </p:custDataLst>
            </p:nvPr>
          </p:nvSpPr>
          <p:spPr>
            <a:xfrm>
              <a:off x="7347" y="5235"/>
              <a:ext cx="4571" cy="1076"/>
            </a:xfrm>
            <a:prstGeom prst="roundRect">
              <a:avLst>
                <a:gd name="adj" fmla="val 44428"/>
              </a:avLst>
            </a:prstGeom>
            <a:solidFill>
              <a:srgbClr val="F0F6E4">
                <a:alpha val="34000"/>
              </a:srgbClr>
            </a:solidFill>
            <a:ln w="22225">
              <a:solidFill>
                <a:srgbClr val="9FC157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 b="1">
                <a:solidFill>
                  <a:srgbClr val="0062DC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438" y="5285"/>
              <a:ext cx="6823" cy="937"/>
              <a:chOff x="1638" y="5632"/>
              <a:chExt cx="6823" cy="937"/>
            </a:xfrm>
          </p:grpSpPr>
          <p:sp>
            <p:nvSpPr>
              <p:cNvPr id="7" name="文本框 6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638" y="5747"/>
                <a:ext cx="848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>
                    <a:latin typeface="黑体" panose="02010609060101010101" charset="-122"/>
                    <a:ea typeface="黑体" panose="02010609060101010101" charset="-122"/>
                  </a:rPr>
                  <a:t>即</a:t>
                </a:r>
                <a:endParaRPr lang="zh-CN" altLang="en-US" sz="280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graphicFrame>
            <p:nvGraphicFramePr>
              <p:cNvPr id="8" name="对象 7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10"/>
                </p:custDataLst>
              </p:nvPr>
            </p:nvGraphicFramePr>
            <p:xfrm>
              <a:off x="5228" y="5632"/>
              <a:ext cx="3233" cy="9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" name="" r:id="rId11" imgW="876300" imgH="254000" progId="Equation.KSEE3">
                      <p:embed/>
                    </p:oleObj>
                  </mc:Choice>
                  <mc:Fallback>
                    <p:oleObj name="" r:id="rId11" imgW="876300" imgH="2540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228" y="5632"/>
                            <a:ext cx="3233" cy="9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584836" y="472966"/>
            <a:ext cx="6221730" cy="521970"/>
            <a:chOff x="330201" y="576471"/>
            <a:chExt cx="6221730" cy="521970"/>
          </a:xfrm>
        </p:grpSpPr>
        <p:sp>
          <p:nvSpPr>
            <p:cNvPr id="23" name="文本框 22"/>
            <p:cNvSpPr txBox="1"/>
            <p:nvPr>
              <p:custDataLst>
                <p:tags r:id="rId1"/>
              </p:custDataLst>
            </p:nvPr>
          </p:nvSpPr>
          <p:spPr>
            <a:xfrm>
              <a:off x="523876" y="576471"/>
              <a:ext cx="602805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练习</a:t>
              </a:r>
              <a:r>
                <a:rPr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（第</a:t>
              </a:r>
              <a:r>
                <a:rPr 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33</a:t>
              </a:r>
              <a:r>
                <a:rPr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页）</a:t>
              </a:r>
              <a:endParaRPr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矩形: 圆角 15"/>
            <p:cNvSpPr/>
            <p:nvPr>
              <p:custDataLst>
                <p:tags r:id="rId2"/>
              </p:custDataLst>
            </p:nvPr>
          </p:nvSpPr>
          <p:spPr>
            <a:xfrm>
              <a:off x="330201" y="656481"/>
              <a:ext cx="139700" cy="3803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1DE7D"/>
                </a:gs>
                <a:gs pos="70000">
                  <a:srgbClr val="068BD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aphicFrame>
        <p:nvGraphicFramePr>
          <p:cNvPr id="64517" name="对象 64516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817245" y="1063625"/>
          <a:ext cx="8997315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" r:id="rId4" imgW="3670300" imgH="241300" progId="Equation.DSMT4">
                  <p:embed/>
                </p:oleObj>
              </mc:Choice>
              <mc:Fallback>
                <p:oleObj name="" r:id="rId4" imgW="36703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7245" y="1063625"/>
                        <a:ext cx="8997315" cy="541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943610" y="1721485"/>
            <a:ext cx="10275570" cy="1123950"/>
            <a:chOff x="1486" y="2711"/>
            <a:chExt cx="16182" cy="1770"/>
          </a:xfrm>
        </p:grpSpPr>
        <p:sp>
          <p:nvSpPr>
            <p:cNvPr id="9" name="圆角矩形 8"/>
            <p:cNvSpPr/>
            <p:nvPr>
              <p:custDataLst>
                <p:tags r:id="rId6"/>
              </p:custDataLst>
            </p:nvPr>
          </p:nvSpPr>
          <p:spPr>
            <a:xfrm>
              <a:off x="1486" y="2711"/>
              <a:ext cx="16183" cy="1770"/>
            </a:xfrm>
            <a:prstGeom prst="roundRect">
              <a:avLst>
                <a:gd name="adj" fmla="val 19799"/>
              </a:avLst>
            </a:prstGeom>
            <a:solidFill>
              <a:srgbClr val="EEFAFA">
                <a:alpha val="63000"/>
              </a:srgbClr>
            </a:solidFill>
            <a:ln w="12700" cmpd="sng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4518" name="对象 64517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1813" y="2740"/>
            <a:ext cx="14600" cy="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" name="" r:id="rId8" imgW="3695700" imgH="241300" progId="Equation.DSMT4">
                    <p:embed/>
                  </p:oleObj>
                </mc:Choice>
                <mc:Fallback>
                  <p:oleObj name="" r:id="rId8" imgW="3695700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813" y="2740"/>
                          <a:ext cx="14600" cy="9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9" name="对象 64518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1814" y="3559"/>
            <a:ext cx="13302" cy="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0" name="" r:id="rId11" imgW="3314700" imgH="241300" progId="Equation.DSMT4">
                    <p:embed/>
                  </p:oleObj>
                </mc:Choice>
                <mc:Fallback>
                  <p:oleObj name="" r:id="rId11" imgW="3314700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14" y="3559"/>
                          <a:ext cx="13302" cy="9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25830" y="896620"/>
            <a:ext cx="7781290" cy="650875"/>
            <a:chOff x="1458" y="1545"/>
            <a:chExt cx="12254" cy="1025"/>
          </a:xfrm>
        </p:grpSpPr>
        <p:sp>
          <p:nvSpPr>
            <p:cNvPr id="18" name="圆角矩形 17"/>
            <p:cNvSpPr/>
            <p:nvPr>
              <p:custDataLst>
                <p:tags r:id="rId1"/>
              </p:custDataLst>
            </p:nvPr>
          </p:nvSpPr>
          <p:spPr>
            <a:xfrm>
              <a:off x="1458" y="1681"/>
              <a:ext cx="2087" cy="82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68BD8"/>
                </a:gs>
                <a:gs pos="100000">
                  <a:srgbClr val="85BC5C"/>
                </a:gs>
              </a:gsLst>
              <a:lin ang="144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00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探究</a:t>
              </a:r>
              <a:endParaRPr lang="zh-CN" altLang="en-US" sz="2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2"/>
              </p:custDataLst>
            </p:nvPr>
          </p:nvSpPr>
          <p:spPr>
            <a:xfrm>
              <a:off x="2379" y="1545"/>
              <a:ext cx="11333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 fontAlgn="auto">
                <a:lnSpc>
                  <a:spcPct val="130000"/>
                </a:lnSpc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         </a:t>
              </a:r>
              <a:r>
                <a:rPr lang="zh-CN" altLang="en-US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如何用坐标表示两向量共线的条件？</a:t>
              </a:r>
              <a:endParaRPr lang="zh-CN" altLang="en-US" sz="26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70305" y="1601470"/>
            <a:ext cx="9900285" cy="1210945"/>
            <a:chOff x="704" y="3631"/>
            <a:chExt cx="15591" cy="1907"/>
          </a:xfrm>
        </p:grpSpPr>
        <p:grpSp>
          <p:nvGrpSpPr>
            <p:cNvPr id="8" name="组合 7"/>
            <p:cNvGrpSpPr/>
            <p:nvPr/>
          </p:nvGrpSpPr>
          <p:grpSpPr>
            <a:xfrm>
              <a:off x="704" y="3631"/>
              <a:ext cx="15591" cy="1907"/>
              <a:chOff x="790" y="1359"/>
              <a:chExt cx="15591" cy="1907"/>
            </a:xfrm>
          </p:grpSpPr>
          <p:sp>
            <p:nvSpPr>
              <p:cNvPr id="9" name="文本框 8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790" y="1359"/>
                <a:ext cx="15591" cy="19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fontAlgn="auto">
                  <a:lnSpc>
                    <a:spcPct val="14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      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设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600" b="1" baseline="-25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600" b="1" baseline="-25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600" b="1" baseline="-25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600" b="1" baseline="-25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其中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 ≠ </a:t>
                </a:r>
                <a:r>
                  <a:rPr lang="en-US" altLang="zh-CN" sz="2600" b="1">
                    <a:effectLst/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zh-CN" altLang="en-US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我们知道，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共线的充要条件是存在实数</a:t>
                </a:r>
                <a:r>
                  <a:rPr lang="en-US" altLang="zh-CN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600" b="1" i="1">
                    <a:effectLst/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λ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，使得</a:t>
                </a:r>
                <a:endParaRPr lang="zh-CN" altLang="en-US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  <p:cxnSp>
            <p:nvCxnSpPr>
              <p:cNvPr id="10" name="直接箭头连接符 9"/>
              <p:cNvCxnSpPr/>
              <p:nvPr>
                <p:custDataLst>
                  <p:tags r:id="rId4"/>
                </p:custDataLst>
              </p:nvPr>
            </p:nvCxnSpPr>
            <p:spPr>
              <a:xfrm flipV="1">
                <a:off x="5222" y="1582"/>
                <a:ext cx="3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>
                <p:custDataLst>
                  <p:tags r:id="rId5"/>
                </p:custDataLst>
              </p:nvPr>
            </p:nvCxnSpPr>
            <p:spPr>
              <a:xfrm flipV="1">
                <a:off x="2251" y="1652"/>
                <a:ext cx="3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接箭头连接符 12"/>
            <p:cNvCxnSpPr/>
            <p:nvPr>
              <p:custDataLst>
                <p:tags r:id="rId6"/>
              </p:custDataLst>
            </p:nvPr>
          </p:nvCxnSpPr>
          <p:spPr>
            <a:xfrm flipV="1">
              <a:off x="13072" y="3902"/>
              <a:ext cx="3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>
              <p:custDataLst>
                <p:tags r:id="rId7"/>
              </p:custDataLst>
            </p:nvPr>
          </p:nvCxnSpPr>
          <p:spPr>
            <a:xfrm flipV="1">
              <a:off x="13864" y="3876"/>
              <a:ext cx="3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>
              <p:custDataLst>
                <p:tags r:id="rId8"/>
              </p:custDataLst>
            </p:nvPr>
          </p:nvCxnSpPr>
          <p:spPr>
            <a:xfrm flipV="1">
              <a:off x="9934" y="3854"/>
              <a:ext cx="3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>
              <p:custDataLst>
                <p:tags r:id="rId9"/>
              </p:custDataLst>
            </p:nvPr>
          </p:nvCxnSpPr>
          <p:spPr>
            <a:xfrm flipV="1">
              <a:off x="9221" y="3854"/>
              <a:ext cx="3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81333" y="2224088"/>
          <a:ext cx="1101090" cy="53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" r:id="rId10" imgW="469900" imgH="228600" progId="Equation.KSEE3">
                  <p:embed/>
                </p:oleObj>
              </mc:Choice>
              <mc:Fallback>
                <p:oleObj name="" r:id="rId10" imgW="4699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81333" y="2224088"/>
                        <a:ext cx="1101090" cy="53594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0BA4F5">
                              <a:alpha val="21000"/>
                            </a:srgbClr>
                          </a:gs>
                          <a:gs pos="100000">
                            <a:schemeClr val="accent6">
                              <a:alpha val="23000"/>
                            </a:schemeClr>
                          </a:gs>
                        </a:gsLst>
                        <a:lin ang="1020000" scaled="0"/>
                      </a:gra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1167765" y="2947670"/>
            <a:ext cx="6821805" cy="494665"/>
            <a:chOff x="1827" y="6871"/>
            <a:chExt cx="10743" cy="779"/>
          </a:xfrm>
        </p:grpSpPr>
        <p:sp>
          <p:nvSpPr>
            <p:cNvPr id="24" name="文本框 23"/>
            <p:cNvSpPr txBox="1"/>
            <p:nvPr>
              <p:custDataLst>
                <p:tags r:id="rId12"/>
              </p:custDataLst>
            </p:nvPr>
          </p:nvSpPr>
          <p:spPr>
            <a:xfrm>
              <a:off x="1827" y="6876"/>
              <a:ext cx="6728" cy="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Clr>
                  <a:srgbClr val="0F4DD9"/>
                </a:buClr>
                <a:buSzPct val="80000"/>
                <a:buFont typeface="Wingdings" panose="05000000000000000000" charset="0"/>
                <a:buChar char="l"/>
              </a:pPr>
              <a:r>
                <a:rPr lang="zh-CN" altLang="en-US" sz="2600">
                  <a:latin typeface="黑体" panose="02010609060101010101" charset="-122"/>
                  <a:ea typeface="黑体" panose="02010609060101010101" charset="-122"/>
                </a:rPr>
                <a:t>如果用坐标表示，可写为</a:t>
              </a:r>
              <a:endParaRPr lang="zh-CN" altLang="en-US" sz="2600">
                <a:latin typeface="黑体" panose="02010609060101010101" charset="-122"/>
                <a:ea typeface="黑体" panose="02010609060101010101" charset="-122"/>
              </a:endParaRPr>
            </a:p>
          </p:txBody>
        </p:sp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8454" y="6871"/>
            <a:ext cx="4116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" r:id="rId14" imgW="1206500" imgH="215900" progId="Equation.KSEE3">
                    <p:embed/>
                  </p:oleObj>
                </mc:Choice>
                <mc:Fallback>
                  <p:oleObj name="" r:id="rId14" imgW="12065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454" y="6871"/>
                          <a:ext cx="4116" cy="7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8119110" y="2684145"/>
            <a:ext cx="1880870" cy="1050925"/>
            <a:chOff x="1528" y="6454"/>
            <a:chExt cx="2962" cy="1655"/>
          </a:xfrm>
        </p:grpSpPr>
        <p:sp>
          <p:nvSpPr>
            <p:cNvPr id="35" name="文本框 34"/>
            <p:cNvSpPr txBox="1"/>
            <p:nvPr>
              <p:custDataLst>
                <p:tags r:id="rId16"/>
              </p:custDataLst>
            </p:nvPr>
          </p:nvSpPr>
          <p:spPr>
            <a:xfrm>
              <a:off x="1528" y="6910"/>
              <a:ext cx="808" cy="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00">
                  <a:latin typeface="黑体" panose="02010609060101010101" charset="-122"/>
                  <a:ea typeface="黑体" panose="02010609060101010101" charset="-122"/>
                </a:rPr>
                <a:t>即</a:t>
              </a:r>
              <a:endParaRPr lang="zh-CN" altLang="en-US" sz="2600">
                <a:latin typeface="黑体" panose="02010609060101010101" charset="-122"/>
                <a:ea typeface="黑体" panose="02010609060101010101" charset="-122"/>
              </a:endParaRPr>
            </a:p>
          </p:txBody>
        </p:sp>
        <p:graphicFrame>
          <p:nvGraphicFramePr>
            <p:cNvPr id="36" name="对象 35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2166" y="6454"/>
            <a:ext cx="2324" cy="1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" r:id="rId18" imgW="660400" imgH="469900" progId="Equation.KSEE3">
                    <p:embed/>
                  </p:oleObj>
                </mc:Choice>
                <mc:Fallback>
                  <p:oleObj name="" r:id="rId18" imgW="660400" imgH="469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166" y="6454"/>
                          <a:ext cx="2324" cy="16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1156335" y="3569335"/>
            <a:ext cx="3977005" cy="474980"/>
            <a:chOff x="1418" y="6821"/>
            <a:chExt cx="6263" cy="748"/>
          </a:xfrm>
        </p:grpSpPr>
        <p:sp>
          <p:nvSpPr>
            <p:cNvPr id="39" name="文本框 38"/>
            <p:cNvSpPr txBox="1"/>
            <p:nvPr>
              <p:custDataLst>
                <p:tags r:id="rId20"/>
              </p:custDataLst>
            </p:nvPr>
          </p:nvSpPr>
          <p:spPr>
            <a:xfrm>
              <a:off x="1418" y="6844"/>
              <a:ext cx="298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Clr>
                  <a:srgbClr val="0F4DD9"/>
                </a:buClr>
                <a:buSzPct val="90000"/>
                <a:buFont typeface="Wingdings" panose="05000000000000000000" charset="0"/>
                <a:buChar char="l"/>
              </a:pPr>
              <a:r>
                <a:rPr lang="en-US" altLang="zh-CN" sz="2400">
                  <a:latin typeface="黑体" panose="02010609060101010101" charset="-122"/>
                  <a:ea typeface="黑体" panose="02010609060101010101" charset="-122"/>
                </a:rPr>
                <a:t> </a:t>
              </a:r>
              <a:r>
                <a:rPr lang="zh-CN" altLang="en-US" sz="2400">
                  <a:latin typeface="黑体" panose="02010609060101010101" charset="-122"/>
                  <a:ea typeface="黑体" panose="02010609060101010101" charset="-122"/>
                </a:rPr>
                <a:t>消去，得</a:t>
              </a:r>
              <a:endParaRPr lang="zh-CN" altLang="en-US" sz="2400">
                <a:latin typeface="黑体" panose="02010609060101010101" charset="-122"/>
                <a:ea typeface="黑体" panose="02010609060101010101" charset="-122"/>
              </a:endParaRPr>
            </a:p>
          </p:txBody>
        </p:sp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4301" y="6821"/>
            <a:ext cx="3380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" r:id="rId22" imgW="990600" imgH="215900" progId="Equation.KSEE3">
                    <p:embed/>
                  </p:oleObj>
                </mc:Choice>
                <mc:Fallback>
                  <p:oleObj name="" r:id="rId22" imgW="9906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301" y="6821"/>
                          <a:ext cx="3380" cy="7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组合 71"/>
          <p:cNvGrpSpPr/>
          <p:nvPr/>
        </p:nvGrpSpPr>
        <p:grpSpPr>
          <a:xfrm>
            <a:off x="1642745" y="4166235"/>
            <a:ext cx="7196455" cy="570865"/>
            <a:chOff x="4334" y="6857"/>
            <a:chExt cx="11333" cy="899"/>
          </a:xfrm>
        </p:grpSpPr>
        <p:grpSp>
          <p:nvGrpSpPr>
            <p:cNvPr id="68" name="组合 67"/>
            <p:cNvGrpSpPr/>
            <p:nvPr/>
          </p:nvGrpSpPr>
          <p:grpSpPr>
            <a:xfrm>
              <a:off x="4334" y="6857"/>
              <a:ext cx="11333" cy="899"/>
              <a:chOff x="338" y="7711"/>
              <a:chExt cx="11333" cy="899"/>
            </a:xfrm>
          </p:grpSpPr>
          <p:sp>
            <p:nvSpPr>
              <p:cNvPr id="27" name="文本框 26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338" y="7711"/>
                <a:ext cx="11333" cy="8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algn="l" fontAlgn="auto">
                  <a:lnSpc>
                    <a:spcPct val="130000"/>
                  </a:lnSpc>
                </a:pPr>
                <a:r>
                  <a:rPr lang="zh-CN" altLang="en-US" sz="24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这就是说，向量     共线的条件是</a:t>
                </a:r>
                <a:endParaRPr lang="zh-CN" altLang="en-US" sz="24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66" name="对象 65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25"/>
                </p:custDataLst>
              </p:nvPr>
            </p:nvGraphicFramePr>
            <p:xfrm>
              <a:off x="3757" y="7743"/>
              <a:ext cx="753" cy="7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6" name="" r:id="rId26" imgW="228600" imgH="241300" progId="Equation.KSEE3">
                      <p:embed/>
                    </p:oleObj>
                  </mc:Choice>
                  <mc:Fallback>
                    <p:oleObj name="" r:id="rId26" imgW="228600" imgH="2413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3757" y="7743"/>
                            <a:ext cx="753" cy="7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9" name="对象 68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28"/>
              </p:custDataLst>
            </p:nvPr>
          </p:nvGraphicFramePr>
          <p:xfrm>
            <a:off x="11292" y="6959"/>
            <a:ext cx="3241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" r:id="rId29" imgW="990600" imgH="215900" progId="Equation.KSEE3">
                    <p:embed/>
                  </p:oleObj>
                </mc:Choice>
                <mc:Fallback>
                  <p:oleObj name="" r:id="rId29" imgW="9906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1292" y="6959"/>
                          <a:ext cx="3241" cy="7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778510" y="4927600"/>
            <a:ext cx="10551160" cy="970280"/>
            <a:chOff x="1226" y="7760"/>
            <a:chExt cx="16616" cy="1528"/>
          </a:xfrm>
        </p:grpSpPr>
        <p:grpSp>
          <p:nvGrpSpPr>
            <p:cNvPr id="29" name="组合 28"/>
            <p:cNvGrpSpPr/>
            <p:nvPr/>
          </p:nvGrpSpPr>
          <p:grpSpPr>
            <a:xfrm>
              <a:off x="1226" y="7859"/>
              <a:ext cx="16616" cy="1322"/>
              <a:chOff x="1226" y="8234"/>
              <a:chExt cx="16616" cy="1322"/>
            </a:xfrm>
          </p:grpSpPr>
          <p:sp>
            <p:nvSpPr>
              <p:cNvPr id="7" name="圆角矩形 6"/>
              <p:cNvSpPr/>
              <p:nvPr>
                <p:custDataLst>
                  <p:tags r:id="rId31"/>
                </p:custDataLst>
              </p:nvPr>
            </p:nvSpPr>
            <p:spPr>
              <a:xfrm>
                <a:off x="1226" y="8234"/>
                <a:ext cx="16616" cy="1322"/>
              </a:xfrm>
              <a:prstGeom prst="roundRect">
                <a:avLst>
                  <a:gd name="adj" fmla="val 50000"/>
                </a:avLst>
              </a:prstGeom>
              <a:solidFill>
                <a:srgbClr val="D5E69E">
                  <a:alpha val="9000"/>
                </a:srgbClr>
              </a:solidFill>
              <a:ln w="22225">
                <a:solidFill>
                  <a:srgbClr val="9FC157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 fontAlgn="auto">
                  <a:lnSpc>
                    <a:spcPct val="130000"/>
                  </a:lnSpc>
                </a:pPr>
                <a:endParaRPr lang="zh-CN" altLang="en-US" sz="240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  <p:grpSp>
            <p:nvGrpSpPr>
              <p:cNvPr id="74" name="组合 73"/>
              <p:cNvGrpSpPr/>
              <p:nvPr/>
            </p:nvGrpSpPr>
            <p:grpSpPr>
              <a:xfrm>
                <a:off x="1605" y="8337"/>
                <a:ext cx="13738" cy="965"/>
                <a:chOff x="321" y="7837"/>
                <a:chExt cx="13738" cy="965"/>
              </a:xfrm>
            </p:grpSpPr>
            <p:sp>
              <p:nvSpPr>
                <p:cNvPr id="75" name="文本框 74"/>
                <p:cNvSpPr txBox="1"/>
                <p:nvPr>
                  <p:custDataLst>
                    <p:tags r:id="rId32"/>
                  </p:custDataLst>
                </p:nvPr>
              </p:nvSpPr>
              <p:spPr>
                <a:xfrm>
                  <a:off x="321" y="7837"/>
                  <a:ext cx="13738" cy="96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pPr algn="l" fontAlgn="auto">
                    <a:lnSpc>
                      <a:spcPct val="130000"/>
                    </a:lnSpc>
                  </a:pPr>
                  <a:r>
                    <a:rPr lang="zh-CN" altLang="en-US" sz="2600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特别地，对于</a:t>
                  </a:r>
                  <a:r>
                    <a:rPr lang="en-US" altLang="zh-CN" sz="2600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   </a:t>
                  </a:r>
                  <a:r>
                    <a:rPr lang="zh-CN" altLang="en-US" sz="2600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                            </a:t>
                  </a:r>
                  <a:r>
                    <a:rPr lang="en-US" altLang="zh-CN" sz="2600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                            </a:t>
                  </a:r>
                  <a:r>
                    <a:rPr lang="zh-CN" altLang="en-US" sz="2600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  有：</a:t>
                  </a:r>
                  <a:endPara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76" name="对象 75">
                  <a:hlinkClick r:id="" action="ppaction://ole?verb="/>
                </p:cNvPr>
                <p:cNvGraphicFramePr>
                  <a:graphicFrameLocks noChangeAspect="1"/>
                </p:cNvGraphicFramePr>
                <p:nvPr>
                  <p:custDataLst>
                    <p:tags r:id="rId33"/>
                  </p:custDataLst>
                </p:nvPr>
              </p:nvGraphicFramePr>
              <p:xfrm>
                <a:off x="3547" y="7893"/>
                <a:ext cx="7977" cy="90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58" name="" r:id="rId34" imgW="2451100" imgH="279400" progId="Equation.KSEE3">
                        <p:embed/>
                      </p:oleObj>
                    </mc:Choice>
                    <mc:Fallback>
                      <p:oleObj name="" r:id="rId34" imgW="2451100" imgH="279400" progId="Equation.KSEE3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3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47" y="7893"/>
                              <a:ext cx="7977" cy="90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558" y="7760"/>
            <a:ext cx="3433" cy="1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" r:id="rId36" imgW="1079500" imgH="431800" progId="Equation.KSEE3">
                    <p:embed/>
                  </p:oleObj>
                </mc:Choice>
                <mc:Fallback>
                  <p:oleObj name="" r:id="rId36" imgW="1079500" imgH="4318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13558" y="7760"/>
                          <a:ext cx="3433" cy="15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67080" y="260985"/>
            <a:ext cx="7177405" cy="584200"/>
            <a:chOff x="1226" y="2342"/>
            <a:chExt cx="11303" cy="920"/>
          </a:xfrm>
        </p:grpSpPr>
        <p:sp>
          <p:nvSpPr>
            <p:cNvPr id="3" name="文本框 2"/>
            <p:cNvSpPr txBox="1"/>
            <p:nvPr/>
          </p:nvSpPr>
          <p:spPr>
            <a:xfrm>
              <a:off x="1226" y="2419"/>
              <a:ext cx="22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7</a:t>
              </a:r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：</a:t>
              </a:r>
              <a:endParaRPr lang="zh-CN" altLang="en-US" sz="28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449" name="对象 61448"/>
            <p:cNvGraphicFramePr>
              <a:graphicFrameLocks noChangeAspect="1"/>
            </p:cNvGraphicFramePr>
            <p:nvPr>
              <p:custDataLst>
                <p:tags r:id="rId1"/>
              </p:custDataLst>
            </p:nvPr>
          </p:nvGraphicFramePr>
          <p:xfrm>
            <a:off x="2641" y="2342"/>
            <a:ext cx="9889" cy="9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" r:id="rId2" imgW="2374265" imgH="241300" progId="Equation.DSMT4">
                    <p:embed/>
                  </p:oleObj>
                </mc:Choice>
                <mc:Fallback>
                  <p:oleObj name="" r:id="rId2" imgW="2374265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641" y="2342"/>
                          <a:ext cx="9889" cy="9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820420" y="963930"/>
            <a:ext cx="10551160" cy="2613660"/>
            <a:chOff x="1227" y="3826"/>
            <a:chExt cx="16616" cy="4116"/>
          </a:xfrm>
        </p:grpSpPr>
        <p:sp>
          <p:nvSpPr>
            <p:cNvPr id="7" name="圆角矩形 6"/>
            <p:cNvSpPr/>
            <p:nvPr>
              <p:custDataLst>
                <p:tags r:id="rId4"/>
              </p:custDataLst>
            </p:nvPr>
          </p:nvSpPr>
          <p:spPr>
            <a:xfrm>
              <a:off x="1227" y="3826"/>
              <a:ext cx="16616" cy="4117"/>
            </a:xfrm>
            <a:prstGeom prst="roundRect">
              <a:avLst>
                <a:gd name="adj" fmla="val 6919"/>
              </a:avLst>
            </a:prstGeom>
            <a:solidFill>
              <a:srgbClr val="D5E69E">
                <a:alpha val="9000"/>
              </a:srgbClr>
            </a:solidFill>
            <a:ln w="22225">
              <a:solidFill>
                <a:srgbClr val="9FC157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auto">
                <a:lnSpc>
                  <a:spcPct val="130000"/>
                </a:lnSpc>
              </a:pPr>
              <a:endParaRPr lang="zh-CN" alt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61450" name="对象 61449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1505" y="4410"/>
            <a:ext cx="6265" cy="2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" r:id="rId6" imgW="1498600" imgH="800100" progId="Equation.DSMT4">
                    <p:embed/>
                  </p:oleObj>
                </mc:Choice>
                <mc:Fallback>
                  <p:oleObj name="" r:id="rId6" imgW="1498600" imgH="800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05" y="4410"/>
                          <a:ext cx="6265" cy="29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4520" name="对象 64519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31850" y="1381760"/>
          <a:ext cx="7098030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" r:id="rId2" imgW="2895600" imgH="241300" progId="Equation.DSMT4">
                  <p:embed/>
                </p:oleObj>
              </mc:Choice>
              <mc:Fallback>
                <p:oleObj name="" r:id="rId2" imgW="28956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1850" y="1381760"/>
                        <a:ext cx="7098030" cy="572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966470" y="2109470"/>
            <a:ext cx="10276205" cy="640715"/>
            <a:chOff x="1480" y="5598"/>
            <a:chExt cx="16183" cy="1009"/>
          </a:xfrm>
        </p:grpSpPr>
        <p:sp>
          <p:nvSpPr>
            <p:cNvPr id="11" name="圆角矩形 10"/>
            <p:cNvSpPr/>
            <p:nvPr>
              <p:custDataLst>
                <p:tags r:id="rId4"/>
              </p:custDataLst>
            </p:nvPr>
          </p:nvSpPr>
          <p:spPr>
            <a:xfrm>
              <a:off x="1480" y="5598"/>
              <a:ext cx="16183" cy="1009"/>
            </a:xfrm>
            <a:prstGeom prst="roundRect">
              <a:avLst>
                <a:gd name="adj" fmla="val 29712"/>
              </a:avLst>
            </a:prstGeom>
            <a:solidFill>
              <a:srgbClr val="EEFAFA">
                <a:alpha val="63000"/>
              </a:srgbClr>
            </a:solidFill>
            <a:ln w="12700" cmpd="sng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64521" name="对象 64520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1835" y="5716"/>
            <a:ext cx="7398" cy="8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2" name="" r:id="rId6" imgW="1866900" imgH="215900" progId="Equation.DSMT4">
                    <p:embed/>
                  </p:oleObj>
                </mc:Choice>
                <mc:Fallback>
                  <p:oleObj name="" r:id="rId6" imgW="1866900" imgH="2159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835" y="5716"/>
                          <a:ext cx="7398" cy="8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22" name="对象 6452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31850" y="3960495"/>
          <a:ext cx="10629900" cy="56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" r:id="rId9" imgW="4520565" imgH="241300" progId="Equation.DSMT4">
                  <p:embed/>
                </p:oleObj>
              </mc:Choice>
              <mc:Fallback>
                <p:oleObj name="" r:id="rId9" imgW="4520565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1850" y="3960495"/>
                        <a:ext cx="10629900" cy="56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1009015" y="4726940"/>
            <a:ext cx="10275570" cy="1123950"/>
            <a:chOff x="1507" y="7788"/>
            <a:chExt cx="16182" cy="1770"/>
          </a:xfrm>
        </p:grpSpPr>
        <p:sp>
          <p:nvSpPr>
            <p:cNvPr id="34" name="圆角矩形 33"/>
            <p:cNvSpPr/>
            <p:nvPr>
              <p:custDataLst>
                <p:tags r:id="rId11"/>
              </p:custDataLst>
            </p:nvPr>
          </p:nvSpPr>
          <p:spPr>
            <a:xfrm>
              <a:off x="1507" y="7788"/>
              <a:ext cx="16183" cy="1770"/>
            </a:xfrm>
            <a:prstGeom prst="roundRect">
              <a:avLst>
                <a:gd name="adj" fmla="val 19799"/>
              </a:avLst>
            </a:prstGeom>
            <a:solidFill>
              <a:srgbClr val="EEFAFA">
                <a:alpha val="63000"/>
              </a:srgbClr>
            </a:solidFill>
            <a:ln w="12700" cmpd="sng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64523" name="对象 64522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1814" y="7817"/>
            <a:ext cx="14801" cy="9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4" name="" r:id="rId13" imgW="4203065" imgH="241300" progId="Equation.DSMT4">
                    <p:embed/>
                  </p:oleObj>
                </mc:Choice>
                <mc:Fallback>
                  <p:oleObj name="" r:id="rId13" imgW="4203065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814" y="7817"/>
                          <a:ext cx="14801" cy="9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4" name="对象 64523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1877" y="8594"/>
            <a:ext cx="10926" cy="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5" name="" r:id="rId16" imgW="2844800" imgH="241300" progId="Equation.DSMT4">
                    <p:embed/>
                  </p:oleObj>
                </mc:Choice>
                <mc:Fallback>
                  <p:oleObj name="" r:id="rId16" imgW="2844800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877" y="8594"/>
                          <a:ext cx="10926" cy="9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638176" y="472966"/>
            <a:ext cx="6221730" cy="521970"/>
            <a:chOff x="330201" y="576471"/>
            <a:chExt cx="6221730" cy="521970"/>
          </a:xfrm>
        </p:grpSpPr>
        <p:sp>
          <p:nvSpPr>
            <p:cNvPr id="23" name="文本框 22"/>
            <p:cNvSpPr txBox="1"/>
            <p:nvPr>
              <p:custDataLst>
                <p:tags r:id="rId18"/>
              </p:custDataLst>
            </p:nvPr>
          </p:nvSpPr>
          <p:spPr>
            <a:xfrm>
              <a:off x="523876" y="576471"/>
              <a:ext cx="602805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练习</a:t>
              </a:r>
              <a:r>
                <a:rPr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（第</a:t>
              </a:r>
              <a:r>
                <a:rPr 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33</a:t>
              </a:r>
              <a:r>
                <a:rPr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页）</a:t>
              </a:r>
              <a:endParaRPr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矩形: 圆角 15"/>
            <p:cNvSpPr/>
            <p:nvPr>
              <p:custDataLst>
                <p:tags r:id="rId19"/>
              </p:custDataLst>
            </p:nvPr>
          </p:nvSpPr>
          <p:spPr>
            <a:xfrm>
              <a:off x="330201" y="656481"/>
              <a:ext cx="139700" cy="3803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1DE7D"/>
                </a:gs>
                <a:gs pos="70000">
                  <a:srgbClr val="068BD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62965" y="1339850"/>
            <a:ext cx="10466070" cy="4814570"/>
            <a:chOff x="1359" y="2110"/>
            <a:chExt cx="16482" cy="7582"/>
          </a:xfrm>
        </p:grpSpPr>
        <p:sp>
          <p:nvSpPr>
            <p:cNvPr id="41" name="圆角矩形 40"/>
            <p:cNvSpPr/>
            <p:nvPr>
              <p:custDataLst>
                <p:tags r:id="rId1"/>
              </p:custDataLst>
            </p:nvPr>
          </p:nvSpPr>
          <p:spPr>
            <a:xfrm>
              <a:off x="1359" y="2110"/>
              <a:ext cx="16482" cy="7583"/>
            </a:xfrm>
            <a:prstGeom prst="roundRect">
              <a:avLst>
                <a:gd name="adj" fmla="val 3755"/>
              </a:avLst>
            </a:prstGeom>
            <a:solidFill>
              <a:srgbClr val="F0F6E4">
                <a:alpha val="34000"/>
              </a:srgbClr>
            </a:solidFill>
            <a:ln w="22225">
              <a:solidFill>
                <a:srgbClr val="9FC157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 b="1">
                <a:solidFill>
                  <a:srgbClr val="0062DC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endParaRPr>
            </a:p>
          </p:txBody>
        </p:sp>
        <p:graphicFrame>
          <p:nvGraphicFramePr>
            <p:cNvPr id="1373189" name="对象 1373188"/>
            <p:cNvGraphicFramePr>
              <a:graphicFrameLocks noChangeAspect="1"/>
            </p:cNvGraphicFramePr>
            <p:nvPr>
              <p:custDataLst>
                <p:tags r:id="rId2"/>
              </p:custDataLst>
            </p:nvPr>
          </p:nvGraphicFramePr>
          <p:xfrm>
            <a:off x="2041" y="2843"/>
            <a:ext cx="15116" cy="6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" r:id="rId3" imgW="8648700" imgH="3800475" progId="Word.Document.8">
                    <p:embed/>
                  </p:oleObj>
                </mc:Choice>
                <mc:Fallback>
                  <p:oleObj name="" r:id="rId3" imgW="8648700" imgH="3800475" progId="Word.Document.8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41" y="2843"/>
                          <a:ext cx="15116" cy="65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圆角矩形 17"/>
          <p:cNvSpPr/>
          <p:nvPr>
            <p:custDataLst>
              <p:tags r:id="rId5"/>
            </p:custDataLst>
          </p:nvPr>
        </p:nvSpPr>
        <p:spPr>
          <a:xfrm>
            <a:off x="3802380" y="1067435"/>
            <a:ext cx="4585970" cy="5791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68BD8"/>
              </a:gs>
              <a:gs pos="100000">
                <a:srgbClr val="85BC5C"/>
              </a:gs>
            </a:gsLst>
            <a:lin ang="14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正确理解向量平行的条件</a:t>
            </a:r>
            <a:endParaRPr lang="zh-CN" altLang="en-US" sz="2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AS_UNIQUEID" val="3824"/>
</p:tagLst>
</file>

<file path=ppt/tags/tag167.xml><?xml version="1.0" encoding="utf-8"?>
<p:tagLst xmlns:p="http://schemas.openxmlformats.org/presentationml/2006/main">
  <p:tag name="AS_UNIQUEID" val="3825"/>
  <p:tag name="KSO_WM_BEAUTIFY_FLAG" val=""/>
</p:tagLst>
</file>

<file path=ppt/tags/tag168.xml><?xml version="1.0" encoding="utf-8"?>
<p:tagLst xmlns:p="http://schemas.openxmlformats.org/presentationml/2006/main">
  <p:tag name="AS_UNIQUEID" val="3826"/>
  <p:tag name="KSO_WM_BEAUTIFY_FLAG" val=""/>
</p:tagLst>
</file>

<file path=ppt/tags/tag169.xml><?xml version="1.0" encoding="utf-8"?>
<p:tagLst xmlns:p="http://schemas.openxmlformats.org/presentationml/2006/main">
  <p:tag name="AS_UNIQUEID" val="3827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AS_UNIQUEID" val="3828"/>
</p:tagLst>
</file>

<file path=ppt/tags/tag171.xml><?xml version="1.0" encoding="utf-8"?>
<p:tagLst xmlns:p="http://schemas.openxmlformats.org/presentationml/2006/main">
  <p:tag name="AS_UNIQUEID" val="3829"/>
  <p:tag name="KSO_WM_BEAUTIFY_FLAG" val=""/>
</p:tagLst>
</file>

<file path=ppt/tags/tag172.xml><?xml version="1.0" encoding="utf-8"?>
<p:tagLst xmlns:p="http://schemas.openxmlformats.org/presentationml/2006/main">
  <p:tag name="AS_UNIQUEID" val="3830"/>
  <p:tag name="KSO_WM_BEAUTIFY_FLAG" val=""/>
</p:tagLst>
</file>

<file path=ppt/tags/tag173.xml><?xml version="1.0" encoding="utf-8"?>
<p:tagLst xmlns:p="http://schemas.openxmlformats.org/presentationml/2006/main">
  <p:tag name="AS_UNIQUEID" val="3831"/>
  <p:tag name="KSO_WM_BEAUTIFY_FLAG" val=""/>
</p:tagLst>
</file>

<file path=ppt/tags/tag174.xml><?xml version="1.0" encoding="utf-8"?>
<p:tagLst xmlns:p="http://schemas.openxmlformats.org/presentationml/2006/main">
  <p:tag name="AS_UNIQUEID" val="3832"/>
  <p:tag name="KSO_WM_BEAUTIFY_FLAG" val=""/>
</p:tagLst>
</file>

<file path=ppt/tags/tag175.xml><?xml version="1.0" encoding="utf-8"?>
<p:tagLst xmlns:p="http://schemas.openxmlformats.org/presentationml/2006/main">
  <p:tag name="AS_UNIQUEID" val="3833"/>
  <p:tag name="KSO_WM_BEAUTIFY_FLAG" val=""/>
</p:tagLst>
</file>

<file path=ppt/tags/tag176.xml><?xml version="1.0" encoding="utf-8"?>
<p:tagLst xmlns:p="http://schemas.openxmlformats.org/presentationml/2006/main">
  <p:tag name="AS_UNIQUEID" val="3834"/>
</p:tagLst>
</file>

<file path=ppt/tags/tag177.xml><?xml version="1.0" encoding="utf-8"?>
<p:tagLst xmlns:p="http://schemas.openxmlformats.org/presentationml/2006/main">
  <p:tag name="AS_UNIQUEID" val="3835"/>
  <p:tag name="KSO_WM_BEAUTIFY_FLAG" val=""/>
</p:tagLst>
</file>

<file path=ppt/tags/tag178.xml><?xml version="1.0" encoding="utf-8"?>
<p:tagLst xmlns:p="http://schemas.openxmlformats.org/presentationml/2006/main">
  <p:tag name="AS_UNIQUEID" val="3836"/>
  <p:tag name="KSO_WM_BEAUTIFY_FLAG" val=""/>
</p:tagLst>
</file>

<file path=ppt/tags/tag179.xml><?xml version="1.0" encoding="utf-8"?>
<p:tagLst xmlns:p="http://schemas.openxmlformats.org/presentationml/2006/main">
  <p:tag name="AS_UNIQUEID" val="3837"/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AS_UNIQUEID" val="3838"/>
  <p:tag name="KSO_WM_BEAUTIFY_FLAG" val=""/>
</p:tagLst>
</file>

<file path=ppt/tags/tag181.xml><?xml version="1.0" encoding="utf-8"?>
<p:tagLst xmlns:p="http://schemas.openxmlformats.org/presentationml/2006/main">
  <p:tag name="AS_UNIQUEID" val="3839"/>
  <p:tag name="KSO_WM_BEAUTIFY_FLAG" val=""/>
</p:tagLst>
</file>

<file path=ppt/tags/tag182.xml><?xml version="1.0" encoding="utf-8"?>
<p:tagLst xmlns:p="http://schemas.openxmlformats.org/presentationml/2006/main">
  <p:tag name="AS_UNIQUEID" val="3840"/>
  <p:tag name="KSO_WM_BEAUTIFY_FLAG" val=""/>
</p:tagLst>
</file>

<file path=ppt/tags/tag183.xml><?xml version="1.0" encoding="utf-8"?>
<p:tagLst xmlns:p="http://schemas.openxmlformats.org/presentationml/2006/main">
  <p:tag name="AS_UNIQUEID" val="3841"/>
  <p:tag name="KSO_WM_BEAUTIFY_FLAG" val=""/>
</p:tagLst>
</file>

<file path=ppt/tags/tag184.xml><?xml version="1.0" encoding="utf-8"?>
<p:tagLst xmlns:p="http://schemas.openxmlformats.org/presentationml/2006/main">
  <p:tag name="AS_UNIQUEID" val="3842"/>
</p:tagLst>
</file>

<file path=ppt/tags/tag185.xml><?xml version="1.0" encoding="utf-8"?>
<p:tagLst xmlns:p="http://schemas.openxmlformats.org/presentationml/2006/main">
  <p:tag name="AS_UNIQUEID" val="3843"/>
  <p:tag name="KSO_WM_BEAUTIFY_FLAG" val=""/>
</p:tagLst>
</file>

<file path=ppt/tags/tag186.xml><?xml version="1.0" encoding="utf-8"?>
<p:tagLst xmlns:p="http://schemas.openxmlformats.org/presentationml/2006/main">
  <p:tag name="AS_UNIQUEID" val="3844"/>
  <p:tag name="KSO_WM_BEAUTIFY_FLAG" val=""/>
</p:tagLst>
</file>

<file path=ppt/tags/tag187.xml><?xml version="1.0" encoding="utf-8"?>
<p:tagLst xmlns:p="http://schemas.openxmlformats.org/presentationml/2006/main">
  <p:tag name="AS_UNIQUEID" val="3845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AS_UNIQUEID" val="864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AS_UNIQUEID" val="866"/>
</p:tagLst>
</file>

<file path=ppt/tags/tag31.xml><?xml version="1.0" encoding="utf-8"?>
<p:tagLst xmlns:p="http://schemas.openxmlformats.org/presentationml/2006/main">
  <p:tag name="AS_UNIQUEID" val="882"/>
</p:tagLst>
</file>

<file path=ppt/tags/tag32.xml><?xml version="1.0" encoding="utf-8"?>
<p:tagLst xmlns:p="http://schemas.openxmlformats.org/presentationml/2006/main">
  <p:tag name="AS_UNIQUEID" val="883"/>
</p:tagLst>
</file>

<file path=ppt/tags/tag33.xml><?xml version="1.0" encoding="utf-8"?>
<p:tagLst xmlns:p="http://schemas.openxmlformats.org/presentationml/2006/main">
  <p:tag name="AS_UNIQUEID" val="884"/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WPS 演示</Application>
  <PresentationFormat>宽屏</PresentationFormat>
  <Paragraphs>129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46</vt:i4>
      </vt:variant>
      <vt:variant>
        <vt:lpstr>幻灯片标题</vt:lpstr>
      </vt:variant>
      <vt:variant>
        <vt:i4>16</vt:i4>
      </vt:variant>
    </vt:vector>
  </HeadingPairs>
  <TitlesOfParts>
    <vt:vector size="75" baseType="lpstr">
      <vt:lpstr>Arial</vt:lpstr>
      <vt:lpstr>宋体</vt:lpstr>
      <vt:lpstr>Wingdings</vt:lpstr>
      <vt:lpstr>微软雅黑</vt:lpstr>
      <vt:lpstr>Times New Roman</vt:lpstr>
      <vt:lpstr>黑体</vt:lpstr>
      <vt:lpstr>Wingdings</vt:lpstr>
      <vt:lpstr>楷体</vt:lpstr>
      <vt:lpstr>华文楷体</vt:lpstr>
      <vt:lpstr>Times New Roman</vt:lpstr>
      <vt:lpstr>Arial Unicode MS</vt:lpstr>
      <vt:lpstr>Calibri</vt:lpstr>
      <vt:lpstr>Office 主题</vt:lpstr>
      <vt:lpstr>Equation.DSMT4</vt:lpstr>
      <vt:lpstr>Equation.KSEE3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119</cp:revision>
  <dcterms:created xsi:type="dcterms:W3CDTF">2025-02-18T02:53:00Z</dcterms:created>
  <dcterms:modified xsi:type="dcterms:W3CDTF">2025-03-02T23:40:41Z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