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15" r:id="rId3"/>
    <p:sldId id="416" r:id="rId4"/>
    <p:sldId id="358" r:id="rId5"/>
    <p:sldId id="397" r:id="rId6"/>
    <p:sldId id="399" r:id="rId7"/>
    <p:sldId id="400" r:id="rId8"/>
    <p:sldId id="401" r:id="rId9"/>
    <p:sldId id="402" r:id="rId10"/>
    <p:sldId id="403" r:id="rId11"/>
    <p:sldId id="410" r:id="rId12"/>
    <p:sldId id="407" r:id="rId13"/>
    <p:sldId id="404" r:id="rId15"/>
    <p:sldId id="405" r:id="rId1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687C89-9314-419B-9807-136336D77D3A}" type="slidenum">
              <a:rPr lang="en-US" altLang="zh-CN"/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6.wmf"/><Relationship Id="rId24" Type="http://schemas.openxmlformats.org/officeDocument/2006/relationships/oleObject" Target="../embeddings/oleObject6.bin"/><Relationship Id="rId23" Type="http://schemas.openxmlformats.org/officeDocument/2006/relationships/tags" Target="../tags/tag13.xml"/><Relationship Id="rId22" Type="http://schemas.openxmlformats.org/officeDocument/2006/relationships/tags" Target="../tags/tag12.xml"/><Relationship Id="rId21" Type="http://schemas.openxmlformats.org/officeDocument/2006/relationships/oleObject" Target="../embeddings/oleObject5.bin"/><Relationship Id="rId20" Type="http://schemas.openxmlformats.org/officeDocument/2006/relationships/tags" Target="../tags/tag11.xml"/><Relationship Id="rId2" Type="http://schemas.openxmlformats.org/officeDocument/2006/relationships/image" Target="../media/image1.png"/><Relationship Id="rId19" Type="http://schemas.openxmlformats.org/officeDocument/2006/relationships/image" Target="../media/image5.wmf"/><Relationship Id="rId18" Type="http://schemas.openxmlformats.org/officeDocument/2006/relationships/oleObject" Target="../embeddings/oleObject4.bin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3.bin"/><Relationship Id="rId12" Type="http://schemas.openxmlformats.org/officeDocument/2006/relationships/tags" Target="../tags/tag7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0" Type="http://schemas.openxmlformats.org/officeDocument/2006/relationships/vmlDrawing" Target="../drawings/vmlDrawing10.vml"/><Relationship Id="rId5" Type="http://schemas.openxmlformats.org/officeDocument/2006/relationships/image" Target="../media/image46.wmf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156.xml"/><Relationship Id="rId47" Type="http://schemas.openxmlformats.org/officeDocument/2006/relationships/tags" Target="../tags/tag155.xml"/><Relationship Id="rId46" Type="http://schemas.openxmlformats.org/officeDocument/2006/relationships/tags" Target="../tags/tag154.xml"/><Relationship Id="rId45" Type="http://schemas.openxmlformats.org/officeDocument/2006/relationships/oleObject" Target="../embeddings/oleObject48.bin"/><Relationship Id="rId44" Type="http://schemas.openxmlformats.org/officeDocument/2006/relationships/tags" Target="../tags/tag153.xml"/><Relationship Id="rId43" Type="http://schemas.openxmlformats.org/officeDocument/2006/relationships/image" Target="../media/image50.wmf"/><Relationship Id="rId42" Type="http://schemas.openxmlformats.org/officeDocument/2006/relationships/oleObject" Target="../embeddings/oleObject47.bin"/><Relationship Id="rId41" Type="http://schemas.openxmlformats.org/officeDocument/2006/relationships/tags" Target="../tags/tag152.xml"/><Relationship Id="rId40" Type="http://schemas.openxmlformats.org/officeDocument/2006/relationships/tags" Target="../tags/tag151.xml"/><Relationship Id="rId4" Type="http://schemas.openxmlformats.org/officeDocument/2006/relationships/oleObject" Target="../embeddings/oleObject43.bin"/><Relationship Id="rId39" Type="http://schemas.openxmlformats.org/officeDocument/2006/relationships/tags" Target="../tags/tag150.xml"/><Relationship Id="rId38" Type="http://schemas.openxmlformats.org/officeDocument/2006/relationships/tags" Target="../tags/tag149.xml"/><Relationship Id="rId37" Type="http://schemas.openxmlformats.org/officeDocument/2006/relationships/tags" Target="../tags/tag148.xml"/><Relationship Id="rId36" Type="http://schemas.openxmlformats.org/officeDocument/2006/relationships/tags" Target="../tags/tag147.xml"/><Relationship Id="rId35" Type="http://schemas.openxmlformats.org/officeDocument/2006/relationships/tags" Target="../tags/tag146.xml"/><Relationship Id="rId34" Type="http://schemas.openxmlformats.org/officeDocument/2006/relationships/tags" Target="../tags/tag145.xml"/><Relationship Id="rId33" Type="http://schemas.openxmlformats.org/officeDocument/2006/relationships/tags" Target="../tags/tag144.xml"/><Relationship Id="rId32" Type="http://schemas.openxmlformats.org/officeDocument/2006/relationships/tags" Target="../tags/tag143.xml"/><Relationship Id="rId31" Type="http://schemas.openxmlformats.org/officeDocument/2006/relationships/tags" Target="../tags/tag142.xml"/><Relationship Id="rId30" Type="http://schemas.openxmlformats.org/officeDocument/2006/relationships/tags" Target="../tags/tag141.xml"/><Relationship Id="rId3" Type="http://schemas.openxmlformats.org/officeDocument/2006/relationships/tags" Target="../tags/tag122.xml"/><Relationship Id="rId29" Type="http://schemas.openxmlformats.org/officeDocument/2006/relationships/tags" Target="../tags/tag140.xml"/><Relationship Id="rId28" Type="http://schemas.openxmlformats.org/officeDocument/2006/relationships/image" Target="../media/image49.wmf"/><Relationship Id="rId27" Type="http://schemas.openxmlformats.org/officeDocument/2006/relationships/oleObject" Target="../embeddings/oleObject46.bin"/><Relationship Id="rId26" Type="http://schemas.openxmlformats.org/officeDocument/2006/relationships/tags" Target="../tags/tag139.xml"/><Relationship Id="rId25" Type="http://schemas.openxmlformats.org/officeDocument/2006/relationships/image" Target="../media/image48.wmf"/><Relationship Id="rId24" Type="http://schemas.openxmlformats.org/officeDocument/2006/relationships/oleObject" Target="../embeddings/oleObject45.bin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tags" Target="../tags/tag121.xml"/><Relationship Id="rId19" Type="http://schemas.openxmlformats.org/officeDocument/2006/relationships/tags" Target="../tags/tag134.xml"/><Relationship Id="rId18" Type="http://schemas.openxmlformats.org/officeDocument/2006/relationships/tags" Target="../tags/tag133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4.bin"/><Relationship Id="rId10" Type="http://schemas.openxmlformats.org/officeDocument/2006/relationships/tags" Target="../tags/tag127.xml"/><Relationship Id="rId1" Type="http://schemas.openxmlformats.org/officeDocument/2006/relationships/tags" Target="../tags/tag12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50.bin"/><Relationship Id="rId7" Type="http://schemas.openxmlformats.org/officeDocument/2006/relationships/tags" Target="../tags/tag161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4.wmf"/><Relationship Id="rId14" Type="http://schemas.openxmlformats.org/officeDocument/2006/relationships/oleObject" Target="../embeddings/oleObject52.bin"/><Relationship Id="rId13" Type="http://schemas.openxmlformats.org/officeDocument/2006/relationships/tags" Target="../tags/tag163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1.bin"/><Relationship Id="rId10" Type="http://schemas.openxmlformats.org/officeDocument/2006/relationships/tags" Target="../tags/tag162.xml"/><Relationship Id="rId1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19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4.xml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1.bin"/><Relationship Id="rId2" Type="http://schemas.openxmlformats.org/officeDocument/2006/relationships/tags" Target="../tags/tag15.xml"/><Relationship Id="rId19" Type="http://schemas.openxmlformats.org/officeDocument/2006/relationships/tags" Target="../tags/tag23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6" Type="http://schemas.openxmlformats.org/officeDocument/2006/relationships/tags" Target="../tags/tag22.xml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9.bin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image" Target="../media/image9.png"/><Relationship Id="rId10" Type="http://schemas.openxmlformats.org/officeDocument/2006/relationships/image" Target="../media/image8.wmf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0" Type="http://schemas.openxmlformats.org/officeDocument/2006/relationships/vmlDrawing" Target="../drawings/vmlDrawing3.vml"/><Relationship Id="rId3" Type="http://schemas.openxmlformats.org/officeDocument/2006/relationships/tags" Target="../tags/tag32.xml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7.wmf"/><Relationship Id="rId27" Type="http://schemas.openxmlformats.org/officeDocument/2006/relationships/oleObject" Target="../embeddings/oleObject16.bin"/><Relationship Id="rId26" Type="http://schemas.openxmlformats.org/officeDocument/2006/relationships/tags" Target="../tags/tag47.xml"/><Relationship Id="rId25" Type="http://schemas.openxmlformats.org/officeDocument/2006/relationships/image" Target="../media/image16.wmf"/><Relationship Id="rId24" Type="http://schemas.openxmlformats.org/officeDocument/2006/relationships/oleObject" Target="../embeddings/oleObject15.bin"/><Relationship Id="rId23" Type="http://schemas.openxmlformats.org/officeDocument/2006/relationships/tags" Target="../tags/tag46.xml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14.bin"/><Relationship Id="rId20" Type="http://schemas.openxmlformats.org/officeDocument/2006/relationships/tags" Target="../tags/tag45.xml"/><Relationship Id="rId2" Type="http://schemas.openxmlformats.org/officeDocument/2006/relationships/tags" Target="../tags/tag31.xml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13.bin"/><Relationship Id="rId17" Type="http://schemas.openxmlformats.org/officeDocument/2006/relationships/tags" Target="../tags/tag44.xml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2.bin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2.wmf"/><Relationship Id="rId30" Type="http://schemas.openxmlformats.org/officeDocument/2006/relationships/oleObject" Target="../embeddings/oleObject21.bin"/><Relationship Id="rId3" Type="http://schemas.openxmlformats.org/officeDocument/2006/relationships/tags" Target="../tags/tag50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image" Target="../media/image21.wmf"/><Relationship Id="rId22" Type="http://schemas.openxmlformats.org/officeDocument/2006/relationships/oleObject" Target="../embeddings/oleObject20.bin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9.xml"/><Relationship Id="rId19" Type="http://schemas.openxmlformats.org/officeDocument/2006/relationships/tags" Target="../tags/tag60.xml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19.bin"/><Relationship Id="rId16" Type="http://schemas.openxmlformats.org/officeDocument/2006/relationships/tags" Target="../tags/tag59.xml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8.bin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23.png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image" Target="../media/image27.wmf"/><Relationship Id="rId2" Type="http://schemas.openxmlformats.org/officeDocument/2006/relationships/tags" Target="../tags/tag70.xml"/><Relationship Id="rId19" Type="http://schemas.openxmlformats.org/officeDocument/2006/relationships/oleObject" Target="../embeddings/oleObject25.bin"/><Relationship Id="rId18" Type="http://schemas.openxmlformats.org/officeDocument/2006/relationships/tags" Target="../tags/tag79.xml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24.bin"/><Relationship Id="rId15" Type="http://schemas.openxmlformats.org/officeDocument/2006/relationships/tags" Target="../tags/tag78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12" Type="http://schemas.openxmlformats.org/officeDocument/2006/relationships/tags" Target="../tags/tag77.xml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29.bin"/><Relationship Id="rId15" Type="http://schemas.openxmlformats.org/officeDocument/2006/relationships/tags" Target="../tags/tag90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2" Type="http://schemas.openxmlformats.org/officeDocument/2006/relationships/tags" Target="../tags/tag89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27.bin"/><Relationship Id="rId1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1.bin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30.bin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34.bin"/><Relationship Id="rId15" Type="http://schemas.openxmlformats.org/officeDocument/2006/relationships/tags" Target="../tags/tag97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2" Type="http://schemas.openxmlformats.org/officeDocument/2006/relationships/tags" Target="../tags/tag96.xml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1.wmf"/><Relationship Id="rId31" Type="http://schemas.openxmlformats.org/officeDocument/2006/relationships/oleObject" Target="../embeddings/oleObject39.bin"/><Relationship Id="rId30" Type="http://schemas.openxmlformats.org/officeDocument/2006/relationships/tags" Target="../tags/tag119.xml"/><Relationship Id="rId3" Type="http://schemas.openxmlformats.org/officeDocument/2006/relationships/tags" Target="../tags/tag100.xml"/><Relationship Id="rId29" Type="http://schemas.openxmlformats.org/officeDocument/2006/relationships/image" Target="../media/image40.wmf"/><Relationship Id="rId28" Type="http://schemas.openxmlformats.org/officeDocument/2006/relationships/oleObject" Target="../embeddings/oleObject38.bin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37.bin"/><Relationship Id="rId22" Type="http://schemas.openxmlformats.org/officeDocument/2006/relationships/tags" Target="../tags/tag115.xml"/><Relationship Id="rId21" Type="http://schemas.openxmlformats.org/officeDocument/2006/relationships/image" Target="../media/image38.wmf"/><Relationship Id="rId20" Type="http://schemas.openxmlformats.org/officeDocument/2006/relationships/oleObject" Target="../embeddings/oleObject36.bin"/><Relationship Id="rId2" Type="http://schemas.openxmlformats.org/officeDocument/2006/relationships/tags" Target="../tags/tag99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5.bin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645" y="410210"/>
            <a:ext cx="3874135" cy="373189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46405" y="410210"/>
            <a:ext cx="7635240" cy="692150"/>
            <a:chOff x="480" y="1774"/>
            <a:chExt cx="12024" cy="1090"/>
          </a:xfrm>
        </p:grpSpPr>
        <p:grpSp>
          <p:nvGrpSpPr>
            <p:cNvPr id="24607" name="Group 32"/>
            <p:cNvGrpSpPr/>
            <p:nvPr/>
          </p:nvGrpSpPr>
          <p:grpSpPr>
            <a:xfrm>
              <a:off x="480" y="1774"/>
              <a:ext cx="12024" cy="1090"/>
              <a:chOff x="-339" y="13"/>
              <a:chExt cx="3785" cy="436"/>
            </a:xfrm>
          </p:grpSpPr>
          <p:sp>
            <p:nvSpPr>
              <p:cNvPr id="24608" name="Text Box 3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-339" y="13"/>
                <a:ext cx="3785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zh-CN" sz="24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如图，     是分别与</a:t>
                </a:r>
                <a:r>
                  <a:rPr lang="zh-CN" altLang="zh-CN" sz="26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轴、</a:t>
                </a:r>
                <a:r>
                  <a:rPr lang="zh-CN" altLang="zh-CN" sz="26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轴方向相同的单位向量，</a:t>
                </a:r>
                <a:endPara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609" name="Object 34"/>
              <p:cNvGraphicFramePr>
                <a:graphicFrameLocks noChangeAspect="1"/>
              </p:cNvGraphicFramePr>
              <p:nvPr>
                <p:custDataLst>
                  <p:tags r:id="rId4"/>
                </p:custDataLst>
              </p:nvPr>
            </p:nvGraphicFramePr>
            <p:xfrm>
              <a:off x="341" y="98"/>
              <a:ext cx="309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" r:id="rId5" imgW="243205" imgH="255905" progId="Equation.DSMT4">
                      <p:embed/>
                    </p:oleObj>
                  </mc:Choice>
                  <mc:Fallback>
                    <p:oleObj name="" r:id="rId5" imgW="243205" imgH="25590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1" y="98"/>
                            <a:ext cx="309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椭圆 4"/>
            <p:cNvSpPr/>
            <p:nvPr/>
          </p:nvSpPr>
          <p:spPr>
            <a:xfrm>
              <a:off x="850" y="2260"/>
              <a:ext cx="266" cy="266"/>
            </a:xfrm>
            <a:prstGeom prst="ellipse">
              <a:avLst/>
            </a:prstGeom>
            <a:solidFill>
              <a:srgbClr val="0F4DD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44880" y="1102360"/>
            <a:ext cx="7217410" cy="2007235"/>
            <a:chOff x="1862" y="3493"/>
            <a:chExt cx="11366" cy="3161"/>
          </a:xfrm>
        </p:grpSpPr>
        <p:sp>
          <p:nvSpPr>
            <p:cNvPr id="36" name="圆角矩形 35"/>
            <p:cNvSpPr/>
            <p:nvPr>
              <p:custDataLst>
                <p:tags r:id="rId7"/>
              </p:custDataLst>
            </p:nvPr>
          </p:nvSpPr>
          <p:spPr>
            <a:xfrm>
              <a:off x="5288" y="5656"/>
              <a:ext cx="4356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862" y="3493"/>
              <a:ext cx="11366" cy="3036"/>
              <a:chOff x="656" y="5713"/>
              <a:chExt cx="11879" cy="3036"/>
            </a:xfrm>
          </p:grpSpPr>
          <p:sp>
            <p:nvSpPr>
              <p:cNvPr id="24" name="矩形 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6" y="5713"/>
                <a:ext cx="11879" cy="2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 indent="0" fontAlgn="auto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对于平面内的任一个向量   ，由平面向量基本定理可知，则</a:t>
                </a:r>
                <a:r>
                  <a:rPr lang="zh-CN" altLang="zh-CN" sz="2600" b="1">
                    <a:solidFill>
                      <a:srgbClr val="0062D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有且只有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一对实数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，使得：</a:t>
                </a:r>
                <a:endParaRPr lang="en-US" altLang="zh-CN" sz="26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5" name="Object 34"/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6798" y="5966"/>
              <a:ext cx="51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" r:id="rId10" imgW="127000" imgH="215900" progId="Equation.DSMT4">
                      <p:embed/>
                    </p:oleObj>
                  </mc:Choice>
                  <mc:Fallback>
                    <p:oleObj name="" r:id="rId10" imgW="127000" imgH="2159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798" y="5966"/>
                            <a:ext cx="513" cy="6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4"/>
              <p:cNvGraphicFramePr>
                <a:graphicFrameLocks noChangeAspect="1"/>
              </p:cNvGraphicFramePr>
              <p:nvPr>
                <p:custDataLst>
                  <p:tags r:id="rId12"/>
                </p:custDataLst>
              </p:nvPr>
            </p:nvGraphicFramePr>
            <p:xfrm>
              <a:off x="4963" y="7981"/>
              <a:ext cx="3027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" r:id="rId13" imgW="749300" imgH="241300" progId="Equation.DSMT4">
                      <p:embed/>
                    </p:oleObj>
                  </mc:Choice>
                  <mc:Fallback>
                    <p:oleObj name="" r:id="rId13" imgW="749300" imgH="2413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3" y="7981"/>
                            <a:ext cx="3027" cy="7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" name="组合 41"/>
          <p:cNvGrpSpPr/>
          <p:nvPr/>
        </p:nvGrpSpPr>
        <p:grpSpPr>
          <a:xfrm>
            <a:off x="1201420" y="3409950"/>
            <a:ext cx="8369300" cy="1333500"/>
            <a:chOff x="1892" y="6294"/>
            <a:chExt cx="13180" cy="2100"/>
          </a:xfrm>
        </p:grpSpPr>
        <p:sp>
          <p:nvSpPr>
            <p:cNvPr id="41" name="圆角矩形 40"/>
            <p:cNvSpPr/>
            <p:nvPr>
              <p:custDataLst>
                <p:tags r:id="rId15"/>
              </p:custDataLst>
            </p:nvPr>
          </p:nvSpPr>
          <p:spPr>
            <a:xfrm>
              <a:off x="5288" y="7396"/>
              <a:ext cx="4356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892" y="6294"/>
              <a:ext cx="13180" cy="1968"/>
              <a:chOff x="-1326" y="4334"/>
              <a:chExt cx="13180" cy="1968"/>
            </a:xfrm>
          </p:grpSpPr>
          <p:sp>
            <p:nvSpPr>
              <p:cNvPr id="30" name="矩形 2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-1326" y="4334"/>
                <a:ext cx="13180" cy="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 indent="0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我们把有序数对</a:t>
                </a:r>
                <a:r>
                  <a:rPr lang="en-US"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b="1" i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sz="2600" b="1" i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叫做向量</a:t>
                </a:r>
                <a:r>
                  <a:rPr sz="26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，记作</a:t>
                </a:r>
                <a:r>
                  <a:rPr 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2" name="Object 34"/>
              <p:cNvGraphicFramePr>
                <a:graphicFrameLocks noChangeAspect="1"/>
              </p:cNvGraphicFramePr>
              <p:nvPr>
                <p:custDataLst>
                  <p:tags r:id="rId17"/>
                </p:custDataLst>
              </p:nvPr>
            </p:nvGraphicFramePr>
            <p:xfrm>
              <a:off x="3022" y="5533"/>
              <a:ext cx="2563" cy="7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" r:id="rId18" imgW="634365" imgH="241300" progId="Equation.DSMT4">
                      <p:embed/>
                    </p:oleObj>
                  </mc:Choice>
                  <mc:Fallback>
                    <p:oleObj name="" r:id="rId18" imgW="634365" imgH="2413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022" y="5533"/>
                            <a:ext cx="2563" cy="7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4"/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5850" y="4456"/>
              <a:ext cx="51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" r:id="rId21" imgW="127000" imgH="215900" progId="Equation.DSMT4">
                      <p:embed/>
                    </p:oleObj>
                  </mc:Choice>
                  <mc:Fallback>
                    <p:oleObj name="" r:id="rId21" imgW="127000" imgH="2159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850" y="4456"/>
                            <a:ext cx="513" cy="6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" name="文本框 10"/>
          <p:cNvSpPr txBox="1"/>
          <p:nvPr>
            <p:custDataLst>
              <p:tags r:id="rId22"/>
            </p:custDataLst>
          </p:nvPr>
        </p:nvSpPr>
        <p:spPr>
          <a:xfrm>
            <a:off x="944880" y="5374005"/>
            <a:ext cx="6879590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</a:t>
            </a:r>
            <a:endParaRPr lang="zh-CN" altLang="en-US" sz="26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210175" y="5430520"/>
          <a:ext cx="335724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24" imgW="1435100" imgH="241300" progId="Equation.KSEE3">
                  <p:embed/>
                </p:oleObj>
              </mc:Choice>
              <mc:Fallback>
                <p:oleObj name="" r:id="rId24" imgW="14351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10175" y="5430520"/>
                        <a:ext cx="3357245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238125"/>
            <a:ext cx="11997690" cy="6393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627" y="548640"/>
            <a:ext cx="10899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课本</a:t>
            </a:r>
            <a:r>
              <a:rPr lang="en-US" altLang="zh-CN" sz="3200"/>
              <a:t>P37(</a:t>
            </a:r>
            <a:r>
              <a:rPr lang="en-US" sz="3200"/>
              <a:t>16</a:t>
            </a:r>
            <a:r>
              <a:rPr lang="en-US" altLang="zh-CN" sz="3200"/>
              <a:t>)</a:t>
            </a:r>
            <a:r>
              <a:rPr lang="zh-CN" altLang="zh-CN" sz="3200"/>
              <a:t>用向量方法证明：</a:t>
            </a:r>
            <a:endParaRPr lang="zh-CN" altLang="zh-CN" sz="3200"/>
          </a:p>
          <a:p>
            <a:r>
              <a:rPr lang="en-US" altLang="zh-CN" sz="3200"/>
              <a:t>                                     </a:t>
            </a:r>
            <a:r>
              <a:rPr lang="zh-CN" altLang="zh-CN" sz="3200"/>
              <a:t>对于任意的</a:t>
            </a:r>
            <a:r>
              <a:rPr lang="en-US" altLang="zh-CN" sz="3200"/>
              <a:t>a,b,c,d∈R</a:t>
            </a:r>
            <a:r>
              <a:rPr lang="zh-CN" altLang="zh-CN" sz="3200"/>
              <a:t>，恒有不等式</a:t>
            </a:r>
            <a:r>
              <a:rPr lang="en-US" altLang="zh-CN" sz="3200"/>
              <a:t>     </a:t>
            </a:r>
            <a:endParaRPr lang="en-US" altLang="zh-CN" sz="3200"/>
          </a:p>
          <a:p>
            <a:r>
              <a:rPr lang="en-US" altLang="zh-CN" sz="3200"/>
              <a:t>                                      (ac+bd)</a:t>
            </a:r>
            <a:r>
              <a:rPr lang="en-US" altLang="zh-CN" sz="3200" baseline="30000"/>
              <a:t>2</a:t>
            </a:r>
            <a:r>
              <a:rPr lang="en-US" altLang="zh-CN" sz="3200"/>
              <a:t>≤(a</a:t>
            </a:r>
            <a:r>
              <a:rPr lang="en-US" altLang="zh-CN" sz="3200" baseline="30000"/>
              <a:t>2</a:t>
            </a:r>
            <a:r>
              <a:rPr lang="en-US" altLang="zh-CN" sz="3200"/>
              <a:t>+b</a:t>
            </a:r>
            <a:r>
              <a:rPr lang="en-US" altLang="zh-CN" sz="3200" baseline="30000"/>
              <a:t>2</a:t>
            </a:r>
            <a:r>
              <a:rPr lang="en-US" altLang="zh-CN" sz="3200"/>
              <a:t>)(c</a:t>
            </a:r>
            <a:r>
              <a:rPr lang="en-US" altLang="zh-CN" sz="3200" baseline="30000"/>
              <a:t>2</a:t>
            </a:r>
            <a:r>
              <a:rPr lang="en-US" altLang="zh-CN" sz="3200"/>
              <a:t>+d</a:t>
            </a:r>
            <a:r>
              <a:rPr lang="en-US" altLang="zh-CN" sz="3200" baseline="30000"/>
              <a:t>2</a:t>
            </a:r>
            <a:r>
              <a:rPr lang="en-US" altLang="zh-CN" sz="3200"/>
              <a:t>)</a:t>
            </a:r>
            <a:endParaRPr lang="en-US" alt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623147" y="2661073"/>
            <a:ext cx="41181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等号成立的条件是？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3627" y="2373207"/>
          <a:ext cx="1143000" cy="107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19100" imgH="393700" progId="Equation.KSEE3">
                  <p:embed/>
                </p:oleObj>
              </mc:Choice>
              <mc:Fallback>
                <p:oleObj name="" r:id="rId1" imgW="419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3627" y="2373207"/>
                        <a:ext cx="1143000" cy="1073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8894" y="3672734"/>
          <a:ext cx="7289165" cy="108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3" imgW="2819400" imgH="419100" progId="Equation.KSEE3">
                  <p:embed/>
                </p:oleObj>
              </mc:Choice>
              <mc:Fallback>
                <p:oleObj name="" r:id="rId3" imgW="2819400" imgH="4191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8894" y="3672734"/>
                        <a:ext cx="7289165" cy="108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6987" y="4869180"/>
          <a:ext cx="5582073" cy="12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159000" imgH="482600" progId="Equation.KSEE3">
                  <p:embed/>
                </p:oleObj>
              </mc:Choice>
              <mc:Fallback>
                <p:oleObj name="" r:id="rId5" imgW="2159000" imgH="4826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6987" y="4869180"/>
                        <a:ext cx="5582073" cy="124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749300" y="232410"/>
            <a:ext cx="6715125" cy="1068070"/>
            <a:chOff x="1173" y="1742"/>
            <a:chExt cx="10575" cy="1682"/>
          </a:xfrm>
        </p:grpSpPr>
        <p:sp>
          <p:nvSpPr>
            <p:cNvPr id="2" name="文本框 1"/>
            <p:cNvSpPr txBox="1"/>
            <p:nvPr>
              <p:custDataLst>
                <p:tags r:id="rId2"/>
              </p:custDataLst>
            </p:nvPr>
          </p:nvSpPr>
          <p:spPr>
            <a:xfrm>
              <a:off x="1173" y="1742"/>
              <a:ext cx="182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zh-CN" altLang="en-US" sz="2700" b="1">
                <a:solidFill>
                  <a:srgbClr val="0F4DD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826" name="对象 33825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2792" y="1938"/>
            <a:ext cx="8957" cy="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" r:id="rId4" imgW="2324100" imgH="405765" progId="Equation.DSMT4">
                    <p:embed/>
                  </p:oleObj>
                </mc:Choice>
                <mc:Fallback>
                  <p:oleObj name="" r:id="rId4" imgW="2324100" imgH="4057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92" y="1938"/>
                          <a:ext cx="8957" cy="14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746760" y="1301025"/>
            <a:ext cx="10698480" cy="1682452"/>
            <a:chOff x="1130" y="3384"/>
            <a:chExt cx="16848" cy="2650"/>
          </a:xfrm>
        </p:grpSpPr>
        <p:grpSp>
          <p:nvGrpSpPr>
            <p:cNvPr id="11" name="组合 10"/>
            <p:cNvGrpSpPr/>
            <p:nvPr>
              <p:custDataLst>
                <p:tags r:id="rId7"/>
              </p:custDataLst>
            </p:nvPr>
          </p:nvGrpSpPr>
          <p:grpSpPr>
            <a:xfrm>
              <a:off x="1130" y="3384"/>
              <a:ext cx="16848" cy="2650"/>
              <a:chOff x="1130" y="4704"/>
              <a:chExt cx="16848" cy="2023"/>
            </a:xfrm>
          </p:grpSpPr>
          <p:sp>
            <p:nvSpPr>
              <p:cNvPr id="10" name="圆角矩形 9"/>
              <p:cNvSpPr/>
              <p:nvPr>
                <p:custDataLst>
                  <p:tags r:id="rId8"/>
                </p:custDataLst>
              </p:nvPr>
            </p:nvSpPr>
            <p:spPr>
              <a:xfrm>
                <a:off x="1130" y="4704"/>
                <a:ext cx="16848" cy="2023"/>
              </a:xfrm>
              <a:prstGeom prst="roundRect">
                <a:avLst>
                  <a:gd name="adj" fmla="val 9440"/>
                </a:avLst>
              </a:prstGeom>
              <a:solidFill>
                <a:srgbClr val="537AFA">
                  <a:alpha val="3000"/>
                </a:srgbClr>
              </a:solidFill>
              <a:ln>
                <a:gradFill>
                  <a:gsLst>
                    <a:gs pos="0">
                      <a:schemeClr val="accent2"/>
                    </a:gs>
                    <a:gs pos="100000">
                      <a:srgbClr val="537AFA"/>
                    </a:gs>
                  </a:gsLst>
                  <a:lin ang="12600000" scaled="0"/>
                </a:gra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194" y="4815"/>
                <a:ext cx="234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F4DD9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证明：</a:t>
                </a:r>
                <a:endPara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3827" name="对象 33826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2876" y="3591"/>
            <a:ext cx="14760" cy="2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" r:id="rId11" imgW="3745865" imgH="622300" progId="Equation.DSMT4">
                    <p:embed/>
                  </p:oleObj>
                </mc:Choice>
                <mc:Fallback>
                  <p:oleObj name="" r:id="rId11" imgW="3745865" imgH="622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76" y="3591"/>
                          <a:ext cx="14760" cy="2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28" name="组合 33827"/>
          <p:cNvGrpSpPr/>
          <p:nvPr>
            <p:custDataLst>
              <p:tags r:id="rId13"/>
            </p:custDataLst>
          </p:nvPr>
        </p:nvGrpSpPr>
        <p:grpSpPr>
          <a:xfrm>
            <a:off x="2876717" y="3739515"/>
            <a:ext cx="6698448" cy="2922369"/>
            <a:chOff x="920" y="1968"/>
            <a:chExt cx="5177" cy="2396"/>
          </a:xfrm>
        </p:grpSpPr>
        <p:sp>
          <p:nvSpPr>
            <p:cNvPr id="33797" name="直接连接符 33796"/>
            <p:cNvSpPr/>
            <p:nvPr>
              <p:custDataLst>
                <p:tags r:id="rId14"/>
              </p:custDataLst>
            </p:nvPr>
          </p:nvSpPr>
          <p:spPr>
            <a:xfrm>
              <a:off x="1105" y="321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33798" name="直接连接符 33797"/>
            <p:cNvSpPr/>
            <p:nvPr>
              <p:custDataLst>
                <p:tags r:id="rId15"/>
              </p:custDataLst>
            </p:nvPr>
          </p:nvSpPr>
          <p:spPr>
            <a:xfrm flipH="1" flipV="1">
              <a:off x="1873" y="216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33799" name="椭圆 33798"/>
            <p:cNvSpPr/>
            <p:nvPr>
              <p:custDataLst>
                <p:tags r:id="rId16"/>
              </p:custDataLst>
            </p:nvPr>
          </p:nvSpPr>
          <p:spPr>
            <a:xfrm>
              <a:off x="1345" y="2688"/>
              <a:ext cx="1056" cy="105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直接连接符 33799"/>
            <p:cNvSpPr/>
            <p:nvPr>
              <p:custDataLst>
                <p:tags r:id="rId17"/>
              </p:custDataLst>
            </p:nvPr>
          </p:nvSpPr>
          <p:spPr>
            <a:xfrm flipV="1">
              <a:off x="1873" y="2592"/>
              <a:ext cx="576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3801" name="直接连接符 33800"/>
            <p:cNvSpPr/>
            <p:nvPr>
              <p:custDataLst>
                <p:tags r:id="rId18"/>
              </p:custDataLst>
            </p:nvPr>
          </p:nvSpPr>
          <p:spPr>
            <a:xfrm flipH="1" flipV="1">
              <a:off x="1249" y="2592"/>
              <a:ext cx="624" cy="62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3802" name="任意多边形 33801"/>
            <p:cNvSpPr/>
            <p:nvPr>
              <p:custDataLst>
                <p:tags r:id="rId19"/>
              </p:custDataLst>
            </p:nvPr>
          </p:nvSpPr>
          <p:spPr>
            <a:xfrm rot="-36036072" flipH="1" flipV="1">
              <a:off x="1839" y="3054"/>
              <a:ext cx="110" cy="144"/>
            </a:xfrm>
            <a:custGeom>
              <a:avLst/>
              <a:gdLst>
                <a:gd name="txL" fmla="*/ 0 w 24656"/>
                <a:gd name="txT" fmla="*/ 0 h 21600"/>
                <a:gd name="txR" fmla="*/ 24656 w 24656"/>
                <a:gd name="txB" fmla="*/ 21600 h 21600"/>
              </a:gdLst>
              <a:ahLst/>
              <a:cxnLst>
                <a:cxn ang="180">
                  <a:pos x="0" y="230"/>
                </a:cxn>
                <a:cxn ang="0">
                  <a:pos x="24655" y="19607"/>
                </a:cxn>
                <a:cxn ang="90">
                  <a:pos x="3148" y="21600"/>
                </a:cxn>
              </a:cxnLst>
              <a:rect l="txL" t="txT" r="txR" b="txB"/>
              <a:pathLst>
                <a:path w="24656" h="21600" fill="none">
                  <a:moveTo>
                    <a:pt x="0" y="230"/>
                  </a:moveTo>
                  <a:arcTo wR="21600" hR="21600" stAng="-5902796" swAng="5585136"/>
                </a:path>
                <a:path w="24656" h="21600" stroke="0">
                  <a:moveTo>
                    <a:pt x="0" y="230"/>
                  </a:moveTo>
                  <a:arcTo wR="21600" hR="21600" stAng="-5902796" swAng="5585136"/>
                  <a:lnTo>
                    <a:pt x="3148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文本框 33802"/>
            <p:cNvSpPr txBox="1"/>
            <p:nvPr>
              <p:custDataLst>
                <p:tags r:id="rId20"/>
              </p:custDataLst>
            </p:nvPr>
          </p:nvSpPr>
          <p:spPr>
            <a:xfrm>
              <a:off x="1585" y="3168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04" name="文本框 33803"/>
            <p:cNvSpPr txBox="1"/>
            <p:nvPr>
              <p:custDataLst>
                <p:tags r:id="rId21"/>
              </p:custDataLst>
            </p:nvPr>
          </p:nvSpPr>
          <p:spPr>
            <a:xfrm>
              <a:off x="1153" y="2666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05" name="文本框 33804"/>
            <p:cNvSpPr txBox="1"/>
            <p:nvPr>
              <p:custDataLst>
                <p:tags r:id="rId22"/>
              </p:custDataLst>
            </p:nvPr>
          </p:nvSpPr>
          <p:spPr>
            <a:xfrm>
              <a:off x="2267" y="2644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6" name="对象 3380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920" y="2353"/>
            <a:ext cx="5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" r:id="rId24" imgW="444500" imgH="203200" progId="Equation.DSMT4">
                    <p:embed/>
                  </p:oleObj>
                </mc:Choice>
                <mc:Fallback>
                  <p:oleObj name="" r:id="rId24" imgW="4445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920" y="2353"/>
                          <a:ext cx="514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3806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2449" y="2360"/>
            <a:ext cx="52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" r:id="rId27" imgW="457200" imgH="215900" progId="Equation.DSMT4">
                    <p:embed/>
                  </p:oleObj>
                </mc:Choice>
                <mc:Fallback>
                  <p:oleObj name="" r:id="rId27" imgW="4572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449" y="2360"/>
                          <a:ext cx="529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文本框 33807"/>
            <p:cNvSpPr txBox="1"/>
            <p:nvPr>
              <p:custDataLst>
                <p:tags r:id="rId29"/>
              </p:custDataLst>
            </p:nvPr>
          </p:nvSpPr>
          <p:spPr>
            <a:xfrm>
              <a:off x="1633" y="1968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09" name="文本框 33808"/>
            <p:cNvSpPr txBox="1"/>
            <p:nvPr>
              <p:custDataLst>
                <p:tags r:id="rId30"/>
              </p:custDataLst>
            </p:nvPr>
          </p:nvSpPr>
          <p:spPr>
            <a:xfrm>
              <a:off x="2737" y="3120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10" name="文本框 33809"/>
            <p:cNvSpPr txBox="1"/>
            <p:nvPr>
              <p:custDataLst>
                <p:tags r:id="rId31"/>
              </p:custDataLst>
            </p:nvPr>
          </p:nvSpPr>
          <p:spPr>
            <a:xfrm>
              <a:off x="1635" y="3936"/>
              <a:ext cx="576" cy="42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(1)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11" name="直接连接符 33810"/>
            <p:cNvSpPr/>
            <p:nvPr>
              <p:custDataLst>
                <p:tags r:id="rId32"/>
              </p:custDataLst>
            </p:nvPr>
          </p:nvSpPr>
          <p:spPr>
            <a:xfrm>
              <a:off x="4129" y="321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33812" name="直接连接符 33811"/>
            <p:cNvSpPr/>
            <p:nvPr>
              <p:custDataLst>
                <p:tags r:id="rId33"/>
              </p:custDataLst>
            </p:nvPr>
          </p:nvSpPr>
          <p:spPr>
            <a:xfrm flipH="1" flipV="1">
              <a:off x="4897" y="216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33813" name="椭圆 33812"/>
            <p:cNvSpPr/>
            <p:nvPr>
              <p:custDataLst>
                <p:tags r:id="rId34"/>
              </p:custDataLst>
            </p:nvPr>
          </p:nvSpPr>
          <p:spPr>
            <a:xfrm>
              <a:off x="4369" y="2688"/>
              <a:ext cx="1056" cy="105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直接连接符 33813"/>
            <p:cNvSpPr/>
            <p:nvPr>
              <p:custDataLst>
                <p:tags r:id="rId35"/>
              </p:custDataLst>
            </p:nvPr>
          </p:nvSpPr>
          <p:spPr>
            <a:xfrm flipV="1">
              <a:off x="4897" y="2592"/>
              <a:ext cx="576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3815" name="直接连接符 33814"/>
            <p:cNvSpPr/>
            <p:nvPr>
              <p:custDataLst>
                <p:tags r:id="rId36"/>
              </p:custDataLst>
            </p:nvPr>
          </p:nvSpPr>
          <p:spPr>
            <a:xfrm flipH="1" flipV="1">
              <a:off x="4273" y="2592"/>
              <a:ext cx="624" cy="62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33816" name="任意多边形 33815"/>
            <p:cNvSpPr/>
            <p:nvPr>
              <p:custDataLst>
                <p:tags r:id="rId37"/>
              </p:custDataLst>
            </p:nvPr>
          </p:nvSpPr>
          <p:spPr>
            <a:xfrm rot="-36036072" flipH="1" flipV="1">
              <a:off x="4863" y="3054"/>
              <a:ext cx="110" cy="144"/>
            </a:xfrm>
            <a:custGeom>
              <a:avLst/>
              <a:gdLst>
                <a:gd name="txL" fmla="*/ 0 w 24656"/>
                <a:gd name="txT" fmla="*/ 0 h 21600"/>
                <a:gd name="txR" fmla="*/ 24656 w 24656"/>
                <a:gd name="txB" fmla="*/ 21600 h 21600"/>
              </a:gdLst>
              <a:ahLst/>
              <a:cxnLst>
                <a:cxn ang="180">
                  <a:pos x="0" y="230"/>
                </a:cxn>
                <a:cxn ang="0">
                  <a:pos x="24655" y="19607"/>
                </a:cxn>
                <a:cxn ang="90">
                  <a:pos x="3148" y="21600"/>
                </a:cxn>
              </a:cxnLst>
              <a:rect l="txL" t="txT" r="txR" b="txB"/>
              <a:pathLst>
                <a:path w="24656" h="21600" fill="none">
                  <a:moveTo>
                    <a:pt x="0" y="230"/>
                  </a:moveTo>
                  <a:arcTo wR="21600" hR="21600" stAng="-5902796" swAng="5585136"/>
                </a:path>
                <a:path w="24656" h="21600" stroke="0">
                  <a:moveTo>
                    <a:pt x="0" y="230"/>
                  </a:moveTo>
                  <a:arcTo wR="21600" hR="21600" stAng="-5902796" swAng="5585136"/>
                  <a:lnTo>
                    <a:pt x="3148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文本框 33816"/>
            <p:cNvSpPr txBox="1"/>
            <p:nvPr>
              <p:custDataLst>
                <p:tags r:id="rId38"/>
              </p:custDataLst>
            </p:nvPr>
          </p:nvSpPr>
          <p:spPr>
            <a:xfrm>
              <a:off x="4609" y="3168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18" name="文本框 33817"/>
            <p:cNvSpPr txBox="1"/>
            <p:nvPr>
              <p:custDataLst>
                <p:tags r:id="rId39"/>
              </p:custDataLst>
            </p:nvPr>
          </p:nvSpPr>
          <p:spPr>
            <a:xfrm>
              <a:off x="5293" y="2633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19" name="文本框 33818"/>
            <p:cNvSpPr txBox="1"/>
            <p:nvPr>
              <p:custDataLst>
                <p:tags r:id="rId40"/>
              </p:custDataLst>
            </p:nvPr>
          </p:nvSpPr>
          <p:spPr>
            <a:xfrm>
              <a:off x="4215" y="2666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20" name="对象 33819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3937" y="2356"/>
            <a:ext cx="52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" r:id="rId42" imgW="457200" imgH="215900" progId="Equation.DSMT4">
                    <p:embed/>
                  </p:oleObj>
                </mc:Choice>
                <mc:Fallback>
                  <p:oleObj name="" r:id="rId42" imgW="4572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937" y="2356"/>
                          <a:ext cx="529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对象 33820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5487" y="2407"/>
            <a:ext cx="5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" r:id="rId45" imgW="444500" imgH="203200" progId="Equation.DSMT4">
                    <p:embed/>
                  </p:oleObj>
                </mc:Choice>
                <mc:Fallback>
                  <p:oleObj name="" r:id="rId45" imgW="4445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487" y="2407"/>
                          <a:ext cx="514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2" name="文本框 33821"/>
            <p:cNvSpPr txBox="1"/>
            <p:nvPr>
              <p:custDataLst>
                <p:tags r:id="rId46"/>
              </p:custDataLst>
            </p:nvPr>
          </p:nvSpPr>
          <p:spPr>
            <a:xfrm>
              <a:off x="4657" y="1968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23" name="文本框 33822"/>
            <p:cNvSpPr txBox="1"/>
            <p:nvPr>
              <p:custDataLst>
                <p:tags r:id="rId47"/>
              </p:custDataLst>
            </p:nvPr>
          </p:nvSpPr>
          <p:spPr>
            <a:xfrm>
              <a:off x="5761" y="3120"/>
              <a:ext cx="336" cy="37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24" name="文本框 33823"/>
            <p:cNvSpPr txBox="1"/>
            <p:nvPr>
              <p:custDataLst>
                <p:tags r:id="rId48"/>
              </p:custDataLst>
            </p:nvPr>
          </p:nvSpPr>
          <p:spPr>
            <a:xfrm>
              <a:off x="4659" y="3936"/>
              <a:ext cx="576" cy="42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</a:rPr>
                <a:t>(2)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77851" y="576471"/>
            <a:ext cx="5197474" cy="521970"/>
            <a:chOff x="330201" y="576471"/>
            <a:chExt cx="5197474" cy="521970"/>
          </a:xfrm>
        </p:grpSpPr>
        <p:sp>
          <p:nvSpPr>
            <p:cNvPr id="24" name="文本框 23"/>
            <p:cNvSpPr txBox="1"/>
            <p:nvPr>
              <p:custDataLst>
                <p:tags r:id="rId2"/>
              </p:custDataLst>
            </p:nvPr>
          </p:nvSpPr>
          <p:spPr>
            <a:xfrm>
              <a:off x="523875" y="576471"/>
              <a:ext cx="50038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学习新知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: 圆角 15"/>
            <p:cNvSpPr/>
            <p:nvPr>
              <p:custDataLst>
                <p:tags r:id="rId3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3732" name="对象 7373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0740" y="1208405"/>
          <a:ext cx="973074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" r:id="rId5" imgW="4102100" imgH="241300" progId="Equation.DSMT4">
                  <p:embed/>
                </p:oleObj>
              </mc:Choice>
              <mc:Fallback>
                <p:oleObj name="" r:id="rId5" imgW="41021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740" y="1208405"/>
                        <a:ext cx="9730740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7373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08355" y="1954530"/>
          <a:ext cx="9342755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" r:id="rId8" imgW="3860800" imgH="304800" progId="Equation.DSMT4">
                  <p:embed/>
                </p:oleObj>
              </mc:Choice>
              <mc:Fallback>
                <p:oleObj name="" r:id="rId8" imgW="38608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355" y="1954530"/>
                        <a:ext cx="9342755" cy="728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7373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40740" y="2750185"/>
          <a:ext cx="560641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" r:id="rId11" imgW="2286000" imgH="215900" progId="Equation.DSMT4">
                  <p:embed/>
                </p:oleObj>
              </mc:Choice>
              <mc:Fallback>
                <p:oleObj name="" r:id="rId11" imgW="22860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0740" y="2750185"/>
                        <a:ext cx="5606415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对象 7373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54075" y="3442335"/>
          <a:ext cx="1050988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" r:id="rId14" imgW="4279900" imgH="685800" progId="Equation.DSMT4">
                  <p:embed/>
                </p:oleObj>
              </mc:Choice>
              <mc:Fallback>
                <p:oleObj name="" r:id="rId14" imgW="42799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4075" y="3442335"/>
                        <a:ext cx="10509885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81330" y="562610"/>
            <a:ext cx="11456035" cy="1385570"/>
            <a:chOff x="1127" y="2913"/>
            <a:chExt cx="18041" cy="2182"/>
          </a:xfrm>
        </p:grpSpPr>
        <p:grpSp>
          <p:nvGrpSpPr>
            <p:cNvPr id="6" name="组合 5"/>
            <p:cNvGrpSpPr/>
            <p:nvPr/>
          </p:nvGrpSpPr>
          <p:grpSpPr>
            <a:xfrm>
              <a:off x="1127" y="2913"/>
              <a:ext cx="18041" cy="850"/>
              <a:chOff x="284" y="1433"/>
              <a:chExt cx="18041" cy="850"/>
            </a:xfrm>
          </p:grpSpPr>
          <p:sp>
            <p:nvSpPr>
              <p:cNvPr id="26" name="文本框 2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84" y="1433"/>
                <a:ext cx="18041" cy="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设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endParaRPr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2"/>
                </p:custDataLst>
              </p:nvPr>
            </p:nvCxnSpPr>
            <p:spPr>
              <a:xfrm flipV="1">
                <a:off x="4826" y="1582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1789" y="1630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2836" y="4029"/>
              <a:ext cx="13536" cy="1066"/>
              <a:chOff x="2836" y="4117"/>
              <a:chExt cx="13536" cy="1066"/>
            </a:xfrm>
          </p:grpSpPr>
          <p:sp>
            <p:nvSpPr>
              <p:cNvPr id="23" name="圆角矩形 22"/>
              <p:cNvSpPr/>
              <p:nvPr>
                <p:custDataLst>
                  <p:tags r:id="rId4"/>
                </p:custDataLst>
              </p:nvPr>
            </p:nvSpPr>
            <p:spPr>
              <a:xfrm>
                <a:off x="2836" y="4185"/>
                <a:ext cx="13537" cy="998"/>
              </a:xfrm>
              <a:prstGeom prst="roundRect">
                <a:avLst>
                  <a:gd name="adj" fmla="val 50000"/>
                </a:avLst>
              </a:prstGeom>
              <a:solidFill>
                <a:srgbClr val="F0F6E4">
                  <a:alpha val="34000"/>
                </a:srgbClr>
              </a:solidFill>
              <a:ln w="22225">
                <a:solidFill>
                  <a:srgbClr val="9FC157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sym typeface="+mn-ea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383" y="4117"/>
                <a:ext cx="12366" cy="944"/>
                <a:chOff x="2723" y="4227"/>
                <a:chExt cx="12366" cy="944"/>
              </a:xfrm>
            </p:grpSpPr>
            <p:graphicFrame>
              <p:nvGraphicFramePr>
                <p:cNvPr id="57" name="对象 56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5"/>
                  </p:custDataLst>
                </p:nvPr>
              </p:nvGraphicFramePr>
              <p:xfrm>
                <a:off x="2723" y="4234"/>
                <a:ext cx="5762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4" name="" r:id="rId6" imgW="1562100" imgH="254000" progId="Equation.KSEE3">
                        <p:embed/>
                      </p:oleObj>
                    </mc:Choice>
                    <mc:Fallback>
                      <p:oleObj name="" r:id="rId6" imgW="1562100" imgH="2540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23" y="4234"/>
                              <a:ext cx="5762" cy="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" name="对象 59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8"/>
                  </p:custDataLst>
                </p:nvPr>
              </p:nvGraphicFramePr>
              <p:xfrm>
                <a:off x="9376" y="4227"/>
                <a:ext cx="5713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5" name="" r:id="rId9" imgW="1548765" imgH="254000" progId="Equation.KSEE3">
                        <p:embed/>
                      </p:oleObj>
                    </mc:Choice>
                    <mc:Fallback>
                      <p:oleObj name="" r:id="rId9" imgW="1548765" imgH="2540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76" y="4227"/>
                              <a:ext cx="5713" cy="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0858500" y="11290300"/>
            <a:ext cx="0" cy="0"/>
          </a:xfrm>
          <a:prstGeom prst="rect">
            <a:avLst/>
          </a:prstGeom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566545" y="3127375"/>
            <a:ext cx="2902585" cy="683260"/>
            <a:chOff x="1045" y="-43"/>
            <a:chExt cx="4571" cy="1076"/>
          </a:xfrm>
        </p:grpSpPr>
        <p:sp>
          <p:nvSpPr>
            <p:cNvPr id="4" name="圆角矩形 3"/>
            <p:cNvSpPr/>
            <p:nvPr>
              <p:custDataLst>
                <p:tags r:id="rId12"/>
              </p:custDataLst>
            </p:nvPr>
          </p:nvSpPr>
          <p:spPr>
            <a:xfrm>
              <a:off x="1045" y="-43"/>
              <a:ext cx="4571" cy="1076"/>
            </a:xfrm>
            <a:prstGeom prst="roundRect">
              <a:avLst>
                <a:gd name="adj" fmla="val 44428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714" y="26"/>
            <a:ext cx="3233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14" imgW="876300" imgH="254000" progId="Equation.KSEE3">
                    <p:embed/>
                  </p:oleObj>
                </mc:Choice>
                <mc:Fallback>
                  <p:oleObj name="" r:id="rId14" imgW="8763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14" y="26"/>
                          <a:ext cx="3233" cy="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813810" y="4186555"/>
          <a:ext cx="4781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17" imgW="228600" imgH="241300" progId="Equation.KSEE3">
                  <p:embed/>
                </p:oleObj>
              </mc:Choice>
              <mc:Fallback>
                <p:oleObj name="" r:id="rId17" imgW="2286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3810" y="4186555"/>
                        <a:ext cx="47815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061075" y="4231005"/>
          <a:ext cx="205803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20" imgW="990600" imgH="215900" progId="Equation.KSEE3">
                  <p:embed/>
                </p:oleObj>
              </mc:Choice>
              <mc:Fallback>
                <p:oleObj name="" r:id="rId20" imgW="9906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61075" y="4231005"/>
                        <a:ext cx="205803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22"/>
            </p:custDataLst>
          </p:nvPr>
        </p:nvSpPr>
        <p:spPr>
          <a:xfrm>
            <a:off x="1642745" y="4166235"/>
            <a:ext cx="71964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fontAlgn="auto">
              <a:lnSpc>
                <a:spcPct val="130000"/>
              </a:lnSpc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向量     共线的条件是</a:t>
            </a:r>
            <a:endParaRPr lang="zh-CN" altLang="en-US" sz="2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384746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5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平面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向量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数量积的坐标表示</a:t>
              </a:r>
              <a:endParaRPr lang="zh-CN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77851" y="576471"/>
            <a:ext cx="5197474" cy="521970"/>
            <a:chOff x="330201" y="576471"/>
            <a:chExt cx="5197474" cy="521970"/>
          </a:xfrm>
        </p:grpSpPr>
        <p:sp>
          <p:nvSpPr>
            <p:cNvPr id="24" name="文本框 23"/>
            <p:cNvSpPr txBox="1"/>
            <p:nvPr>
              <p:custDataLst>
                <p:tags r:id="rId2"/>
              </p:custDataLst>
            </p:nvPr>
          </p:nvSpPr>
          <p:spPr>
            <a:xfrm>
              <a:off x="523875" y="576471"/>
              <a:ext cx="50038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学习新知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: 圆角 15"/>
            <p:cNvSpPr/>
            <p:nvPr>
              <p:custDataLst>
                <p:tags r:id="rId3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" name="圆角矩形 1"/>
          <p:cNvSpPr/>
          <p:nvPr>
            <p:custDataLst>
              <p:tags r:id="rId4"/>
            </p:custDataLst>
          </p:nvPr>
        </p:nvSpPr>
        <p:spPr>
          <a:xfrm>
            <a:off x="902970" y="1239520"/>
            <a:ext cx="130048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探究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4" name="圆角矩形 103"/>
          <p:cNvSpPr/>
          <p:nvPr>
            <p:custDataLst>
              <p:tags r:id="rId5"/>
            </p:custDataLst>
          </p:nvPr>
        </p:nvSpPr>
        <p:spPr>
          <a:xfrm>
            <a:off x="902970" y="5189220"/>
            <a:ext cx="10255885" cy="733425"/>
          </a:xfrm>
          <a:prstGeom prst="roundRect">
            <a:avLst>
              <a:gd name="adj" fmla="val 50000"/>
            </a:avLst>
          </a:prstGeom>
          <a:solidFill>
            <a:srgbClr val="537AFA">
              <a:alpha val="3000"/>
            </a:srgbClr>
          </a:solidFill>
          <a:ln>
            <a:gradFill>
              <a:gsLst>
                <a:gs pos="0">
                  <a:schemeClr val="accent2"/>
                </a:gs>
                <a:gs pos="100000">
                  <a:srgbClr val="537AFA"/>
                </a:gs>
              </a:gsLst>
              <a:lin ang="12600000" scaled="0"/>
            </a:gra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b="1">
                <a:solidFill>
                  <a:srgbClr val="0F4DD9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两个向量的</a:t>
            </a:r>
            <a:r>
              <a: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数量积</a:t>
            </a:r>
            <a:r>
              <a:rPr lang="zh-CN" altLang="zh-CN" sz="2800" b="1">
                <a:solidFill>
                  <a:srgbClr val="0F4DD9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等于它们</a:t>
            </a:r>
            <a:r>
              <a: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对应坐标的乘积的和</a:t>
            </a:r>
            <a:endParaRPr lang="zh-CN" altLang="zh-CN" sz="2800" b="1">
              <a:solidFill>
                <a:srgbClr val="FF7F3F"/>
              </a:solidFill>
              <a:effectLst/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1685290" y="1265555"/>
            <a:ext cx="11456035" cy="539750"/>
            <a:chOff x="848" y="2803"/>
            <a:chExt cx="18041" cy="850"/>
          </a:xfrm>
        </p:grpSpPr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848" y="2803"/>
              <a:ext cx="18041" cy="8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 fontAlgn="auto">
                <a:lnSpc>
                  <a:spcPts val="3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已知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＝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8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),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＝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800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)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怎样用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的坐标表示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4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·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呢？</a:t>
              </a:r>
              <a:endParaRPr lang="zh-CN" altLang="en-US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7" name="直接箭头连接符 6"/>
            <p:cNvCxnSpPr/>
            <p:nvPr>
              <p:custDataLst>
                <p:tags r:id="rId8"/>
              </p:custDataLst>
            </p:nvPr>
          </p:nvCxnSpPr>
          <p:spPr>
            <a:xfrm flipV="1">
              <a:off x="10682" y="2856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9"/>
              </p:custDataLst>
            </p:nvPr>
          </p:nvCxnSpPr>
          <p:spPr>
            <a:xfrm flipV="1">
              <a:off x="10225" y="2879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0"/>
              </p:custDataLst>
            </p:nvPr>
          </p:nvCxnSpPr>
          <p:spPr>
            <a:xfrm flipV="1">
              <a:off x="14495" y="2883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11"/>
              </p:custDataLst>
            </p:nvPr>
          </p:nvCxnSpPr>
          <p:spPr>
            <a:xfrm flipV="1">
              <a:off x="13765" y="2906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12"/>
              </p:custDataLst>
            </p:nvPr>
          </p:nvCxnSpPr>
          <p:spPr>
            <a:xfrm flipV="1">
              <a:off x="2968" y="2885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>
              <p:custDataLst>
                <p:tags r:id="rId13"/>
              </p:custDataLst>
            </p:nvPr>
          </p:nvCxnSpPr>
          <p:spPr>
            <a:xfrm flipV="1">
              <a:off x="5794" y="2885"/>
              <a:ext cx="3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311982" y="1944327"/>
          <a:ext cx="434086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15" imgW="1955800" imgH="254000" progId="Equation.DSMT4">
                  <p:embed/>
                </p:oleObj>
              </mc:Choice>
              <mc:Fallback>
                <p:oleObj name="" r:id="rId15" imgW="19558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11982" y="1944327"/>
                        <a:ext cx="434086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311820" y="2551415"/>
          <a:ext cx="472440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18" imgW="2120900" imgH="254000" progId="Equation.DSMT4">
                  <p:embed/>
                </p:oleObj>
              </mc:Choice>
              <mc:Fallback>
                <p:oleObj name="" r:id="rId18" imgW="21209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11820" y="2551415"/>
                        <a:ext cx="472440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693160" y="3093873"/>
          <a:ext cx="608506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21" imgW="2311400" imgH="279400" progId="Equation.DSMT4">
                  <p:embed/>
                </p:oleObj>
              </mc:Choice>
              <mc:Fallback>
                <p:oleObj name="" r:id="rId21" imgW="23114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93160" y="3093873"/>
                        <a:ext cx="608506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305685" y="3735705"/>
          <a:ext cx="401193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" r:id="rId24" imgW="1930400" imgH="254000" progId="Equation.DSMT4">
                  <p:embed/>
                </p:oleObj>
              </mc:Choice>
              <mc:Fallback>
                <p:oleObj name="" r:id="rId24" imgW="19304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05685" y="3735705"/>
                        <a:ext cx="401193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279015" y="4389120"/>
          <a:ext cx="3711575" cy="6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27" imgW="1459865" imgH="254000" progId="Equation.DSMT4">
                  <p:embed/>
                </p:oleObj>
              </mc:Choice>
              <mc:Fallback>
                <p:oleObj name="" r:id="rId27" imgW="14598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79015" y="4389120"/>
                        <a:ext cx="3711575" cy="6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77851" y="576471"/>
            <a:ext cx="5197474" cy="521970"/>
            <a:chOff x="330201" y="576471"/>
            <a:chExt cx="5197474" cy="521970"/>
          </a:xfrm>
        </p:grpSpPr>
        <p:sp>
          <p:nvSpPr>
            <p:cNvPr id="24" name="文本框 23"/>
            <p:cNvSpPr txBox="1"/>
            <p:nvPr>
              <p:custDataLst>
                <p:tags r:id="rId2"/>
              </p:custDataLst>
            </p:nvPr>
          </p:nvSpPr>
          <p:spPr>
            <a:xfrm>
              <a:off x="523875" y="576471"/>
              <a:ext cx="50038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学习新知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: 圆角 15"/>
            <p:cNvSpPr/>
            <p:nvPr>
              <p:custDataLst>
                <p:tags r:id="rId3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577850" y="5340350"/>
            <a:ext cx="5138420" cy="589280"/>
            <a:chOff x="2637" y="6021"/>
            <a:chExt cx="8092" cy="928"/>
          </a:xfrm>
        </p:grpSpPr>
        <p:sp>
          <p:nvSpPr>
            <p:cNvPr id="32" name="文本框 31"/>
            <p:cNvSpPr txBox="1"/>
            <p:nvPr>
              <p:custDataLst>
                <p:tags r:id="rId5"/>
              </p:custDataLst>
            </p:nvPr>
          </p:nvSpPr>
          <p:spPr>
            <a:xfrm>
              <a:off x="2637" y="6106"/>
              <a:ext cx="80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(2)</a:t>
              </a:r>
              <a:r>
                <a:rPr lang="zh-CN" altLang="en-US" sz="2800" b="1">
                  <a:solidFill>
                    <a:srgbClr val="0F4DD9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设</a:t>
              </a:r>
              <a:r>
                <a:rPr lang="en-US" altLang="zh-CN" sz="2800" b="1">
                  <a:solidFill>
                    <a:srgbClr val="0F4DD9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en-US" altLang="zh-CN" sz="28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                </a:t>
              </a:r>
              <a:r>
                <a:rPr lang="zh-CN" altLang="en-US" sz="2800" b="1">
                  <a:solidFill>
                    <a:srgbClr val="0F4DD9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，则</a:t>
              </a:r>
              <a:endParaRPr lang="zh-CN" altLang="en-US" sz="2800" b="1">
                <a:solidFill>
                  <a:srgbClr val="0F4DD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397" y="6021"/>
            <a:ext cx="5105" cy="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" r:id="rId7" imgW="1485900" imgH="254000" progId="Equation.DSMT4">
                    <p:embed/>
                  </p:oleObj>
                </mc:Choice>
                <mc:Fallback>
                  <p:oleObj name="" r:id="rId7" imgW="1485900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97" y="6021"/>
                          <a:ext cx="5105" cy="9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圆角矩形 40"/>
          <p:cNvSpPr/>
          <p:nvPr>
            <p:custDataLst>
              <p:tags r:id="rId9"/>
            </p:custDataLst>
          </p:nvPr>
        </p:nvSpPr>
        <p:spPr>
          <a:xfrm>
            <a:off x="3154680" y="4376420"/>
            <a:ext cx="5825490" cy="6845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这就是平面内两点间的距离公式.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44" name="组合 43"/>
          <p:cNvGrpSpPr/>
          <p:nvPr>
            <p:custDataLst>
              <p:tags r:id="rId10"/>
            </p:custDataLst>
          </p:nvPr>
        </p:nvGrpSpPr>
        <p:grpSpPr>
          <a:xfrm>
            <a:off x="3154680" y="2743835"/>
            <a:ext cx="5825490" cy="1508125"/>
            <a:chOff x="6582" y="11148"/>
            <a:chExt cx="9174" cy="2375"/>
          </a:xfrm>
        </p:grpSpPr>
        <p:sp>
          <p:nvSpPr>
            <p:cNvPr id="42" name="圆角矩形 41"/>
            <p:cNvSpPr/>
            <p:nvPr>
              <p:custDataLst>
                <p:tags r:id="rId11"/>
              </p:custDataLst>
            </p:nvPr>
          </p:nvSpPr>
          <p:spPr>
            <a:xfrm>
              <a:off x="6582" y="11152"/>
              <a:ext cx="9174" cy="96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3" name="圆角矩形 42"/>
            <p:cNvSpPr/>
            <p:nvPr>
              <p:custDataLst>
                <p:tags r:id="rId12"/>
              </p:custDataLst>
            </p:nvPr>
          </p:nvSpPr>
          <p:spPr>
            <a:xfrm>
              <a:off x="6582" y="12404"/>
              <a:ext cx="9174" cy="1033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8728" y="11148"/>
            <a:ext cx="5166" cy="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" r:id="rId14" imgW="1231265" imgH="254000" progId="Equation.DSMT4">
                    <p:embed/>
                  </p:oleObj>
                </mc:Choice>
                <mc:Fallback>
                  <p:oleObj name="" r:id="rId14" imgW="1231265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728" y="11148"/>
                          <a:ext cx="5166" cy="974"/>
                        </a:xfrm>
                        <a:prstGeom prst="rect">
                          <a:avLst/>
                        </a:prstGeom>
                        <a:ln w="38100">
                          <a:noFill/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7874" y="12354"/>
            <a:ext cx="6690" cy="1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" r:id="rId17" imgW="1714500" imgH="316865" progId="Equation.DSMT4">
                    <p:embed/>
                  </p:oleObj>
                </mc:Choice>
                <mc:Fallback>
                  <p:oleObj name="" r:id="rId17" imgW="1714500" imgH="3168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874" y="12354"/>
                          <a:ext cx="6690" cy="1169"/>
                        </a:xfrm>
                        <a:prstGeom prst="rect">
                          <a:avLst/>
                        </a:prstGeom>
                        <a:ln w="38100">
                          <a:noFill/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>
            <p:custDataLst>
              <p:tags r:id="rId19"/>
            </p:custDataLst>
          </p:nvPr>
        </p:nvGrpSpPr>
        <p:grpSpPr>
          <a:xfrm>
            <a:off x="5761990" y="5316855"/>
            <a:ext cx="3958590" cy="633730"/>
            <a:chOff x="9095" y="7540"/>
            <a:chExt cx="6234" cy="998"/>
          </a:xfrm>
        </p:grpSpPr>
        <p:sp>
          <p:nvSpPr>
            <p:cNvPr id="45" name="圆角矩形 44"/>
            <p:cNvSpPr/>
            <p:nvPr>
              <p:custDataLst>
                <p:tags r:id="rId20"/>
              </p:custDataLst>
            </p:nvPr>
          </p:nvSpPr>
          <p:spPr>
            <a:xfrm>
              <a:off x="9095" y="7540"/>
              <a:ext cx="6234" cy="96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9301" y="7549"/>
            <a:ext cx="5884" cy="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22" imgW="1548765" imgH="254000" progId="Equation.DSMT4">
                    <p:embed/>
                  </p:oleObj>
                </mc:Choice>
                <mc:Fallback>
                  <p:oleObj name="" r:id="rId22" imgW="1548765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301" y="7549"/>
                          <a:ext cx="5884" cy="989"/>
                        </a:xfrm>
                        <a:prstGeom prst="rect">
                          <a:avLst/>
                        </a:prstGeom>
                        <a:ln w="38100">
                          <a:noFill/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>
            <p:custDataLst>
              <p:tags r:id="rId24"/>
            </p:custDataLst>
          </p:nvPr>
        </p:nvGrpSpPr>
        <p:grpSpPr>
          <a:xfrm>
            <a:off x="576580" y="1795780"/>
            <a:ext cx="11663680" cy="1383665"/>
            <a:chOff x="908" y="2576"/>
            <a:chExt cx="18368" cy="2179"/>
          </a:xfrm>
        </p:grpSpPr>
        <p:grpSp>
          <p:nvGrpSpPr>
            <p:cNvPr id="35" name="组合 34"/>
            <p:cNvGrpSpPr/>
            <p:nvPr>
              <p:custDataLst>
                <p:tags r:id="rId25"/>
              </p:custDataLst>
            </p:nvPr>
          </p:nvGrpSpPr>
          <p:grpSpPr>
            <a:xfrm>
              <a:off x="1211" y="2576"/>
              <a:ext cx="18065" cy="2179"/>
              <a:chOff x="490" y="2532"/>
              <a:chExt cx="18065" cy="2179"/>
            </a:xfrm>
          </p:grpSpPr>
          <p:sp>
            <p:nvSpPr>
              <p:cNvPr id="36" name="文本框 35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490" y="2532"/>
                <a:ext cx="18065" cy="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如果表示向量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的有向线段的起点和终点分别为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，</a:t>
                </a:r>
                <a:endParaRPr lang="zh-CN" altLang="en-US" sz="28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那么</a:t>
                </a:r>
                <a:r>
                  <a:rPr lang="en-US" altLang="zh-CN" sz="28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: </a:t>
                </a:r>
                <a:endParaRPr lang="en-US" altLang="zh-CN" sz="28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cxnSp>
            <p:nvCxnSpPr>
              <p:cNvPr id="37" name="直接箭头连接符 36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4017" y="2930"/>
                <a:ext cx="3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椭圆 46"/>
            <p:cNvSpPr/>
            <p:nvPr>
              <p:custDataLst>
                <p:tags r:id="rId28"/>
              </p:custDataLst>
            </p:nvPr>
          </p:nvSpPr>
          <p:spPr>
            <a:xfrm>
              <a:off x="908" y="3112"/>
              <a:ext cx="252" cy="252"/>
            </a:xfrm>
            <a:prstGeom prst="ellipse">
              <a:avLst/>
            </a:prstGeom>
            <a:solidFill>
              <a:srgbClr val="0F4DD9"/>
            </a:solidFill>
            <a:ln>
              <a:solidFill>
                <a:srgbClr val="0F4DD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9636" name="对象 69635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836295" y="1104900"/>
          <a:ext cx="897064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" r:id="rId30" imgW="3810000" imgH="342900" progId="Equation.DSMT4">
                  <p:embed/>
                </p:oleObj>
              </mc:Choice>
              <mc:Fallback>
                <p:oleObj name="" r:id="rId30" imgW="38100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6295" y="1104900"/>
                        <a:ext cx="8970645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1525" y="513080"/>
            <a:ext cx="1067181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F4D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27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(1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7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(2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3)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7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700" b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5)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7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ABC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是什么形状？</a:t>
            </a:r>
            <a:endParaRPr lang="zh-CN" altLang="en-US" sz="27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lnSpc>
                <a:spcPct val="130000"/>
              </a:lnSpc>
            </a:pP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证明你的猜想</a:t>
            </a:r>
            <a:r>
              <a:rPr lang="en-US" altLang="zh-CN" sz="27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sz="2700" b="1">
              <a:solidFill>
                <a:srgbClr val="0F4D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05" y="2400935"/>
            <a:ext cx="3568700" cy="3010535"/>
          </a:xfrm>
          <a:prstGeom prst="rect">
            <a:avLst/>
          </a:prstGeom>
        </p:spPr>
      </p:pic>
      <p:grpSp>
        <p:nvGrpSpPr>
          <p:cNvPr id="21" name="组合 20"/>
          <p:cNvGrpSpPr/>
          <p:nvPr>
            <p:custDataLst>
              <p:tags r:id="rId4"/>
            </p:custDataLst>
          </p:nvPr>
        </p:nvGrpSpPr>
        <p:grpSpPr>
          <a:xfrm>
            <a:off x="717550" y="2400935"/>
            <a:ext cx="7259955" cy="3096998"/>
            <a:chOff x="1130" y="3781"/>
            <a:chExt cx="11433" cy="4877"/>
          </a:xfrm>
        </p:grpSpPr>
        <p:grpSp>
          <p:nvGrpSpPr>
            <p:cNvPr id="20" name="组合 19"/>
            <p:cNvGrpSpPr/>
            <p:nvPr>
              <p:custDataLst>
                <p:tags r:id="rId5"/>
              </p:custDataLst>
            </p:nvPr>
          </p:nvGrpSpPr>
          <p:grpSpPr>
            <a:xfrm>
              <a:off x="1130" y="3781"/>
              <a:ext cx="11433" cy="4877"/>
              <a:chOff x="1130" y="3781"/>
              <a:chExt cx="11433" cy="4877"/>
            </a:xfrm>
          </p:grpSpPr>
          <p:grpSp>
            <p:nvGrpSpPr>
              <p:cNvPr id="11" name="组合 10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1130" y="3781"/>
                <a:ext cx="11433" cy="4877"/>
                <a:chOff x="1130" y="4430"/>
                <a:chExt cx="11433" cy="3724"/>
              </a:xfrm>
            </p:grpSpPr>
            <p:sp>
              <p:nvSpPr>
                <p:cNvPr id="10" name="圆角矩形 9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130" y="4430"/>
                  <a:ext cx="11433" cy="3724"/>
                </a:xfrm>
                <a:prstGeom prst="roundRect">
                  <a:avLst>
                    <a:gd name="adj" fmla="val 7073"/>
                  </a:avLst>
                </a:prstGeom>
                <a:solidFill>
                  <a:srgbClr val="537AFA">
                    <a:alpha val="3000"/>
                  </a:srgbClr>
                </a:solidFill>
                <a:ln>
                  <a:gradFill>
                    <a:gsLst>
                      <a:gs pos="0">
                        <a:schemeClr val="accent2"/>
                      </a:gs>
                      <a:gs pos="100000">
                        <a:srgbClr val="537AFA"/>
                      </a:gs>
                    </a:gsLst>
                    <a:lin ang="12600000" scaled="0"/>
                  </a:gra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charset="-122"/>
                  </a:endParaRPr>
                </a:p>
              </p:txBody>
            </p:sp>
            <p:sp>
              <p:nvSpPr>
                <p:cNvPr id="6" name="文本框 5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215" y="4539"/>
                  <a:ext cx="2347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>
                      <a:solidFill>
                        <a:srgbClr val="0F4DD9"/>
                      </a:solidFill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解：</a:t>
                  </a:r>
                  <a:endParaRPr lang="zh-CN" altLang="en-US" sz="2800" b="1">
                    <a:solidFill>
                      <a:srgbClr val="0F4DD9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5" name="对象 14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2608" y="3862"/>
              <a:ext cx="6813" cy="9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" name="" r:id="rId10" imgW="1816100" imgH="279400" progId="Equation.KSEE3">
                      <p:embed/>
                    </p:oleObj>
                  </mc:Choice>
                  <mc:Fallback>
                    <p:oleObj name="" r:id="rId10" imgW="1816100" imgH="2794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608" y="3862"/>
                            <a:ext cx="6813" cy="9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3874" y="4746"/>
            <a:ext cx="5962" cy="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" r:id="rId13" imgW="1688465" imgH="254000" progId="Equation.KSEE3">
                    <p:embed/>
                  </p:oleObj>
                </mc:Choice>
                <mc:Fallback>
                  <p:oleObj name="" r:id="rId13" imgW="1688465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74" y="4746"/>
                          <a:ext cx="5962" cy="8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656080" y="3599180"/>
          <a:ext cx="4680585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" r:id="rId16" imgW="2082800" imgH="279400" progId="Equation.KSEE3">
                  <p:embed/>
                </p:oleObj>
              </mc:Choice>
              <mc:Fallback>
                <p:oleObj name="" r:id="rId16" imgW="2082800" imgH="279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6080" y="3599180"/>
                        <a:ext cx="4680585" cy="628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669415" y="4225925"/>
          <a:ext cx="227838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" r:id="rId19" imgW="1028700" imgH="279400" progId="Equation.KSEE3">
                  <p:embed/>
                </p:oleObj>
              </mc:Choice>
              <mc:Fallback>
                <p:oleObj name="" r:id="rId19" imgW="1028700" imgH="279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69415" y="4225925"/>
                        <a:ext cx="227838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16075" y="4768850"/>
            <a:ext cx="4472940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048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indent="0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所以△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是直角三角形</a:t>
            </a:r>
            <a:r>
              <a:rPr lang="zh-CN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24535" y="5688965"/>
            <a:ext cx="1092136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Clr>
                <a:srgbClr val="0F4DD9"/>
              </a:buClr>
              <a:buFont typeface="Wingdings" panose="05000000000000000000" charset="0"/>
              <a:buChar char="l"/>
            </a:pPr>
            <a:r>
              <a:rPr altLang="zh-CN" sz="2600" b="1">
                <a:solidFill>
                  <a:srgbClr val="FF7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向量的数量积是否为零</a:t>
            </a:r>
            <a:r>
              <a:rPr lang="en-US" sz="2600" b="1">
                <a:solidFill>
                  <a:srgbClr val="FF7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zh-CN" sz="2600" b="1">
                <a:solidFill>
                  <a:srgbClr val="FF7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是判断相应的两条直线是否垂直的重要方法之一</a:t>
            </a:r>
            <a:endParaRPr altLang="zh-CN" sz="2600" b="1">
              <a:solidFill>
                <a:srgbClr val="FF7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577851" y="576471"/>
            <a:ext cx="5518150" cy="521970"/>
            <a:chOff x="330201" y="576471"/>
            <a:chExt cx="5518150" cy="521970"/>
          </a:xfrm>
        </p:grpSpPr>
        <p:sp>
          <p:nvSpPr>
            <p:cNvPr id="44" name="文本框 43"/>
            <p:cNvSpPr txBox="1"/>
            <p:nvPr>
              <p:custDataLst>
                <p:tags r:id="rId2"/>
              </p:custDataLst>
            </p:nvPr>
          </p:nvSpPr>
          <p:spPr>
            <a:xfrm>
              <a:off x="523876" y="576471"/>
              <a:ext cx="5324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第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36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charset="-122"/>
                </a:rPr>
                <a:t>页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3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4757" name="对象 7475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24865" y="1334770"/>
          <a:ext cx="603821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" r:id="rId5" imgW="2641600" imgH="304800" progId="Equation.DSMT4">
                  <p:embed/>
                </p:oleObj>
              </mc:Choice>
              <mc:Fallback>
                <p:oleObj name="" r:id="rId5" imgW="26416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865" y="1334770"/>
                        <a:ext cx="6038215" cy="674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824865" y="2295525"/>
            <a:ext cx="10570845" cy="3306445"/>
            <a:chOff x="1299" y="3237"/>
            <a:chExt cx="16647" cy="5207"/>
          </a:xfrm>
        </p:grpSpPr>
        <p:sp>
          <p:nvSpPr>
            <p:cNvPr id="2" name="圆角矩形 1"/>
            <p:cNvSpPr/>
            <p:nvPr>
              <p:custDataLst>
                <p:tags r:id="rId8"/>
              </p:custDataLst>
            </p:nvPr>
          </p:nvSpPr>
          <p:spPr>
            <a:xfrm>
              <a:off x="1299" y="3237"/>
              <a:ext cx="16647" cy="5207"/>
            </a:xfrm>
            <a:prstGeom prst="roundRect">
              <a:avLst>
                <a:gd name="adj" fmla="val 8757"/>
              </a:avLst>
            </a:prstGeom>
            <a:solidFill>
              <a:srgbClr val="577AF9">
                <a:alpha val="4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4758" name="对象 74757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724" y="3569"/>
            <a:ext cx="6567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" r:id="rId10" imgW="1777365" imgH="368300" progId="Equation.DSMT4">
                    <p:embed/>
                  </p:oleObj>
                </mc:Choice>
                <mc:Fallback>
                  <p:oleObj name="" r:id="rId10" imgW="1777365" imgH="368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4" y="3569"/>
                          <a:ext cx="6567" cy="1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59" name="对象 7475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78097" y="3469583"/>
          <a:ext cx="413131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" r:id="rId13" imgW="1688465" imgH="368300" progId="Equation.DSMT4">
                  <p:embed/>
                </p:oleObj>
              </mc:Choice>
              <mc:Fallback>
                <p:oleObj name="" r:id="rId13" imgW="1688465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78097" y="3469583"/>
                        <a:ext cx="413131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对象 74759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818005" y="4630420"/>
          <a:ext cx="566420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" r:id="rId16" imgW="2159000" imgH="241300" progId="Equation.DSMT4">
                  <p:embed/>
                </p:oleObj>
              </mc:Choice>
              <mc:Fallback>
                <p:oleObj name="" r:id="rId16" imgW="21590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18005" y="4630420"/>
                        <a:ext cx="5664200" cy="581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0" name="对象 7577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78205" y="1200785"/>
          <a:ext cx="9979025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" r:id="rId2" imgW="4038600" imgH="508000" progId="Equation.DSMT4">
                  <p:embed/>
                </p:oleObj>
              </mc:Choice>
              <mc:Fallback>
                <p:oleObj name="" r:id="rId2" imgW="40386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8205" y="1200785"/>
                        <a:ext cx="9979025" cy="1164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824865" y="2535555"/>
            <a:ext cx="10570210" cy="3506470"/>
            <a:chOff x="1299" y="3993"/>
            <a:chExt cx="16646" cy="5522"/>
          </a:xfrm>
        </p:grpSpPr>
        <p:sp>
          <p:nvSpPr>
            <p:cNvPr id="3" name="圆角矩形 2"/>
            <p:cNvSpPr/>
            <p:nvPr>
              <p:custDataLst>
                <p:tags r:id="rId5"/>
              </p:custDataLst>
            </p:nvPr>
          </p:nvSpPr>
          <p:spPr>
            <a:xfrm>
              <a:off x="1299" y="3993"/>
              <a:ext cx="16647" cy="5522"/>
            </a:xfrm>
            <a:prstGeom prst="roundRect">
              <a:avLst>
                <a:gd name="adj" fmla="val 8757"/>
              </a:avLst>
            </a:prstGeom>
            <a:solidFill>
              <a:srgbClr val="577AF9">
                <a:alpha val="4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5781" name="对象 75780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896" y="4422"/>
            <a:ext cx="15286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" r:id="rId7" imgW="4267200" imgH="241300" progId="Equation.DSMT4">
                    <p:embed/>
                  </p:oleObj>
                </mc:Choice>
                <mc:Fallback>
                  <p:oleObj name="" r:id="rId7" imgW="42672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96" y="4422"/>
                          <a:ext cx="15286" cy="8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2" name="对象 7578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734820" y="3602990"/>
          <a:ext cx="9592945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" r:id="rId10" imgW="4178300" imgH="241300" progId="Equation.DSMT4">
                  <p:embed/>
                </p:oleObj>
              </mc:Choice>
              <mc:Fallback>
                <p:oleObj name="" r:id="rId10" imgW="41783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34820" y="3602990"/>
                        <a:ext cx="9592945" cy="568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7578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34820" y="4360545"/>
          <a:ext cx="720852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" r:id="rId13" imgW="2933700" imgH="241300" progId="Equation.DSMT4">
                  <p:embed/>
                </p:oleObj>
              </mc:Choice>
              <mc:Fallback>
                <p:oleObj name="" r:id="rId13" imgW="29337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4820" y="4360545"/>
                        <a:ext cx="7208520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对象 7578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734820" y="5083810"/>
          <a:ext cx="5974080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" r:id="rId16" imgW="2349500" imgH="241300" progId="Equation.DSMT4">
                  <p:embed/>
                </p:oleObj>
              </mc:Choice>
              <mc:Fallback>
                <p:oleObj name="" r:id="rId16" imgW="23495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34820" y="5083810"/>
                        <a:ext cx="5974080" cy="589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 rot="16200000" flipH="1">
            <a:off x="11319254" y="4052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11" name="组合 10"/>
            <p:cNvGrpSpPr/>
            <p:nvPr>
              <p:custDataLst>
                <p:tags r:id="rId2"/>
              </p:custDataLst>
            </p:nvPr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15" name="等腰三角形 14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>
              <p:custDataLst>
                <p:tags r:id="rId8"/>
              </p:custDataLst>
            </p:nvPr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3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76804" name="对象 7680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865" y="247015"/>
          <a:ext cx="1084326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" r:id="rId15" imgW="4584700" imgH="241300" progId="Equation.DSMT4">
                  <p:embed/>
                </p:oleObj>
              </mc:Choice>
              <mc:Fallback>
                <p:oleObj name="" r:id="rId15" imgW="45847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865" y="247015"/>
                        <a:ext cx="10843260" cy="540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>
            <p:custDataLst>
              <p:tags r:id="rId17"/>
            </p:custDataLst>
          </p:nvPr>
        </p:nvGrpSpPr>
        <p:grpSpPr>
          <a:xfrm>
            <a:off x="824865" y="3013710"/>
            <a:ext cx="10570845" cy="3306445"/>
            <a:chOff x="1299" y="3615"/>
            <a:chExt cx="16647" cy="5207"/>
          </a:xfrm>
        </p:grpSpPr>
        <p:sp>
          <p:nvSpPr>
            <p:cNvPr id="3" name="圆角矩形 2"/>
            <p:cNvSpPr/>
            <p:nvPr>
              <p:custDataLst>
                <p:tags r:id="rId18"/>
              </p:custDataLst>
            </p:nvPr>
          </p:nvSpPr>
          <p:spPr>
            <a:xfrm>
              <a:off x="1299" y="3615"/>
              <a:ext cx="16647" cy="5207"/>
            </a:xfrm>
            <a:prstGeom prst="roundRect">
              <a:avLst>
                <a:gd name="adj" fmla="val 8757"/>
              </a:avLst>
            </a:prstGeom>
            <a:solidFill>
              <a:srgbClr val="577AF9">
                <a:alpha val="4000"/>
              </a:srgbClr>
            </a:solidFill>
            <a:ln w="12700" cmpd="sng">
              <a:gradFill>
                <a:gsLst>
                  <a:gs pos="4000">
                    <a:schemeClr val="accent2"/>
                  </a:gs>
                  <a:gs pos="100000">
                    <a:srgbClr val="5178FA"/>
                  </a:gs>
                </a:gsLst>
                <a:lin ang="20940000" scaled="1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6805" name="对象 76804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840" y="4104"/>
            <a:ext cx="13092" cy="2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" r:id="rId20" imgW="3441700" imgH="571500" progId="Equation.DSMT4">
                    <p:embed/>
                  </p:oleObj>
                </mc:Choice>
                <mc:Fallback>
                  <p:oleObj name="" r:id="rId20" imgW="3441700" imgH="571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840" y="4104"/>
                          <a:ext cx="13092" cy="20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6" name="对象 76805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781801" y="4869343"/>
          <a:ext cx="6176010" cy="134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" r:id="rId23" imgW="2451100" imgH="533400" progId="Equation.DSMT4">
                  <p:embed/>
                </p:oleObj>
              </mc:Choice>
              <mc:Fallback>
                <p:oleObj name="" r:id="rId23" imgW="2451100" imgH="533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81801" y="4869343"/>
                        <a:ext cx="6176010" cy="1344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>
            <p:custDataLst>
              <p:tags r:id="rId25"/>
            </p:custDataLst>
          </p:nvPr>
        </p:nvGrpSpPr>
        <p:grpSpPr>
          <a:xfrm>
            <a:off x="2889885" y="1054735"/>
            <a:ext cx="5869940" cy="1579880"/>
            <a:chOff x="4683" y="4155"/>
            <a:chExt cx="9244" cy="2488"/>
          </a:xfrm>
        </p:grpSpPr>
        <p:sp>
          <p:nvSpPr>
            <p:cNvPr id="5" name="圆角矩形 4"/>
            <p:cNvSpPr/>
            <p:nvPr>
              <p:custDataLst>
                <p:tags r:id="rId26"/>
              </p:custDataLst>
            </p:nvPr>
          </p:nvSpPr>
          <p:spPr>
            <a:xfrm>
              <a:off x="4683" y="4155"/>
              <a:ext cx="9244" cy="2488"/>
            </a:xfrm>
            <a:prstGeom prst="roundRect">
              <a:avLst>
                <a:gd name="adj" fmla="val 18492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4965" y="4301"/>
            <a:ext cx="2731" cy="2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28" imgW="800100" imgH="533400" progId="Equation.DSMT4">
                    <p:embed/>
                  </p:oleObj>
                </mc:Choice>
                <mc:Fallback>
                  <p:oleObj name="Equation" r:id="rId28" imgW="800100" imgH="533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965" y="4301"/>
                          <a:ext cx="2731" cy="2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7717" y="4343"/>
            <a:ext cx="5931" cy="2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31" imgW="1422400" imgH="469900" progId="Equation.DSMT4">
                    <p:embed/>
                  </p:oleObj>
                </mc:Choice>
                <mc:Fallback>
                  <p:oleObj name="Equation" r:id="rId31" imgW="1422400" imgH="469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17" y="4343"/>
                          <a:ext cx="5931" cy="2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AS_UNIQUEID" val="3311"/>
  <p:tag name="KSO_WM_BEAUTIFY_FLAG" val=""/>
</p:tagLst>
</file>

<file path=ppt/tags/tag101.xml><?xml version="1.0" encoding="utf-8"?>
<p:tagLst xmlns:p="http://schemas.openxmlformats.org/presentationml/2006/main">
  <p:tag name="AS_UNIQUEID" val="3312"/>
  <p:tag name="KSO_WM_BEAUTIFY_FLAG" val=""/>
</p:tagLst>
</file>

<file path=ppt/tags/tag102.xml><?xml version="1.0" encoding="utf-8"?>
<p:tagLst xmlns:p="http://schemas.openxmlformats.org/presentationml/2006/main">
  <p:tag name="AS_UNIQUEID" val="3313"/>
  <p:tag name="KSO_WM_BEAUTIFY_FLAG" val=""/>
</p:tagLst>
</file>

<file path=ppt/tags/tag103.xml><?xml version="1.0" encoding="utf-8"?>
<p:tagLst xmlns:p="http://schemas.openxmlformats.org/presentationml/2006/main">
  <p:tag name="AS_UNIQUEID" val="3314"/>
  <p:tag name="KSO_WM_BEAUTIFY_FLAG" val=""/>
</p:tagLst>
</file>

<file path=ppt/tags/tag104.xml><?xml version="1.0" encoding="utf-8"?>
<p:tagLst xmlns:p="http://schemas.openxmlformats.org/presentationml/2006/main">
  <p:tag name="AS_UNIQUEID" val="3315"/>
  <p:tag name="KSO_WM_BEAUTIFY_FLAG" val=""/>
</p:tagLst>
</file>

<file path=ppt/tags/tag105.xml><?xml version="1.0" encoding="utf-8"?>
<p:tagLst xmlns:p="http://schemas.openxmlformats.org/presentationml/2006/main">
  <p:tag name="AS_UNIQUEID" val="3316"/>
</p:tagLst>
</file>

<file path=ppt/tags/tag106.xml><?xml version="1.0" encoding="utf-8"?>
<p:tagLst xmlns:p="http://schemas.openxmlformats.org/presentationml/2006/main">
  <p:tag name="AS_UNIQUEID" val="3317"/>
  <p:tag name="KSO_WM_BEAUTIFY_FLAG" val=""/>
</p:tagLst>
</file>

<file path=ppt/tags/tag107.xml><?xml version="1.0" encoding="utf-8"?>
<p:tagLst xmlns:p="http://schemas.openxmlformats.org/presentationml/2006/main">
  <p:tag name="AS_UNIQUEID" val="3318"/>
  <p:tag name="KSO_WM_BEAUTIFY_FLAG" val=""/>
</p:tagLst>
</file>

<file path=ppt/tags/tag108.xml><?xml version="1.0" encoding="utf-8"?>
<p:tagLst xmlns:p="http://schemas.openxmlformats.org/presentationml/2006/main">
  <p:tag name="AS_UNIQUEID" val="3319"/>
  <p:tag name="KSO_WM_BEAUTIFY_FLAG" val=""/>
</p:tagLst>
</file>

<file path=ppt/tags/tag109.xml><?xml version="1.0" encoding="utf-8"?>
<p:tagLst xmlns:p="http://schemas.openxmlformats.org/presentationml/2006/main">
  <p:tag name="AS_UNIQUEID" val="3320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AS_UNIQUEID" val="3321"/>
  <p:tag name="KSO_WM_BEAUTIFY_FLAG" val=""/>
</p:tagLst>
</file>

<file path=ppt/tags/tag111.xml><?xml version="1.0" encoding="utf-8"?>
<p:tagLst xmlns:p="http://schemas.openxmlformats.org/presentationml/2006/main">
  <p:tag name="AS_UNIQUEID" val="3322"/>
</p:tagLst>
</file>

<file path=ppt/tags/tag112.xml><?xml version="1.0" encoding="utf-8"?>
<p:tagLst xmlns:p="http://schemas.openxmlformats.org/presentationml/2006/main">
  <p:tag name="AS_UNIQUEID" val="3323"/>
</p:tagLst>
</file>

<file path=ppt/tags/tag113.xml><?xml version="1.0" encoding="utf-8"?>
<p:tagLst xmlns:p="http://schemas.openxmlformats.org/presentationml/2006/main">
  <p:tag name="AS_UNIQUEID" val="3324"/>
  <p:tag name="KSO_WM_BEAUTIFY_FLAG" val=""/>
</p:tagLst>
</file>

<file path=ppt/tags/tag114.xml><?xml version="1.0" encoding="utf-8"?>
<p:tagLst xmlns:p="http://schemas.openxmlformats.org/presentationml/2006/main">
  <p:tag name="AS_UNIQUEID" val="3325"/>
  <p:tag name="KSO_WM_BEAUTIFY_FLAG" val=""/>
</p:tagLst>
</file>

<file path=ppt/tags/tag115.xml><?xml version="1.0" encoding="utf-8"?>
<p:tagLst xmlns:p="http://schemas.openxmlformats.org/presentationml/2006/main">
  <p:tag name="AS_UNIQUEID" val="3326"/>
</p:tagLst>
</file>

<file path=ppt/tags/tag116.xml><?xml version="1.0" encoding="utf-8"?>
<p:tagLst xmlns:p="http://schemas.openxmlformats.org/presentationml/2006/main">
  <p:tag name="AS_UNIQUEID" val="2697"/>
</p:tagLst>
</file>

<file path=ppt/tags/tag117.xml><?xml version="1.0" encoding="utf-8"?>
<p:tagLst xmlns:p="http://schemas.openxmlformats.org/presentationml/2006/main">
  <p:tag name="AS_UNIQUEID" val="2698"/>
  <p:tag name="KSO_WM_BEAUTIFY_FLAG" val=""/>
</p:tagLst>
</file>

<file path=ppt/tags/tag118.xml><?xml version="1.0" encoding="utf-8"?>
<p:tagLst xmlns:p="http://schemas.openxmlformats.org/presentationml/2006/main">
  <p:tag name="AS_UNIQUEID" val="2248"/>
  <p:tag name="KSO_WM_BEAUTIFY_FLAG" val=""/>
</p:tagLst>
</file>

<file path=ppt/tags/tag119.xml><?xml version="1.0" encoding="utf-8"?>
<p:tagLst xmlns:p="http://schemas.openxmlformats.org/presentationml/2006/main">
  <p:tag name="AS_UNIQUEID" val="2249"/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AS_UNIQUEID" val="2754"/>
</p:tagLst>
</file>

<file path=ppt/tags/tag121.xml><?xml version="1.0" encoding="utf-8"?>
<p:tagLst xmlns:p="http://schemas.openxmlformats.org/presentationml/2006/main">
  <p:tag name="AS_UNIQUEID" val="2755"/>
</p:tagLst>
</file>

<file path=ppt/tags/tag122.xml><?xml version="1.0" encoding="utf-8"?>
<p:tagLst xmlns:p="http://schemas.openxmlformats.org/presentationml/2006/main">
  <p:tag name="AS_UNIQUEID" val="2756"/>
  <p:tag name="KSO_WM_BEAUTIFY_FLAG" val=""/>
</p:tagLst>
</file>

<file path=ppt/tags/tag123.xml><?xml version="1.0" encoding="utf-8"?>
<p:tagLst xmlns:p="http://schemas.openxmlformats.org/presentationml/2006/main">
  <p:tag name="AS_UNIQUEID" val="2757"/>
</p:tagLst>
</file>

<file path=ppt/tags/tag124.xml><?xml version="1.0" encoding="utf-8"?>
<p:tagLst xmlns:p="http://schemas.openxmlformats.org/presentationml/2006/main">
  <p:tag name="AS_UNIQUEID" val="2758"/>
</p:tagLst>
</file>

<file path=ppt/tags/tag125.xml><?xml version="1.0" encoding="utf-8"?>
<p:tagLst xmlns:p="http://schemas.openxmlformats.org/presentationml/2006/main">
  <p:tag name="AS_UNIQUEID" val="2759"/>
  <p:tag name="KSO_WM_BEAUTIFY_FLAG" val=""/>
</p:tagLst>
</file>

<file path=ppt/tags/tag126.xml><?xml version="1.0" encoding="utf-8"?>
<p:tagLst xmlns:p="http://schemas.openxmlformats.org/presentationml/2006/main">
  <p:tag name="AS_UNIQUEID" val="2760"/>
  <p:tag name="KSO_WM_BEAUTIFY_FLAG" val=""/>
</p:tagLst>
</file>

<file path=ppt/tags/tag127.xml><?xml version="1.0" encoding="utf-8"?>
<p:tagLst xmlns:p="http://schemas.openxmlformats.org/presentationml/2006/main">
  <p:tag name="AS_UNIQUEID" val="2761"/>
  <p:tag name="KSO_WM_BEAUTIFY_FLAG" val=""/>
</p:tagLst>
</file>

<file path=ppt/tags/tag128.xml><?xml version="1.0" encoding="utf-8"?>
<p:tagLst xmlns:p="http://schemas.openxmlformats.org/presentationml/2006/main">
  <p:tag name="AS_UNIQUEID" val="2762"/>
</p:tagLst>
</file>

<file path=ppt/tags/tag129.xml><?xml version="1.0" encoding="utf-8"?>
<p:tagLst xmlns:p="http://schemas.openxmlformats.org/presentationml/2006/main">
  <p:tag name="AS_UNIQUEID" val="2763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AS_UNIQUEID" val="2764"/>
  <p:tag name="KSO_WM_BEAUTIFY_FLAG" val=""/>
</p:tagLst>
</file>

<file path=ppt/tags/tag131.xml><?xml version="1.0" encoding="utf-8"?>
<p:tagLst xmlns:p="http://schemas.openxmlformats.org/presentationml/2006/main">
  <p:tag name="AS_UNIQUEID" val="2765"/>
  <p:tag name="KSO_WM_BEAUTIFY_FLAG" val=""/>
</p:tagLst>
</file>

<file path=ppt/tags/tag132.xml><?xml version="1.0" encoding="utf-8"?>
<p:tagLst xmlns:p="http://schemas.openxmlformats.org/presentationml/2006/main">
  <p:tag name="AS_UNIQUEID" val="2766"/>
  <p:tag name="KSO_WM_BEAUTIFY_FLAG" val=""/>
</p:tagLst>
</file>

<file path=ppt/tags/tag133.xml><?xml version="1.0" encoding="utf-8"?>
<p:tagLst xmlns:p="http://schemas.openxmlformats.org/presentationml/2006/main">
  <p:tag name="AS_UNIQUEID" val="2767"/>
  <p:tag name="KSO_WM_BEAUTIFY_FLAG" val=""/>
</p:tagLst>
</file>

<file path=ppt/tags/tag134.xml><?xml version="1.0" encoding="utf-8"?>
<p:tagLst xmlns:p="http://schemas.openxmlformats.org/presentationml/2006/main">
  <p:tag name="AS_UNIQUEID" val="2768"/>
  <p:tag name="KSO_WM_BEAUTIFY_FLAG" val=""/>
</p:tagLst>
</file>

<file path=ppt/tags/tag135.xml><?xml version="1.0" encoding="utf-8"?>
<p:tagLst xmlns:p="http://schemas.openxmlformats.org/presentationml/2006/main">
  <p:tag name="AS_UNIQUEID" val="2769"/>
  <p:tag name="KSO_WM_BEAUTIFY_FLAG" val=""/>
</p:tagLst>
</file>

<file path=ppt/tags/tag136.xml><?xml version="1.0" encoding="utf-8"?>
<p:tagLst xmlns:p="http://schemas.openxmlformats.org/presentationml/2006/main">
  <p:tag name="AS_UNIQUEID" val="2770"/>
  <p:tag name="KSO_WM_BEAUTIFY_FLAG" val=""/>
</p:tagLst>
</file>

<file path=ppt/tags/tag137.xml><?xml version="1.0" encoding="utf-8"?>
<p:tagLst xmlns:p="http://schemas.openxmlformats.org/presentationml/2006/main">
  <p:tag name="AS_UNIQUEID" val="2771"/>
  <p:tag name="KSO_WM_BEAUTIFY_FLAG" val=""/>
</p:tagLst>
</file>

<file path=ppt/tags/tag138.xml><?xml version="1.0" encoding="utf-8"?>
<p:tagLst xmlns:p="http://schemas.openxmlformats.org/presentationml/2006/main">
  <p:tag name="AS_UNIQUEID" val="2772"/>
  <p:tag name="KSO_WM_BEAUTIFY_FLAG" val=""/>
</p:tagLst>
</file>

<file path=ppt/tags/tag139.xml><?xml version="1.0" encoding="utf-8"?>
<p:tagLst xmlns:p="http://schemas.openxmlformats.org/presentationml/2006/main">
  <p:tag name="AS_UNIQUEID" val="2773"/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AS_UNIQUEID" val="2774"/>
  <p:tag name="KSO_WM_BEAUTIFY_FLAG" val=""/>
</p:tagLst>
</file>

<file path=ppt/tags/tag141.xml><?xml version="1.0" encoding="utf-8"?>
<p:tagLst xmlns:p="http://schemas.openxmlformats.org/presentationml/2006/main">
  <p:tag name="AS_UNIQUEID" val="2775"/>
  <p:tag name="KSO_WM_BEAUTIFY_FLAG" val=""/>
</p:tagLst>
</file>

<file path=ppt/tags/tag142.xml><?xml version="1.0" encoding="utf-8"?>
<p:tagLst xmlns:p="http://schemas.openxmlformats.org/presentationml/2006/main">
  <p:tag name="AS_UNIQUEID" val="2776"/>
  <p:tag name="KSO_WM_BEAUTIFY_FLAG" val=""/>
</p:tagLst>
</file>

<file path=ppt/tags/tag143.xml><?xml version="1.0" encoding="utf-8"?>
<p:tagLst xmlns:p="http://schemas.openxmlformats.org/presentationml/2006/main">
  <p:tag name="AS_UNIQUEID" val="2777"/>
  <p:tag name="KSO_WM_BEAUTIFY_FLAG" val=""/>
</p:tagLst>
</file>

<file path=ppt/tags/tag144.xml><?xml version="1.0" encoding="utf-8"?>
<p:tagLst xmlns:p="http://schemas.openxmlformats.org/presentationml/2006/main">
  <p:tag name="AS_UNIQUEID" val="2778"/>
  <p:tag name="KSO_WM_BEAUTIFY_FLAG" val=""/>
</p:tagLst>
</file>

<file path=ppt/tags/tag145.xml><?xml version="1.0" encoding="utf-8"?>
<p:tagLst xmlns:p="http://schemas.openxmlformats.org/presentationml/2006/main">
  <p:tag name="AS_UNIQUEID" val="2779"/>
  <p:tag name="KSO_WM_BEAUTIFY_FLAG" val=""/>
</p:tagLst>
</file>

<file path=ppt/tags/tag146.xml><?xml version="1.0" encoding="utf-8"?>
<p:tagLst xmlns:p="http://schemas.openxmlformats.org/presentationml/2006/main">
  <p:tag name="AS_UNIQUEID" val="2780"/>
  <p:tag name="KSO_WM_BEAUTIFY_FLAG" val=""/>
</p:tagLst>
</file>

<file path=ppt/tags/tag147.xml><?xml version="1.0" encoding="utf-8"?>
<p:tagLst xmlns:p="http://schemas.openxmlformats.org/presentationml/2006/main">
  <p:tag name="AS_UNIQUEID" val="2781"/>
  <p:tag name="KSO_WM_BEAUTIFY_FLAG" val=""/>
</p:tagLst>
</file>

<file path=ppt/tags/tag148.xml><?xml version="1.0" encoding="utf-8"?>
<p:tagLst xmlns:p="http://schemas.openxmlformats.org/presentationml/2006/main">
  <p:tag name="AS_UNIQUEID" val="2782"/>
  <p:tag name="KSO_WM_BEAUTIFY_FLAG" val=""/>
</p:tagLst>
</file>

<file path=ppt/tags/tag149.xml><?xml version="1.0" encoding="utf-8"?>
<p:tagLst xmlns:p="http://schemas.openxmlformats.org/presentationml/2006/main">
  <p:tag name="AS_UNIQUEID" val="2783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AS_UNIQUEID" val="2784"/>
  <p:tag name="KSO_WM_BEAUTIFY_FLAG" val=""/>
</p:tagLst>
</file>

<file path=ppt/tags/tag151.xml><?xml version="1.0" encoding="utf-8"?>
<p:tagLst xmlns:p="http://schemas.openxmlformats.org/presentationml/2006/main">
  <p:tag name="AS_UNIQUEID" val="2785"/>
  <p:tag name="KSO_WM_BEAUTIFY_FLAG" val=""/>
</p:tagLst>
</file>

<file path=ppt/tags/tag152.xml><?xml version="1.0" encoding="utf-8"?>
<p:tagLst xmlns:p="http://schemas.openxmlformats.org/presentationml/2006/main">
  <p:tag name="AS_UNIQUEID" val="2786"/>
  <p:tag name="KSO_WM_BEAUTIFY_FLAG" val=""/>
</p:tagLst>
</file>

<file path=ppt/tags/tag153.xml><?xml version="1.0" encoding="utf-8"?>
<p:tagLst xmlns:p="http://schemas.openxmlformats.org/presentationml/2006/main">
  <p:tag name="AS_UNIQUEID" val="2787"/>
  <p:tag name="KSO_WM_BEAUTIFY_FLAG" val=""/>
</p:tagLst>
</file>

<file path=ppt/tags/tag154.xml><?xml version="1.0" encoding="utf-8"?>
<p:tagLst xmlns:p="http://schemas.openxmlformats.org/presentationml/2006/main">
  <p:tag name="AS_UNIQUEID" val="2788"/>
  <p:tag name="KSO_WM_BEAUTIFY_FLAG" val=""/>
</p:tagLst>
</file>

<file path=ppt/tags/tag155.xml><?xml version="1.0" encoding="utf-8"?>
<p:tagLst xmlns:p="http://schemas.openxmlformats.org/presentationml/2006/main">
  <p:tag name="AS_UNIQUEID" val="2789"/>
  <p:tag name="KSO_WM_BEAUTIFY_FLAG" val=""/>
</p:tagLst>
</file>

<file path=ppt/tags/tag156.xml><?xml version="1.0" encoding="utf-8"?>
<p:tagLst xmlns:p="http://schemas.openxmlformats.org/presentationml/2006/main">
  <p:tag name="AS_UNIQUEID" val="2790"/>
  <p:tag name="KSO_WM_BEAUTIFY_FLAG" val=""/>
</p:tagLst>
</file>

<file path=ppt/tags/tag157.xml><?xml version="1.0" encoding="utf-8"?>
<p:tagLst xmlns:p="http://schemas.openxmlformats.org/presentationml/2006/main">
  <p:tag name="AS_UNIQUEID" val="2795"/>
</p:tagLst>
</file>

<file path=ppt/tags/tag158.xml><?xml version="1.0" encoding="utf-8"?>
<p:tagLst xmlns:p="http://schemas.openxmlformats.org/presentationml/2006/main">
  <p:tag name="AS_UNIQUEID" val="2796"/>
  <p:tag name="KSO_WM_BEAUTIFY_FLAG" val=""/>
</p:tagLst>
</file>

<file path=ppt/tags/tag159.xml><?xml version="1.0" encoding="utf-8"?>
<p:tagLst xmlns:p="http://schemas.openxmlformats.org/presentationml/2006/main">
  <p:tag name="AS_UNIQUEID" val="2797"/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AS_UNIQUEID" val="2798"/>
</p:tagLst>
</file>

<file path=ppt/tags/tag161.xml><?xml version="1.0" encoding="utf-8"?>
<p:tagLst xmlns:p="http://schemas.openxmlformats.org/presentationml/2006/main">
  <p:tag name="AS_UNIQUEID" val="2799"/>
</p:tagLst>
</file>

<file path=ppt/tags/tag162.xml><?xml version="1.0" encoding="utf-8"?>
<p:tagLst xmlns:p="http://schemas.openxmlformats.org/presentationml/2006/main">
  <p:tag name="AS_UNIQUEID" val="2800"/>
</p:tagLst>
</file>

<file path=ppt/tags/tag163.xml><?xml version="1.0" encoding="utf-8"?>
<p:tagLst xmlns:p="http://schemas.openxmlformats.org/presentationml/2006/main">
  <p:tag name="AS_UNIQUEID" val="2801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AS_UNIQUEID" val="864"/>
</p:tagLst>
</file>

<file path=ppt/tags/tag26.xml><?xml version="1.0" encoding="utf-8"?>
<p:tagLst xmlns:p="http://schemas.openxmlformats.org/presentationml/2006/main">
  <p:tag name="AS_UNIQUEID" val="866"/>
</p:tagLst>
</file>

<file path=ppt/tags/tag27.xml><?xml version="1.0" encoding="utf-8"?>
<p:tagLst xmlns:p="http://schemas.openxmlformats.org/presentationml/2006/main">
  <p:tag name="AS_UNIQUEID" val="882"/>
</p:tagLst>
</file>

<file path=ppt/tags/tag28.xml><?xml version="1.0" encoding="utf-8"?>
<p:tagLst xmlns:p="http://schemas.openxmlformats.org/presentationml/2006/main">
  <p:tag name="AS_UNIQUEID" val="883"/>
</p:tagLst>
</file>

<file path=ppt/tags/tag29.xml><?xml version="1.0" encoding="utf-8"?>
<p:tagLst xmlns:p="http://schemas.openxmlformats.org/presentationml/2006/main">
  <p:tag name="AS_UNIQUEID" val="884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AS_UNIQUEID" val="2542"/>
</p:tagLst>
</file>

<file path=ppt/tags/tag31.xml><?xml version="1.0" encoding="utf-8"?>
<p:tagLst xmlns:p="http://schemas.openxmlformats.org/presentationml/2006/main">
  <p:tag name="AS_UNIQUEID" val="2543"/>
  <p:tag name="KSO_WM_BEAUTIFY_FLAG" val=""/>
</p:tagLst>
</file>

<file path=ppt/tags/tag32.xml><?xml version="1.0" encoding="utf-8"?>
<p:tagLst xmlns:p="http://schemas.openxmlformats.org/presentationml/2006/main">
  <p:tag name="AS_UNIQUEID" val="2544"/>
  <p:tag name="KSO_WM_BEAUTIFY_FLAG" val=""/>
</p:tagLst>
</file>

<file path=ppt/tags/tag33.xml><?xml version="1.0" encoding="utf-8"?>
<p:tagLst xmlns:p="http://schemas.openxmlformats.org/presentationml/2006/main">
  <p:tag name="AS_UNIQUEID" val="2545"/>
  <p:tag name="KSO_WM_BEAUTIFY_FLAG" val=""/>
</p:tagLst>
</file>

<file path=ppt/tags/tag34.xml><?xml version="1.0" encoding="utf-8"?>
<p:tagLst xmlns:p="http://schemas.openxmlformats.org/presentationml/2006/main">
  <p:tag name="AS_UNIQUEID" val="2546"/>
</p:tagLst>
</file>

<file path=ppt/tags/tag35.xml><?xml version="1.0" encoding="utf-8"?>
<p:tagLst xmlns:p="http://schemas.openxmlformats.org/presentationml/2006/main">
  <p:tag name="AS_UNIQUEID" val="2547"/>
</p:tagLst>
</file>

<file path=ppt/tags/tag36.xml><?xml version="1.0" encoding="utf-8"?>
<p:tagLst xmlns:p="http://schemas.openxmlformats.org/presentationml/2006/main">
  <p:tag name="AS_UNIQUEID" val="2156"/>
  <p:tag name="KSO_WM_BEAUTIFY_FLAG" val=""/>
</p:tagLst>
</file>

<file path=ppt/tags/tag37.xml><?xml version="1.0" encoding="utf-8"?>
<p:tagLst xmlns:p="http://schemas.openxmlformats.org/presentationml/2006/main">
  <p:tag name="AS_UNIQUEID" val="2162"/>
  <p:tag name="KSO_WM_BEAUTIFY_FLAG" val=""/>
</p:tagLst>
</file>

<file path=ppt/tags/tag38.xml><?xml version="1.0" encoding="utf-8"?>
<p:tagLst xmlns:p="http://schemas.openxmlformats.org/presentationml/2006/main">
  <p:tag name="AS_UNIQUEID" val="2163"/>
  <p:tag name="KSO_WM_BEAUTIFY_FLAG" val=""/>
</p:tagLst>
</file>

<file path=ppt/tags/tag39.xml><?xml version="1.0" encoding="utf-8"?>
<p:tagLst xmlns:p="http://schemas.openxmlformats.org/presentationml/2006/main">
  <p:tag name="AS_UNIQUEID" val="2162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AS_UNIQUEID" val="2163"/>
  <p:tag name="KSO_WM_BEAUTIFY_FLAG" val=""/>
</p:tagLst>
</file>

<file path=ppt/tags/tag41.xml><?xml version="1.0" encoding="utf-8"?>
<p:tagLst xmlns:p="http://schemas.openxmlformats.org/presentationml/2006/main">
  <p:tag name="AS_UNIQUEID" val="2163"/>
  <p:tag name="KSO_WM_BEAUTIFY_FLAG" val=""/>
</p:tagLst>
</file>

<file path=ppt/tags/tag42.xml><?xml version="1.0" encoding="utf-8"?>
<p:tagLst xmlns:p="http://schemas.openxmlformats.org/presentationml/2006/main">
  <p:tag name="AS_UNIQUEID" val="2163"/>
  <p:tag name="KSO_WM_BEAUTIFY_FLAG" val=""/>
</p:tagLst>
</file>

<file path=ppt/tags/tag43.xml><?xml version="1.0" encoding="utf-8"?>
<p:tagLst xmlns:p="http://schemas.openxmlformats.org/presentationml/2006/main">
  <p:tag name="AS_UNIQUEID" val="1742"/>
</p:tagLst>
</file>

<file path=ppt/tags/tag44.xml><?xml version="1.0" encoding="utf-8"?>
<p:tagLst xmlns:p="http://schemas.openxmlformats.org/presentationml/2006/main">
  <p:tag name="AS_UNIQUEID" val="1743"/>
</p:tagLst>
</file>

<file path=ppt/tags/tag45.xml><?xml version="1.0" encoding="utf-8"?>
<p:tagLst xmlns:p="http://schemas.openxmlformats.org/presentationml/2006/main">
  <p:tag name="AS_UNIQUEID" val="1744"/>
</p:tagLst>
</file>

<file path=ppt/tags/tag46.xml><?xml version="1.0" encoding="utf-8"?>
<p:tagLst xmlns:p="http://schemas.openxmlformats.org/presentationml/2006/main">
  <p:tag name="AS_UNIQUEID" val="1745"/>
</p:tagLst>
</file>

<file path=ppt/tags/tag47.xml><?xml version="1.0" encoding="utf-8"?>
<p:tagLst xmlns:p="http://schemas.openxmlformats.org/presentationml/2006/main">
  <p:tag name="AS_UNIQUEID" val="1746"/>
</p:tagLst>
</file>

<file path=ppt/tags/tag48.xml><?xml version="1.0" encoding="utf-8"?>
<p:tagLst xmlns:p="http://schemas.openxmlformats.org/presentationml/2006/main">
  <p:tag name="AS_UNIQUEID" val="2571"/>
</p:tagLst>
</file>

<file path=ppt/tags/tag49.xml><?xml version="1.0" encoding="utf-8"?>
<p:tagLst xmlns:p="http://schemas.openxmlformats.org/presentationml/2006/main">
  <p:tag name="AS_UNIQUEID" val="257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AS_UNIQUEID" val="2573"/>
  <p:tag name="KSO_WM_BEAUTIFY_FLAG" val=""/>
</p:tagLst>
</file>

<file path=ppt/tags/tag51.xml><?xml version="1.0" encoding="utf-8"?>
<p:tagLst xmlns:p="http://schemas.openxmlformats.org/presentationml/2006/main">
  <p:tag name="AS_UNIQUEID" val="1759"/>
</p:tagLst>
</file>

<file path=ppt/tags/tag52.xml><?xml version="1.0" encoding="utf-8"?>
<p:tagLst xmlns:p="http://schemas.openxmlformats.org/presentationml/2006/main">
  <p:tag name="AS_UNIQUEID" val="1760"/>
  <p:tag name="KSO_WM_BEAUTIFY_FLAG" val=""/>
</p:tagLst>
</file>

<file path=ppt/tags/tag53.xml><?xml version="1.0" encoding="utf-8"?>
<p:tagLst xmlns:p="http://schemas.openxmlformats.org/presentationml/2006/main">
  <p:tag name="AS_UNIQUEID" val="1761"/>
  <p:tag name="KSO_WM_BEAUTIFY_FLAG" val=""/>
</p:tagLst>
</file>

<file path=ppt/tags/tag54.xml><?xml version="1.0" encoding="utf-8"?>
<p:tagLst xmlns:p="http://schemas.openxmlformats.org/presentationml/2006/main">
  <p:tag name="AS_UNIQUEID" val="2574"/>
</p:tagLst>
</file>

<file path=ppt/tags/tag55.xml><?xml version="1.0" encoding="utf-8"?>
<p:tagLst xmlns:p="http://schemas.openxmlformats.org/presentationml/2006/main">
  <p:tag name="AS_UNIQUEID" val="2575"/>
</p:tagLst>
</file>

<file path=ppt/tags/tag56.xml><?xml version="1.0" encoding="utf-8"?>
<p:tagLst xmlns:p="http://schemas.openxmlformats.org/presentationml/2006/main">
  <p:tag name="AS_UNIQUEID" val="2576"/>
  <p:tag name="KSO_WM_BEAUTIFY_FLAG" val=""/>
</p:tagLst>
</file>

<file path=ppt/tags/tag57.xml><?xml version="1.0" encoding="utf-8"?>
<p:tagLst xmlns:p="http://schemas.openxmlformats.org/presentationml/2006/main">
  <p:tag name="AS_UNIQUEID" val="2577"/>
  <p:tag name="KSO_WM_BEAUTIFY_FLAG" val=""/>
</p:tagLst>
</file>

<file path=ppt/tags/tag58.xml><?xml version="1.0" encoding="utf-8"?>
<p:tagLst xmlns:p="http://schemas.openxmlformats.org/presentationml/2006/main">
  <p:tag name="AS_UNIQUEID" val="1762"/>
  <p:tag name="KSO_WM_BEAUTIFY_FLAG" val=""/>
</p:tagLst>
</file>

<file path=ppt/tags/tag59.xml><?xml version="1.0" encoding="utf-8"?>
<p:tagLst xmlns:p="http://schemas.openxmlformats.org/presentationml/2006/main">
  <p:tag name="AS_UNIQUEID" val="1763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AS_UNIQUEID" val="2578"/>
</p:tagLst>
</file>

<file path=ppt/tags/tag61.xml><?xml version="1.0" encoding="utf-8"?>
<p:tagLst xmlns:p="http://schemas.openxmlformats.org/presentationml/2006/main">
  <p:tag name="AS_UNIQUEID" val="2579"/>
  <p:tag name="KSO_WM_BEAUTIFY_FLAG" val=""/>
</p:tagLst>
</file>

<file path=ppt/tags/tag62.xml><?xml version="1.0" encoding="utf-8"?>
<p:tagLst xmlns:p="http://schemas.openxmlformats.org/presentationml/2006/main">
  <p:tag name="AS_UNIQUEID" val="1764"/>
  <p:tag name="KSO_WM_BEAUTIFY_FLAG" val=""/>
</p:tagLst>
</file>

<file path=ppt/tags/tag63.xml><?xml version="1.0" encoding="utf-8"?>
<p:tagLst xmlns:p="http://schemas.openxmlformats.org/presentationml/2006/main">
  <p:tag name="AS_UNIQUEID" val="2580"/>
</p:tagLst>
</file>

<file path=ppt/tags/tag64.xml><?xml version="1.0" encoding="utf-8"?>
<p:tagLst xmlns:p="http://schemas.openxmlformats.org/presentationml/2006/main">
  <p:tag name="AS_UNIQUEID" val="2175"/>
</p:tagLst>
</file>

<file path=ppt/tags/tag65.xml><?xml version="1.0" encoding="utf-8"?>
<p:tagLst xmlns:p="http://schemas.openxmlformats.org/presentationml/2006/main">
  <p:tag name="AS_UNIQUEID" val="1756"/>
  <p:tag name="KSO_WM_BEAUTIFY_FLAG" val=""/>
</p:tagLst>
</file>

<file path=ppt/tags/tag66.xml><?xml version="1.0" encoding="utf-8"?>
<p:tagLst xmlns:p="http://schemas.openxmlformats.org/presentationml/2006/main">
  <p:tag name="AS_UNIQUEID" val="2176"/>
  <p:tag name="KSO_WM_BEAUTIFY_FLAG" val=""/>
</p:tagLst>
</file>

<file path=ppt/tags/tag67.xml><?xml version="1.0" encoding="utf-8"?>
<p:tagLst xmlns:p="http://schemas.openxmlformats.org/presentationml/2006/main">
  <p:tag name="AS_UNIQUEID" val="2581"/>
</p:tagLst>
</file>

<file path=ppt/tags/tag68.xml><?xml version="1.0" encoding="utf-8"?>
<p:tagLst xmlns:p="http://schemas.openxmlformats.org/presentationml/2006/main">
  <p:tag name="AS_UNIQUEID" val="2582"/>
</p:tagLst>
</file>

<file path=ppt/tags/tag69.xml><?xml version="1.0" encoding="utf-8"?>
<p:tagLst xmlns:p="http://schemas.openxmlformats.org/presentationml/2006/main">
  <p:tag name="AS_UNIQUEID" val="2590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AS_UNIQUEID" val="2197"/>
</p:tagLst>
</file>

<file path=ppt/tags/tag71.xml><?xml version="1.0" encoding="utf-8"?>
<p:tagLst xmlns:p="http://schemas.openxmlformats.org/presentationml/2006/main">
  <p:tag name="AS_UNIQUEID" val="2591"/>
</p:tagLst>
</file>

<file path=ppt/tags/tag72.xml><?xml version="1.0" encoding="utf-8"?>
<p:tagLst xmlns:p="http://schemas.openxmlformats.org/presentationml/2006/main">
  <p:tag name="AS_UNIQUEID" val="2592"/>
</p:tagLst>
</file>

<file path=ppt/tags/tag73.xml><?xml version="1.0" encoding="utf-8"?>
<p:tagLst xmlns:p="http://schemas.openxmlformats.org/presentationml/2006/main">
  <p:tag name="AS_UNIQUEID" val="2593"/>
</p:tagLst>
</file>

<file path=ppt/tags/tag74.xml><?xml version="1.0" encoding="utf-8"?>
<p:tagLst xmlns:p="http://schemas.openxmlformats.org/presentationml/2006/main">
  <p:tag name="AS_UNIQUEID" val="2594"/>
  <p:tag name="KSO_WM_BEAUTIFY_FLAG" val=""/>
</p:tagLst>
</file>

<file path=ppt/tags/tag75.xml><?xml version="1.0" encoding="utf-8"?>
<p:tagLst xmlns:p="http://schemas.openxmlformats.org/presentationml/2006/main">
  <p:tag name="AS_UNIQUEID" val="2595"/>
  <p:tag name="KSO_WM_BEAUTIFY_FLAG" val=""/>
</p:tagLst>
</file>

<file path=ppt/tags/tag76.xml><?xml version="1.0" encoding="utf-8"?>
<p:tagLst xmlns:p="http://schemas.openxmlformats.org/presentationml/2006/main">
  <p:tag name="AS_UNIQUEID" val="2196"/>
  <p:tag name="KSO_WM_BEAUTIFY_FLAG" val=""/>
</p:tagLst>
</file>

<file path=ppt/tags/tag77.xml><?xml version="1.0" encoding="utf-8"?>
<p:tagLst xmlns:p="http://schemas.openxmlformats.org/presentationml/2006/main">
  <p:tag name="AS_UNIQUEID" val="2198"/>
  <p:tag name="KSO_WM_BEAUTIFY_FLAG" val=""/>
</p:tagLst>
</file>

<file path=ppt/tags/tag78.xml><?xml version="1.0" encoding="utf-8"?>
<p:tagLst xmlns:p="http://schemas.openxmlformats.org/presentationml/2006/main">
  <p:tag name="AS_UNIQUEID" val="2199"/>
</p:tagLst>
</file>

<file path=ppt/tags/tag79.xml><?xml version="1.0" encoding="utf-8"?>
<p:tagLst xmlns:p="http://schemas.openxmlformats.org/presentationml/2006/main">
  <p:tag name="AS_UNIQUEID" val="2200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AS_UNIQUEID" val="2201"/>
</p:tagLst>
</file>

<file path=ppt/tags/tag81.xml><?xml version="1.0" encoding="utf-8"?>
<p:tagLst xmlns:p="http://schemas.openxmlformats.org/presentationml/2006/main">
  <p:tag name="AS_UNIQUEID" val="2596"/>
</p:tagLst>
</file>

<file path=ppt/tags/tag82.xml><?xml version="1.0" encoding="utf-8"?>
<p:tagLst xmlns:p="http://schemas.openxmlformats.org/presentationml/2006/main">
  <p:tag name="AS_UNIQUEID" val="3253"/>
</p:tagLst>
</file>

<file path=ppt/tags/tag83.xml><?xml version="1.0" encoding="utf-8"?>
<p:tagLst xmlns:p="http://schemas.openxmlformats.org/presentationml/2006/main">
  <p:tag name="AS_UNIQUEID" val="3254"/>
  <p:tag name="KSO_WM_BEAUTIFY_FLAG" val=""/>
</p:tagLst>
</file>

<file path=ppt/tags/tag84.xml><?xml version="1.0" encoding="utf-8"?>
<p:tagLst xmlns:p="http://schemas.openxmlformats.org/presentationml/2006/main">
  <p:tag name="AS_UNIQUEID" val="3255"/>
  <p:tag name="KSO_WM_BEAUTIFY_FLAG" val=""/>
</p:tagLst>
</file>

<file path=ppt/tags/tag85.xml><?xml version="1.0" encoding="utf-8"?>
<p:tagLst xmlns:p="http://schemas.openxmlformats.org/presentationml/2006/main">
  <p:tag name="AS_UNIQUEID" val="3269"/>
  <p:tag name="KSO_WM_BEAUTIFY_FLAG" val=""/>
</p:tagLst>
</file>

<file path=ppt/tags/tag86.xml><?xml version="1.0" encoding="utf-8"?>
<p:tagLst xmlns:p="http://schemas.openxmlformats.org/presentationml/2006/main">
  <p:tag name="AS_UNIQUEID" val="3270"/>
</p:tagLst>
</file>

<file path=ppt/tags/tag87.xml><?xml version="1.0" encoding="utf-8"?>
<p:tagLst xmlns:p="http://schemas.openxmlformats.org/presentationml/2006/main">
  <p:tag name="AS_UNIQUEID" val="3271"/>
  <p:tag name="KSO_WM_BEAUTIFY_FLAG" val=""/>
</p:tagLst>
</file>

<file path=ppt/tags/tag88.xml><?xml version="1.0" encoding="utf-8"?>
<p:tagLst xmlns:p="http://schemas.openxmlformats.org/presentationml/2006/main">
  <p:tag name="AS_UNIQUEID" val="3272"/>
  <p:tag name="KSO_WM_BEAUTIFY_FLAG" val=""/>
</p:tagLst>
</file>

<file path=ppt/tags/tag89.xml><?xml version="1.0" encoding="utf-8"?>
<p:tagLst xmlns:p="http://schemas.openxmlformats.org/presentationml/2006/main">
  <p:tag name="AS_UNIQUEID" val="3273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AS_UNIQUEID" val="3274"/>
</p:tagLst>
</file>

<file path=ppt/tags/tag91.xml><?xml version="1.0" encoding="utf-8"?>
<p:tagLst xmlns:p="http://schemas.openxmlformats.org/presentationml/2006/main">
  <p:tag name="AS_UNIQUEID" val="3295"/>
  <p:tag name="KSO_WM_BEAUTIFY_FLAG" val=""/>
</p:tagLst>
</file>

<file path=ppt/tags/tag92.xml><?xml version="1.0" encoding="utf-8"?>
<p:tagLst xmlns:p="http://schemas.openxmlformats.org/presentationml/2006/main">
  <p:tag name="AS_UNIQUEID" val="3296"/>
</p:tagLst>
</file>

<file path=ppt/tags/tag93.xml><?xml version="1.0" encoding="utf-8"?>
<p:tagLst xmlns:p="http://schemas.openxmlformats.org/presentationml/2006/main">
  <p:tag name="AS_UNIQUEID" val="3297"/>
  <p:tag name="KSO_WM_BEAUTIFY_FLAG" val=""/>
</p:tagLst>
</file>

<file path=ppt/tags/tag94.xml><?xml version="1.0" encoding="utf-8"?>
<p:tagLst xmlns:p="http://schemas.openxmlformats.org/presentationml/2006/main">
  <p:tag name="AS_UNIQUEID" val="3298"/>
  <p:tag name="KSO_WM_BEAUTIFY_FLAG" val=""/>
</p:tagLst>
</file>

<file path=ppt/tags/tag95.xml><?xml version="1.0" encoding="utf-8"?>
<p:tagLst xmlns:p="http://schemas.openxmlformats.org/presentationml/2006/main">
  <p:tag name="AS_UNIQUEID" val="3299"/>
</p:tagLst>
</file>

<file path=ppt/tags/tag96.xml><?xml version="1.0" encoding="utf-8"?>
<p:tagLst xmlns:p="http://schemas.openxmlformats.org/presentationml/2006/main">
  <p:tag name="AS_UNIQUEID" val="3300"/>
</p:tagLst>
</file>

<file path=ppt/tags/tag97.xml><?xml version="1.0" encoding="utf-8"?>
<p:tagLst xmlns:p="http://schemas.openxmlformats.org/presentationml/2006/main">
  <p:tag name="AS_UNIQUEID" val="3301"/>
</p:tagLst>
</file>

<file path=ppt/tags/tag98.xml><?xml version="1.0" encoding="utf-8"?>
<p:tagLst xmlns:p="http://schemas.openxmlformats.org/presentationml/2006/main">
  <p:tag name="AS_UNIQUEID" val="3309"/>
</p:tagLst>
</file>

<file path=ppt/tags/tag99.xml><?xml version="1.0" encoding="utf-8"?>
<p:tagLst xmlns:p="http://schemas.openxmlformats.org/presentationml/2006/main">
  <p:tag name="AS_UNIQUEID" val="33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宽屏</PresentationFormat>
  <Paragraphs>81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13</vt:i4>
      </vt:variant>
    </vt:vector>
  </HeadingPairs>
  <TitlesOfParts>
    <vt:vector size="77" baseType="lpstr">
      <vt:lpstr>Arial</vt:lpstr>
      <vt:lpstr>宋体</vt:lpstr>
      <vt:lpstr>Wingdings</vt:lpstr>
      <vt:lpstr>Times New Roman</vt:lpstr>
      <vt:lpstr>黑体</vt:lpstr>
      <vt:lpstr>微软雅黑</vt:lpstr>
      <vt:lpstr>Symbol</vt:lpstr>
      <vt:lpstr>Wingdings</vt:lpstr>
      <vt:lpstr>Verdana</vt:lpstr>
      <vt:lpstr>Arial Unicode MS</vt:lpstr>
      <vt:lpstr>Calibri</vt:lpstr>
      <vt:lpstr>Office 主题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129</cp:revision>
  <dcterms:created xsi:type="dcterms:W3CDTF">2025-02-18T02:53:00Z</dcterms:created>
  <dcterms:modified xsi:type="dcterms:W3CDTF">2025-03-03T09:33:34Z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