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29" r:id="rId3"/>
    <p:sldId id="415" r:id="rId4"/>
    <p:sldId id="416" r:id="rId5"/>
    <p:sldId id="431" r:id="rId6"/>
    <p:sldId id="433" r:id="rId7"/>
    <p:sldId id="436" r:id="rId8"/>
    <p:sldId id="440" r:id="rId9"/>
    <p:sldId id="455" r:id="rId10"/>
    <p:sldId id="446" r:id="rId12"/>
    <p:sldId id="447" r:id="rId13"/>
    <p:sldId id="450" r:id="rId14"/>
    <p:sldId id="451" r:id="rId15"/>
    <p:sldId id="452" r:id="rId16"/>
    <p:sldId id="453" r:id="rId17"/>
    <p:sldId id="449" r:id="rId18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0" Type="http://schemas.openxmlformats.org/officeDocument/2006/relationships/image" Target="../media/image18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tags" Target="../tags/tag166.xml"/><Relationship Id="rId7" Type="http://schemas.openxmlformats.org/officeDocument/2006/relationships/image" Target="../media/image53.wmf"/><Relationship Id="rId6" Type="http://schemas.openxmlformats.org/officeDocument/2006/relationships/oleObject" Target="../embeddings/oleObject44.bin"/><Relationship Id="rId5" Type="http://schemas.openxmlformats.org/officeDocument/2006/relationships/tags" Target="../tags/tag165.xml"/><Relationship Id="rId4" Type="http://schemas.openxmlformats.org/officeDocument/2006/relationships/image" Target="../media/image52.wmf"/><Relationship Id="rId31" Type="http://schemas.openxmlformats.org/officeDocument/2006/relationships/vmlDrawing" Target="../drawings/vmlDrawing7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43.bin"/><Relationship Id="rId29" Type="http://schemas.openxmlformats.org/officeDocument/2006/relationships/tags" Target="../tags/tag179.xml"/><Relationship Id="rId28" Type="http://schemas.openxmlformats.org/officeDocument/2006/relationships/tags" Target="../tags/tag178.xml"/><Relationship Id="rId27" Type="http://schemas.openxmlformats.org/officeDocument/2006/relationships/image" Target="../media/image57.wmf"/><Relationship Id="rId26" Type="http://schemas.openxmlformats.org/officeDocument/2006/relationships/oleObject" Target="../embeddings/oleObject48.bin"/><Relationship Id="rId25" Type="http://schemas.openxmlformats.org/officeDocument/2006/relationships/tags" Target="../tags/tag177.xml"/><Relationship Id="rId24" Type="http://schemas.openxmlformats.org/officeDocument/2006/relationships/image" Target="../media/image56.wmf"/><Relationship Id="rId23" Type="http://schemas.openxmlformats.org/officeDocument/2006/relationships/oleObject" Target="../embeddings/oleObject47.bin"/><Relationship Id="rId22" Type="http://schemas.openxmlformats.org/officeDocument/2006/relationships/tags" Target="../tags/tag176.xml"/><Relationship Id="rId21" Type="http://schemas.openxmlformats.org/officeDocument/2006/relationships/image" Target="../media/image55.wmf"/><Relationship Id="rId20" Type="http://schemas.openxmlformats.org/officeDocument/2006/relationships/oleObject" Target="../embeddings/oleObject46.bin"/><Relationship Id="rId2" Type="http://schemas.openxmlformats.org/officeDocument/2006/relationships/tags" Target="../tags/tag164.xml"/><Relationship Id="rId19" Type="http://schemas.openxmlformats.org/officeDocument/2006/relationships/tags" Target="../tags/tag175.xml"/><Relationship Id="rId18" Type="http://schemas.openxmlformats.org/officeDocument/2006/relationships/tags" Target="../tags/tag174.xml"/><Relationship Id="rId17" Type="http://schemas.openxmlformats.org/officeDocument/2006/relationships/tags" Target="../tags/tag173.xml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image" Target="../media/image54.wmf"/><Relationship Id="rId1" Type="http://schemas.openxmlformats.org/officeDocument/2006/relationships/tags" Target="../tags/tag1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tags" Target="../tags/tag17.xml"/><Relationship Id="rId33" Type="http://schemas.openxmlformats.org/officeDocument/2006/relationships/vmlDrawing" Target="../drawings/vmlDrawing1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7.wmf"/><Relationship Id="rId30" Type="http://schemas.openxmlformats.org/officeDocument/2006/relationships/oleObject" Target="../embeddings/oleObject7.bin"/><Relationship Id="rId3" Type="http://schemas.openxmlformats.org/officeDocument/2006/relationships/tags" Target="../tags/tag16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image" Target="../media/image6.wmf"/><Relationship Id="rId24" Type="http://schemas.openxmlformats.org/officeDocument/2006/relationships/oleObject" Target="../embeddings/oleObject6.bin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oleObject" Target="../embeddings/oleObject5.bin"/><Relationship Id="rId20" Type="http://schemas.openxmlformats.org/officeDocument/2006/relationships/tags" Target="../tags/tag25.xml"/><Relationship Id="rId2" Type="http://schemas.openxmlformats.org/officeDocument/2006/relationships/image" Target="../media/image1.png"/><Relationship Id="rId19" Type="http://schemas.openxmlformats.org/officeDocument/2006/relationships/image" Target="../media/image5.wmf"/><Relationship Id="rId18" Type="http://schemas.openxmlformats.org/officeDocument/2006/relationships/oleObject" Target="../embeddings/oleObject4.bin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image" Target="../media/image4.wmf"/><Relationship Id="rId13" Type="http://schemas.openxmlformats.org/officeDocument/2006/relationships/oleObject" Target="../embeddings/oleObject3.bin"/><Relationship Id="rId12" Type="http://schemas.openxmlformats.org/officeDocument/2006/relationships/tags" Target="../tags/tag21.xml"/><Relationship Id="rId11" Type="http://schemas.openxmlformats.org/officeDocument/2006/relationships/image" Target="../media/image3.wmf"/><Relationship Id="rId10" Type="http://schemas.openxmlformats.org/officeDocument/2006/relationships/oleObject" Target="../embeddings/oleObject2.bin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tags" Target="../tags/tag37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8.bin"/><Relationship Id="rId5" Type="http://schemas.openxmlformats.org/officeDocument/2006/relationships/tags" Target="../tags/tag36.xml"/><Relationship Id="rId43" Type="http://schemas.openxmlformats.org/officeDocument/2006/relationships/vmlDrawing" Target="../drawings/vmlDrawing2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18.wmf"/><Relationship Id="rId40" Type="http://schemas.openxmlformats.org/officeDocument/2006/relationships/oleObject" Target="../embeddings/oleObject17.bin"/><Relationship Id="rId4" Type="http://schemas.openxmlformats.org/officeDocument/2006/relationships/tags" Target="../tags/tag35.xml"/><Relationship Id="rId39" Type="http://schemas.openxmlformats.org/officeDocument/2006/relationships/tags" Target="../tags/tag51.xml"/><Relationship Id="rId38" Type="http://schemas.openxmlformats.org/officeDocument/2006/relationships/image" Target="../media/image17.wmf"/><Relationship Id="rId37" Type="http://schemas.openxmlformats.org/officeDocument/2006/relationships/oleObject" Target="../embeddings/oleObject16.bin"/><Relationship Id="rId36" Type="http://schemas.openxmlformats.org/officeDocument/2006/relationships/tags" Target="../tags/tag50.xml"/><Relationship Id="rId35" Type="http://schemas.openxmlformats.org/officeDocument/2006/relationships/tags" Target="../tags/tag49.xml"/><Relationship Id="rId34" Type="http://schemas.openxmlformats.org/officeDocument/2006/relationships/tags" Target="../tags/tag48.xml"/><Relationship Id="rId33" Type="http://schemas.openxmlformats.org/officeDocument/2006/relationships/image" Target="../media/image16.wmf"/><Relationship Id="rId32" Type="http://schemas.openxmlformats.org/officeDocument/2006/relationships/oleObject" Target="../embeddings/oleObject15.bin"/><Relationship Id="rId31" Type="http://schemas.openxmlformats.org/officeDocument/2006/relationships/tags" Target="../tags/tag47.xml"/><Relationship Id="rId30" Type="http://schemas.openxmlformats.org/officeDocument/2006/relationships/tags" Target="../tags/tag46.xml"/><Relationship Id="rId3" Type="http://schemas.openxmlformats.org/officeDocument/2006/relationships/tags" Target="../tags/tag34.xml"/><Relationship Id="rId29" Type="http://schemas.openxmlformats.org/officeDocument/2006/relationships/tags" Target="../tags/tag45.xml"/><Relationship Id="rId28" Type="http://schemas.openxmlformats.org/officeDocument/2006/relationships/image" Target="../media/image15.wmf"/><Relationship Id="rId27" Type="http://schemas.openxmlformats.org/officeDocument/2006/relationships/oleObject" Target="../embeddings/oleObject14.bin"/><Relationship Id="rId26" Type="http://schemas.openxmlformats.org/officeDocument/2006/relationships/tags" Target="../tags/tag44.xml"/><Relationship Id="rId25" Type="http://schemas.openxmlformats.org/officeDocument/2006/relationships/image" Target="../media/image14.wmf"/><Relationship Id="rId24" Type="http://schemas.openxmlformats.org/officeDocument/2006/relationships/oleObject" Target="../embeddings/oleObject13.bin"/><Relationship Id="rId23" Type="http://schemas.openxmlformats.org/officeDocument/2006/relationships/tags" Target="../tags/tag43.xml"/><Relationship Id="rId22" Type="http://schemas.openxmlformats.org/officeDocument/2006/relationships/tags" Target="../tags/tag42.xml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12.bin"/><Relationship Id="rId2" Type="http://schemas.openxmlformats.org/officeDocument/2006/relationships/tags" Target="../tags/tag33.xml"/><Relationship Id="rId19" Type="http://schemas.openxmlformats.org/officeDocument/2006/relationships/tags" Target="../tags/tag41.xml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11.bin"/><Relationship Id="rId16" Type="http://schemas.openxmlformats.org/officeDocument/2006/relationships/tags" Target="../tags/tag40.xml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10.bin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image" Target="../media/image10.png"/><Relationship Id="rId10" Type="http://schemas.openxmlformats.org/officeDocument/2006/relationships/image" Target="../media/image9.wmf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../media/image19.wmf"/><Relationship Id="rId67" Type="http://schemas.openxmlformats.org/officeDocument/2006/relationships/vmlDrawing" Target="../drawings/vmlDrawing3.vml"/><Relationship Id="rId66" Type="http://schemas.openxmlformats.org/officeDocument/2006/relationships/slideLayout" Target="../slideLayouts/slideLayout7.xml"/><Relationship Id="rId65" Type="http://schemas.openxmlformats.org/officeDocument/2006/relationships/image" Target="../media/image29.wmf"/><Relationship Id="rId64" Type="http://schemas.openxmlformats.org/officeDocument/2006/relationships/oleObject" Target="../embeddings/oleObject33.bin"/><Relationship Id="rId63" Type="http://schemas.openxmlformats.org/officeDocument/2006/relationships/tags" Target="../tags/tag89.xml"/><Relationship Id="rId62" Type="http://schemas.openxmlformats.org/officeDocument/2006/relationships/image" Target="../media/image28.wmf"/><Relationship Id="rId61" Type="http://schemas.openxmlformats.org/officeDocument/2006/relationships/oleObject" Target="../embeddings/oleObject32.bin"/><Relationship Id="rId60" Type="http://schemas.openxmlformats.org/officeDocument/2006/relationships/tags" Target="../tags/tag88.xml"/><Relationship Id="rId6" Type="http://schemas.openxmlformats.org/officeDocument/2006/relationships/oleObject" Target="../embeddings/oleObject18.bin"/><Relationship Id="rId59" Type="http://schemas.openxmlformats.org/officeDocument/2006/relationships/image" Target="../media/image27.wmf"/><Relationship Id="rId58" Type="http://schemas.openxmlformats.org/officeDocument/2006/relationships/oleObject" Target="../embeddings/oleObject31.bin"/><Relationship Id="rId57" Type="http://schemas.openxmlformats.org/officeDocument/2006/relationships/tags" Target="../tags/tag87.xml"/><Relationship Id="rId56" Type="http://schemas.openxmlformats.org/officeDocument/2006/relationships/image" Target="../media/image26.wmf"/><Relationship Id="rId55" Type="http://schemas.openxmlformats.org/officeDocument/2006/relationships/oleObject" Target="../embeddings/oleObject30.bin"/><Relationship Id="rId54" Type="http://schemas.openxmlformats.org/officeDocument/2006/relationships/tags" Target="../tags/tag86.xml"/><Relationship Id="rId53" Type="http://schemas.openxmlformats.org/officeDocument/2006/relationships/image" Target="../media/image25.wmf"/><Relationship Id="rId52" Type="http://schemas.openxmlformats.org/officeDocument/2006/relationships/oleObject" Target="../embeddings/oleObject29.bin"/><Relationship Id="rId51" Type="http://schemas.openxmlformats.org/officeDocument/2006/relationships/tags" Target="../tags/tag85.xml"/><Relationship Id="rId50" Type="http://schemas.openxmlformats.org/officeDocument/2006/relationships/tags" Target="../tags/tag84.xml"/><Relationship Id="rId5" Type="http://schemas.openxmlformats.org/officeDocument/2006/relationships/tags" Target="../tags/tag56.xml"/><Relationship Id="rId49" Type="http://schemas.openxmlformats.org/officeDocument/2006/relationships/tags" Target="../tags/tag83.xml"/><Relationship Id="rId48" Type="http://schemas.openxmlformats.org/officeDocument/2006/relationships/tags" Target="../tags/tag82.xml"/><Relationship Id="rId47" Type="http://schemas.openxmlformats.org/officeDocument/2006/relationships/tags" Target="../tags/tag81.xml"/><Relationship Id="rId46" Type="http://schemas.openxmlformats.org/officeDocument/2006/relationships/tags" Target="../tags/tag80.xml"/><Relationship Id="rId45" Type="http://schemas.openxmlformats.org/officeDocument/2006/relationships/tags" Target="../tags/tag79.xml"/><Relationship Id="rId44" Type="http://schemas.openxmlformats.org/officeDocument/2006/relationships/tags" Target="../tags/tag78.xml"/><Relationship Id="rId43" Type="http://schemas.openxmlformats.org/officeDocument/2006/relationships/tags" Target="../tags/tag77.xml"/><Relationship Id="rId42" Type="http://schemas.openxmlformats.org/officeDocument/2006/relationships/tags" Target="../tags/tag76.xml"/><Relationship Id="rId41" Type="http://schemas.openxmlformats.org/officeDocument/2006/relationships/oleObject" Target="../embeddings/oleObject28.bin"/><Relationship Id="rId40" Type="http://schemas.openxmlformats.org/officeDocument/2006/relationships/tags" Target="../tags/tag75.xml"/><Relationship Id="rId4" Type="http://schemas.openxmlformats.org/officeDocument/2006/relationships/tags" Target="../tags/tag55.xml"/><Relationship Id="rId39" Type="http://schemas.openxmlformats.org/officeDocument/2006/relationships/oleObject" Target="../embeddings/oleObject27.bin"/><Relationship Id="rId38" Type="http://schemas.openxmlformats.org/officeDocument/2006/relationships/tags" Target="../tags/tag74.xml"/><Relationship Id="rId37" Type="http://schemas.openxmlformats.org/officeDocument/2006/relationships/oleObject" Target="../embeddings/oleObject26.bin"/><Relationship Id="rId36" Type="http://schemas.openxmlformats.org/officeDocument/2006/relationships/tags" Target="../tags/tag73.xml"/><Relationship Id="rId35" Type="http://schemas.openxmlformats.org/officeDocument/2006/relationships/oleObject" Target="../embeddings/oleObject25.bin"/><Relationship Id="rId34" Type="http://schemas.openxmlformats.org/officeDocument/2006/relationships/tags" Target="../tags/tag72.xml"/><Relationship Id="rId33" Type="http://schemas.openxmlformats.org/officeDocument/2006/relationships/oleObject" Target="../embeddings/oleObject24.bin"/><Relationship Id="rId32" Type="http://schemas.openxmlformats.org/officeDocument/2006/relationships/tags" Target="../tags/tag71.xml"/><Relationship Id="rId31" Type="http://schemas.openxmlformats.org/officeDocument/2006/relationships/tags" Target="../tags/tag70.xml"/><Relationship Id="rId30" Type="http://schemas.openxmlformats.org/officeDocument/2006/relationships/tags" Target="../tags/tag69.xml"/><Relationship Id="rId3" Type="http://schemas.openxmlformats.org/officeDocument/2006/relationships/tags" Target="../tags/tag54.xml"/><Relationship Id="rId29" Type="http://schemas.openxmlformats.org/officeDocument/2006/relationships/image" Target="../media/image24.wmf"/><Relationship Id="rId28" Type="http://schemas.openxmlformats.org/officeDocument/2006/relationships/oleObject" Target="../embeddings/oleObject23.bin"/><Relationship Id="rId27" Type="http://schemas.openxmlformats.org/officeDocument/2006/relationships/tags" Target="../tags/tag68.xml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22.bin"/><Relationship Id="rId24" Type="http://schemas.openxmlformats.org/officeDocument/2006/relationships/tags" Target="../tags/tag67.xml"/><Relationship Id="rId23" Type="http://schemas.openxmlformats.org/officeDocument/2006/relationships/image" Target="../media/image22.wmf"/><Relationship Id="rId22" Type="http://schemas.openxmlformats.org/officeDocument/2006/relationships/oleObject" Target="../embeddings/oleObject21.bin"/><Relationship Id="rId21" Type="http://schemas.openxmlformats.org/officeDocument/2006/relationships/tags" Target="../tags/tag66.xml"/><Relationship Id="rId20" Type="http://schemas.openxmlformats.org/officeDocument/2006/relationships/image" Target="../media/image21.wmf"/><Relationship Id="rId2" Type="http://schemas.openxmlformats.org/officeDocument/2006/relationships/tags" Target="../tags/tag53.xml"/><Relationship Id="rId19" Type="http://schemas.openxmlformats.org/officeDocument/2006/relationships/oleObject" Target="../embeddings/oleObject20.bin"/><Relationship Id="rId18" Type="http://schemas.openxmlformats.org/officeDocument/2006/relationships/tags" Target="../tags/tag65.xml"/><Relationship Id="rId17" Type="http://schemas.openxmlformats.org/officeDocument/2006/relationships/image" Target="../media/image20.wmf"/><Relationship Id="rId16" Type="http://schemas.openxmlformats.org/officeDocument/2006/relationships/oleObject" Target="../embeddings/oleObject19.bin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35" Type="http://schemas.openxmlformats.org/officeDocument/2006/relationships/vmlDrawing" Target="../drawings/vmlDrawing4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36.png"/><Relationship Id="rId32" Type="http://schemas.openxmlformats.org/officeDocument/2006/relationships/image" Target="../media/image35.png"/><Relationship Id="rId31" Type="http://schemas.openxmlformats.org/officeDocument/2006/relationships/tags" Target="../tags/tag117.xml"/><Relationship Id="rId30" Type="http://schemas.openxmlformats.org/officeDocument/2006/relationships/image" Target="../media/image34.wmf"/><Relationship Id="rId3" Type="http://schemas.openxmlformats.org/officeDocument/2006/relationships/tags" Target="../tags/tag97.xml"/><Relationship Id="rId29" Type="http://schemas.openxmlformats.org/officeDocument/2006/relationships/oleObject" Target="../embeddings/oleObject37.bin"/><Relationship Id="rId28" Type="http://schemas.openxmlformats.org/officeDocument/2006/relationships/tags" Target="../tags/tag116.xml"/><Relationship Id="rId27" Type="http://schemas.openxmlformats.org/officeDocument/2006/relationships/image" Target="../media/image33.wmf"/><Relationship Id="rId26" Type="http://schemas.openxmlformats.org/officeDocument/2006/relationships/oleObject" Target="../embeddings/oleObject36.bin"/><Relationship Id="rId25" Type="http://schemas.openxmlformats.org/officeDocument/2006/relationships/tags" Target="../tags/tag115.xml"/><Relationship Id="rId24" Type="http://schemas.openxmlformats.org/officeDocument/2006/relationships/image" Target="../media/image32.wmf"/><Relationship Id="rId23" Type="http://schemas.openxmlformats.org/officeDocument/2006/relationships/oleObject" Target="../embeddings/oleObject35.bin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6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0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Relationship Id="rId3" Type="http://schemas.openxmlformats.org/officeDocument/2006/relationships/tags" Target="../tags/tag119.xml"/><Relationship Id="rId2" Type="http://schemas.openxmlformats.org/officeDocument/2006/relationships/image" Target="../media/image37.png"/><Relationship Id="rId1" Type="http://schemas.openxmlformats.org/officeDocument/2006/relationships/tags" Target="../tags/tag11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1" Type="http://schemas.openxmlformats.org/officeDocument/2006/relationships/notesSlide" Target="../notesSlides/notesSlide1.xml"/><Relationship Id="rId50" Type="http://schemas.openxmlformats.org/officeDocument/2006/relationships/vmlDrawing" Target="../drawings/vmlDrawing6.vml"/><Relationship Id="rId5" Type="http://schemas.openxmlformats.org/officeDocument/2006/relationships/tags" Target="../tags/tag125.xml"/><Relationship Id="rId49" Type="http://schemas.openxmlformats.org/officeDocument/2006/relationships/slideLayout" Target="../slideLayouts/slideLayout7.xml"/><Relationship Id="rId48" Type="http://schemas.openxmlformats.org/officeDocument/2006/relationships/image" Target="../media/image41.wmf"/><Relationship Id="rId47" Type="http://schemas.openxmlformats.org/officeDocument/2006/relationships/oleObject" Target="../embeddings/oleObject42.bin"/><Relationship Id="rId46" Type="http://schemas.openxmlformats.org/officeDocument/2006/relationships/tags" Target="../tags/tag160.xml"/><Relationship Id="rId45" Type="http://schemas.openxmlformats.org/officeDocument/2006/relationships/image" Target="../media/image40.wmf"/><Relationship Id="rId44" Type="http://schemas.openxmlformats.org/officeDocument/2006/relationships/oleObject" Target="../embeddings/oleObject41.bin"/><Relationship Id="rId43" Type="http://schemas.openxmlformats.org/officeDocument/2006/relationships/tags" Target="../tags/tag159.xml"/><Relationship Id="rId42" Type="http://schemas.openxmlformats.org/officeDocument/2006/relationships/tags" Target="../tags/tag158.xml"/><Relationship Id="rId41" Type="http://schemas.openxmlformats.org/officeDocument/2006/relationships/tags" Target="../tags/tag157.xml"/><Relationship Id="rId40" Type="http://schemas.openxmlformats.org/officeDocument/2006/relationships/tags" Target="../tags/tag156.xml"/><Relationship Id="rId4" Type="http://schemas.openxmlformats.org/officeDocument/2006/relationships/tags" Target="../tags/tag124.xml"/><Relationship Id="rId39" Type="http://schemas.openxmlformats.org/officeDocument/2006/relationships/tags" Target="../tags/tag155.xml"/><Relationship Id="rId38" Type="http://schemas.openxmlformats.org/officeDocument/2006/relationships/tags" Target="../tags/tag154.xml"/><Relationship Id="rId37" Type="http://schemas.openxmlformats.org/officeDocument/2006/relationships/tags" Target="../tags/tag153.xml"/><Relationship Id="rId36" Type="http://schemas.openxmlformats.org/officeDocument/2006/relationships/tags" Target="../tags/tag152.xml"/><Relationship Id="rId35" Type="http://schemas.openxmlformats.org/officeDocument/2006/relationships/tags" Target="../tags/tag151.xml"/><Relationship Id="rId34" Type="http://schemas.openxmlformats.org/officeDocument/2006/relationships/tags" Target="../tags/tag150.xml"/><Relationship Id="rId33" Type="http://schemas.openxmlformats.org/officeDocument/2006/relationships/tags" Target="../tags/tag149.xml"/><Relationship Id="rId32" Type="http://schemas.openxmlformats.org/officeDocument/2006/relationships/tags" Target="../tags/tag148.xml"/><Relationship Id="rId31" Type="http://schemas.openxmlformats.org/officeDocument/2006/relationships/tags" Target="../tags/tag147.xml"/><Relationship Id="rId30" Type="http://schemas.openxmlformats.org/officeDocument/2006/relationships/tags" Target="../tags/tag146.xml"/><Relationship Id="rId3" Type="http://schemas.openxmlformats.org/officeDocument/2006/relationships/tags" Target="../tags/tag123.xml"/><Relationship Id="rId29" Type="http://schemas.openxmlformats.org/officeDocument/2006/relationships/tags" Target="../tags/tag145.xml"/><Relationship Id="rId28" Type="http://schemas.openxmlformats.org/officeDocument/2006/relationships/tags" Target="../tags/tag144.xml"/><Relationship Id="rId27" Type="http://schemas.openxmlformats.org/officeDocument/2006/relationships/tags" Target="../tags/tag143.xml"/><Relationship Id="rId26" Type="http://schemas.openxmlformats.org/officeDocument/2006/relationships/tags" Target="../tags/tag142.xml"/><Relationship Id="rId25" Type="http://schemas.openxmlformats.org/officeDocument/2006/relationships/tags" Target="../tags/tag141.xml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40.bin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2.xml"/><Relationship Id="rId19" Type="http://schemas.openxmlformats.org/officeDocument/2006/relationships/image" Target="../media/image38.wmf"/><Relationship Id="rId18" Type="http://schemas.openxmlformats.org/officeDocument/2006/relationships/oleObject" Target="../embeddings/oleObject39.bin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>
            <p:custDataLst>
              <p:tags r:id="rId1"/>
            </p:custDataLst>
          </p:nvPr>
        </p:nvGrpSpPr>
        <p:grpSpPr>
          <a:xfrm flipH="1">
            <a:off x="1424049" y="4303470"/>
            <a:ext cx="176150" cy="780068"/>
            <a:chOff x="8290832" y="4887686"/>
            <a:chExt cx="296617" cy="1313542"/>
          </a:xfrm>
          <a:solidFill>
            <a:srgbClr val="15A5F9"/>
          </a:solidFill>
        </p:grpSpPr>
        <p:grpSp>
          <p:nvGrpSpPr>
            <p:cNvPr id="46" name="组合 45"/>
            <p:cNvGrpSpPr/>
            <p:nvPr>
              <p:custDataLst>
                <p:tags r:id="rId2"/>
              </p:custDataLst>
            </p:nvPr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53" name="等腰三角形 52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等腰三角形 55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>
              <p:custDataLst>
                <p:tags r:id="rId8"/>
              </p:custDataLst>
            </p:nvPr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48" name="等腰三角形 47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等腰三角形 48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等腰三角形 49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等腰三角形 50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等腰三角形 51"/>
              <p:cNvSpPr/>
              <p:nvPr>
                <p:custDataLst>
                  <p:tags r:id="rId13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2366645" y="2811780"/>
            <a:ext cx="7738110" cy="4057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sz="4000">
                <a:latin typeface="黑体" panose="02010609060101010101" charset="-122"/>
                <a:ea typeface="黑体" panose="02010609060101010101" charset="-122"/>
              </a:rPr>
              <a:t>6.4.1 平面几何中的向量方法</a:t>
            </a:r>
            <a:endParaRPr sz="40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207010"/>
            <a:ext cx="6244590" cy="6322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6030" y="285750"/>
            <a:ext cx="4826635" cy="530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5" y="1140460"/>
            <a:ext cx="6157595" cy="5182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49860"/>
            <a:ext cx="5333365" cy="25869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" y="2851150"/>
            <a:ext cx="5874385" cy="36868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666750"/>
            <a:ext cx="6129655" cy="3938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170815"/>
            <a:ext cx="5271770" cy="64179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8"/>
          <p:cNvSpPr/>
          <p:nvPr>
            <p:custDataLst>
              <p:tags r:id="rId1"/>
            </p:custDataLst>
          </p:nvPr>
        </p:nvSpPr>
        <p:spPr>
          <a:xfrm>
            <a:off x="0" y="342900"/>
            <a:ext cx="12192000" cy="6515100"/>
          </a:xfrm>
          <a:prstGeom prst="round2SameRect">
            <a:avLst>
              <a:gd name="adj1" fmla="val 7374"/>
              <a:gd name="adj2" fmla="val 0"/>
            </a:avLst>
          </a:prstGeom>
          <a:gradFill flip="none" rotWithShape="1">
            <a:gsLst>
              <a:gs pos="0">
                <a:srgbClr val="FCFDFE"/>
              </a:gs>
              <a:gs pos="100000">
                <a:srgbClr val="FCFDFE">
                  <a:alpha val="78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18608" y="548852"/>
          <a:ext cx="4618355" cy="188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3" imgW="2324100" imgH="876300" progId="Equation.DSMT4">
                  <p:embed/>
                </p:oleObj>
              </mc:Choice>
              <mc:Fallback>
                <p:oleObj name="" r:id="rId3" imgW="2324100" imgH="876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8608" y="548852"/>
                        <a:ext cx="4618355" cy="1889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61695" y="4274185"/>
          <a:ext cx="6690360" cy="186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6" imgW="3162300" imgH="862965" progId="Equation.DSMT4">
                  <p:embed/>
                </p:oleObj>
              </mc:Choice>
              <mc:Fallback>
                <p:oleObj name="" r:id="rId6" imgW="3162300" imgH="8629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1695" y="4274185"/>
                        <a:ext cx="6690360" cy="1861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656004" y="4302125"/>
          <a:ext cx="2666365" cy="175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" r:id="rId9" imgW="1219200" imgH="812800" progId="Equation.DSMT4">
                  <p:embed/>
                </p:oleObj>
              </mc:Choice>
              <mc:Fallback>
                <p:oleObj name="" r:id="rId9" imgW="1219200" imgH="812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56004" y="4302125"/>
                        <a:ext cx="2666365" cy="175387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圆角矩形 26"/>
          <p:cNvSpPr/>
          <p:nvPr>
            <p:custDataLst>
              <p:tags r:id="rId11"/>
            </p:custDataLst>
          </p:nvPr>
        </p:nvSpPr>
        <p:spPr>
          <a:xfrm>
            <a:off x="430531" y="549699"/>
            <a:ext cx="6871335" cy="2110740"/>
          </a:xfrm>
          <a:prstGeom prst="roundRect">
            <a:avLst>
              <a:gd name="adj" fmla="val 11881"/>
            </a:avLst>
          </a:prstGeom>
          <a:noFill/>
          <a:ln w="19050" cmpd="sng">
            <a:solidFill>
              <a:schemeClr val="accent6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>
            <p:custDataLst>
              <p:tags r:id="rId12"/>
            </p:custDataLst>
          </p:nvPr>
        </p:nvSpPr>
        <p:spPr>
          <a:xfrm>
            <a:off x="8519795" y="4104005"/>
            <a:ext cx="2887345" cy="2110740"/>
          </a:xfrm>
          <a:prstGeom prst="roundRect">
            <a:avLst>
              <a:gd name="adj" fmla="val 11881"/>
            </a:avLst>
          </a:prstGeom>
          <a:noFill/>
          <a:ln w="19050" cmpd="sng">
            <a:solidFill>
              <a:schemeClr val="accent6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2350981" y="2660227"/>
            <a:ext cx="1781175" cy="547371"/>
            <a:chOff x="4877" y="5500"/>
            <a:chExt cx="2805" cy="862"/>
          </a:xfrm>
        </p:grpSpPr>
        <p:sp>
          <p:nvSpPr>
            <p:cNvPr id="37" name="圆角矩形 36"/>
            <p:cNvSpPr/>
            <p:nvPr>
              <p:custDataLst>
                <p:tags r:id="rId13"/>
              </p:custDataLst>
            </p:nvPr>
          </p:nvSpPr>
          <p:spPr>
            <a:xfrm>
              <a:off x="5590" y="5532"/>
              <a:ext cx="2093" cy="799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0">
                  <a:srgbClr val="81C4A5">
                    <a:alpha val="100000"/>
                  </a:srgbClr>
                </a:gs>
                <a:gs pos="17000">
                  <a:srgbClr val="58B7BC">
                    <a:alpha val="100000"/>
                  </a:srgbClr>
                </a:gs>
                <a:gs pos="100000">
                  <a:srgbClr val="068BD8"/>
                </a:gs>
              </a:gsLst>
              <a:lin ang="978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令</a:t>
              </a:r>
              <a:r>
                <a:rPr lang="en-US" altLang="zh-CN" sz="24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β </a:t>
              </a:r>
              <a:r>
                <a:rPr lang="en-US" sz="24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24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α</a:t>
              </a:r>
              <a:endParaRPr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9" name="右箭头 38"/>
            <p:cNvSpPr/>
            <p:nvPr>
              <p:custDataLst>
                <p:tags r:id="rId14"/>
              </p:custDataLst>
            </p:nvPr>
          </p:nvSpPr>
          <p:spPr>
            <a:xfrm rot="5400000">
              <a:off x="4738" y="5639"/>
              <a:ext cx="863" cy="585"/>
            </a:xfrm>
            <a:prstGeom prst="rightArrow">
              <a:avLst>
                <a:gd name="adj1" fmla="val 33675"/>
                <a:gd name="adj2" fmla="val 54700"/>
              </a:avLst>
            </a:prstGeom>
            <a:solidFill>
              <a:srgbClr val="0061BC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810500" y="4502151"/>
            <a:ext cx="548005" cy="1299845"/>
            <a:chOff x="9108" y="2191"/>
            <a:chExt cx="863" cy="2047"/>
          </a:xfrm>
        </p:grpSpPr>
        <p:sp>
          <p:nvSpPr>
            <p:cNvPr id="42" name="右箭头 41"/>
            <p:cNvSpPr/>
            <p:nvPr>
              <p:custDataLst>
                <p:tags r:id="rId15"/>
              </p:custDataLst>
            </p:nvPr>
          </p:nvSpPr>
          <p:spPr>
            <a:xfrm>
              <a:off x="9108" y="2191"/>
              <a:ext cx="863" cy="585"/>
            </a:xfrm>
            <a:prstGeom prst="rightArrow">
              <a:avLst>
                <a:gd name="adj1" fmla="val 33675"/>
                <a:gd name="adj2" fmla="val 54700"/>
              </a:avLst>
            </a:prstGeom>
            <a:solidFill>
              <a:srgbClr val="0061BC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圆角矩形 42"/>
            <p:cNvSpPr/>
            <p:nvPr>
              <p:custDataLst>
                <p:tags r:id="rId16"/>
              </p:custDataLst>
            </p:nvPr>
          </p:nvSpPr>
          <p:spPr>
            <a:xfrm>
              <a:off x="9110" y="2818"/>
              <a:ext cx="861" cy="1420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0">
                  <a:srgbClr val="81C4A5">
                    <a:alpha val="100000"/>
                  </a:srgbClr>
                </a:gs>
                <a:gs pos="17000">
                  <a:srgbClr val="58B7BC">
                    <a:alpha val="100000"/>
                  </a:srgbClr>
                </a:gs>
                <a:gs pos="100000">
                  <a:srgbClr val="068BD8"/>
                </a:gs>
              </a:gsLst>
              <a:lin ang="978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4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变形</a:t>
              </a:r>
              <a:endParaRPr lang="zh-CN" altLang="en-US" sz="24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3" name="圆角矩形 2"/>
          <p:cNvSpPr/>
          <p:nvPr>
            <p:custDataLst>
              <p:tags r:id="rId17"/>
            </p:custDataLst>
          </p:nvPr>
        </p:nvSpPr>
        <p:spPr>
          <a:xfrm>
            <a:off x="770891" y="4025265"/>
            <a:ext cx="6871335" cy="2110740"/>
          </a:xfrm>
          <a:prstGeom prst="roundRect">
            <a:avLst>
              <a:gd name="adj" fmla="val 11881"/>
            </a:avLst>
          </a:prstGeom>
          <a:noFill/>
          <a:ln w="19050" cmpd="sng">
            <a:solidFill>
              <a:schemeClr val="accent6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8161020" y="99695"/>
            <a:ext cx="3384551" cy="3831591"/>
            <a:chOff x="12400" y="3321"/>
            <a:chExt cx="5330" cy="6034"/>
          </a:xfrm>
        </p:grpSpPr>
        <p:grpSp>
          <p:nvGrpSpPr>
            <p:cNvPr id="4" name="组合 3"/>
            <p:cNvGrpSpPr/>
            <p:nvPr/>
          </p:nvGrpSpPr>
          <p:grpSpPr>
            <a:xfrm>
              <a:off x="12400" y="3321"/>
              <a:ext cx="5330" cy="6034"/>
              <a:chOff x="11909" y="2966"/>
              <a:chExt cx="5330" cy="6034"/>
            </a:xfrm>
          </p:grpSpPr>
          <p:sp>
            <p:nvSpPr>
              <p:cNvPr id="5" name="圆角矩形 4"/>
              <p:cNvSpPr/>
              <p:nvPr>
                <p:custDataLst>
                  <p:tags r:id="rId18"/>
                </p:custDataLst>
              </p:nvPr>
            </p:nvSpPr>
            <p:spPr>
              <a:xfrm>
                <a:off x="11909" y="2966"/>
                <a:ext cx="2833" cy="857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0">
                    <a:srgbClr val="81C4A5">
                      <a:alpha val="100000"/>
                    </a:srgbClr>
                  </a:gs>
                  <a:gs pos="17000">
                    <a:srgbClr val="58B7BC">
                      <a:alpha val="100000"/>
                    </a:srgbClr>
                  </a:gs>
                  <a:gs pos="100000">
                    <a:srgbClr val="068BD8"/>
                  </a:gs>
                </a:gsLst>
                <a:lin ang="9780000"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00000"/>
                  </a:lnSpc>
                </a:pPr>
                <a:r>
                  <a:rPr lang="zh-CN" altLang="en-US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半角公式</a:t>
                </a:r>
                <a:endParaRPr lang="en-US" altLang="zh-CN" sz="28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12595" y="3928"/>
                <a:ext cx="4644" cy="5072"/>
                <a:chOff x="12776" y="4292"/>
                <a:chExt cx="4644" cy="5072"/>
              </a:xfrm>
            </p:grpSpPr>
            <p:graphicFrame>
              <p:nvGraphicFramePr>
                <p:cNvPr id="34" name="对象 33"/>
                <p:cNvGraphicFramePr>
                  <a:graphicFrameLocks noChangeAspect="1"/>
                </p:cNvGraphicFramePr>
                <p:nvPr>
                  <p:custDataLst>
                    <p:tags r:id="rId19"/>
                  </p:custDataLst>
                </p:nvPr>
              </p:nvGraphicFramePr>
              <p:xfrm>
                <a:off x="12776" y="4292"/>
                <a:ext cx="4552" cy="16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9" name="" r:id="rId20" imgW="1257300" imgH="444500" progId="Equation.DSMT4">
                        <p:embed/>
                      </p:oleObj>
                    </mc:Choice>
                    <mc:Fallback>
                      <p:oleObj name="" r:id="rId20" imgW="1257300" imgH="4445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776" y="4292"/>
                              <a:ext cx="4552" cy="162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" name="对象 6"/>
                <p:cNvGraphicFramePr>
                  <a:graphicFrameLocks noChangeAspect="1"/>
                </p:cNvGraphicFramePr>
                <p:nvPr>
                  <p:custDataLst>
                    <p:tags r:id="rId22"/>
                  </p:custDataLst>
                </p:nvPr>
              </p:nvGraphicFramePr>
              <p:xfrm>
                <a:off x="12776" y="5916"/>
                <a:ext cx="4644" cy="16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0" name="" r:id="rId23" imgW="1282700" imgH="444500" progId="Equation.DSMT4">
                        <p:embed/>
                      </p:oleObj>
                    </mc:Choice>
                    <mc:Fallback>
                      <p:oleObj name="" r:id="rId23" imgW="1282700" imgH="4445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776" y="5916"/>
                              <a:ext cx="4644" cy="162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对象 37"/>
                <p:cNvGraphicFramePr>
                  <a:graphicFrameLocks noChangeAspect="1"/>
                </p:cNvGraphicFramePr>
                <p:nvPr>
                  <p:custDataLst>
                    <p:tags r:id="rId25"/>
                  </p:custDataLst>
                </p:nvPr>
              </p:nvGraphicFramePr>
              <p:xfrm>
                <a:off x="12776" y="7740"/>
                <a:ext cx="4644" cy="16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51" name="" r:id="rId26" imgW="1282700" imgH="444500" progId="Equation.DSMT4">
                        <p:embed/>
                      </p:oleObj>
                    </mc:Choice>
                    <mc:Fallback>
                      <p:oleObj name="" r:id="rId26" imgW="1282700" imgH="444500" progId="Equation.DSMT4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776" y="7740"/>
                              <a:ext cx="4644" cy="162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5" name="椭圆 44"/>
            <p:cNvSpPr/>
            <p:nvPr/>
          </p:nvSpPr>
          <p:spPr>
            <a:xfrm>
              <a:off x="12614" y="4983"/>
              <a:ext cx="311" cy="311"/>
            </a:xfrm>
            <a:prstGeom prst="ellipse">
              <a:avLst/>
            </a:prstGeom>
            <a:solidFill>
              <a:srgbClr val="0061BC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>
              <p:custDataLst>
                <p:tags r:id="rId28"/>
              </p:custDataLst>
            </p:nvPr>
          </p:nvSpPr>
          <p:spPr>
            <a:xfrm>
              <a:off x="12614" y="6608"/>
              <a:ext cx="311" cy="311"/>
            </a:xfrm>
            <a:prstGeom prst="ellipse">
              <a:avLst/>
            </a:prstGeom>
            <a:solidFill>
              <a:srgbClr val="0061BC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>
              <p:custDataLst>
                <p:tags r:id="rId29"/>
              </p:custDataLst>
            </p:nvPr>
          </p:nvSpPr>
          <p:spPr>
            <a:xfrm>
              <a:off x="12614" y="8432"/>
              <a:ext cx="311" cy="311"/>
            </a:xfrm>
            <a:prstGeom prst="ellipse">
              <a:avLst/>
            </a:prstGeom>
            <a:solidFill>
              <a:srgbClr val="0061BC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1645" y="410210"/>
            <a:ext cx="3874135" cy="373189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446405" y="169545"/>
            <a:ext cx="7635240" cy="692150"/>
            <a:chOff x="480" y="1774"/>
            <a:chExt cx="12024" cy="1090"/>
          </a:xfrm>
        </p:grpSpPr>
        <p:grpSp>
          <p:nvGrpSpPr>
            <p:cNvPr id="24607" name="Group 32"/>
            <p:cNvGrpSpPr/>
            <p:nvPr/>
          </p:nvGrpSpPr>
          <p:grpSpPr>
            <a:xfrm>
              <a:off x="480" y="1774"/>
              <a:ext cx="12024" cy="1090"/>
              <a:chOff x="-339" y="13"/>
              <a:chExt cx="3785" cy="436"/>
            </a:xfrm>
          </p:grpSpPr>
          <p:sp>
            <p:nvSpPr>
              <p:cNvPr id="24608" name="Text Box 3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-339" y="13"/>
                <a:ext cx="3785" cy="4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zh-CN" sz="24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如图，     是分别与</a:t>
                </a:r>
                <a:r>
                  <a:rPr lang="zh-CN" altLang="zh-CN" sz="26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轴、</a:t>
                </a:r>
                <a:r>
                  <a:rPr lang="zh-CN" altLang="zh-CN" sz="26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轴方向相同的单位向量，</a:t>
                </a:r>
                <a:endParaRPr lang="zh-CN" altLang="en-US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4609" name="Object 34"/>
              <p:cNvGraphicFramePr>
                <a:graphicFrameLocks noChangeAspect="1"/>
              </p:cNvGraphicFramePr>
              <p:nvPr>
                <p:custDataLst>
                  <p:tags r:id="rId4"/>
                </p:custDataLst>
              </p:nvPr>
            </p:nvGraphicFramePr>
            <p:xfrm>
              <a:off x="341" y="98"/>
              <a:ext cx="309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" r:id="rId5" imgW="243205" imgH="255905" progId="Equation.DSMT4">
                      <p:embed/>
                    </p:oleObj>
                  </mc:Choice>
                  <mc:Fallback>
                    <p:oleObj name="" r:id="rId5" imgW="243205" imgH="25590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41" y="98"/>
                            <a:ext cx="309" cy="3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" name="椭圆 4"/>
            <p:cNvSpPr/>
            <p:nvPr/>
          </p:nvSpPr>
          <p:spPr>
            <a:xfrm>
              <a:off x="850" y="2260"/>
              <a:ext cx="266" cy="266"/>
            </a:xfrm>
            <a:prstGeom prst="ellipse">
              <a:avLst/>
            </a:prstGeom>
            <a:solidFill>
              <a:srgbClr val="0F4DD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44880" y="994410"/>
            <a:ext cx="7217410" cy="2007235"/>
            <a:chOff x="1862" y="3493"/>
            <a:chExt cx="11366" cy="3161"/>
          </a:xfrm>
        </p:grpSpPr>
        <p:sp>
          <p:nvSpPr>
            <p:cNvPr id="36" name="圆角矩形 35"/>
            <p:cNvSpPr/>
            <p:nvPr>
              <p:custDataLst>
                <p:tags r:id="rId7"/>
              </p:custDataLst>
            </p:nvPr>
          </p:nvSpPr>
          <p:spPr>
            <a:xfrm>
              <a:off x="5288" y="5656"/>
              <a:ext cx="4356" cy="998"/>
            </a:xfrm>
            <a:prstGeom prst="roundRect">
              <a:avLst>
                <a:gd name="adj" fmla="val 50000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862" y="3493"/>
              <a:ext cx="11366" cy="3036"/>
              <a:chOff x="656" y="5713"/>
              <a:chExt cx="11879" cy="3036"/>
            </a:xfrm>
          </p:grpSpPr>
          <p:sp>
            <p:nvSpPr>
              <p:cNvPr id="24" name="矩形 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56" y="5713"/>
                <a:ext cx="11879" cy="2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9pPr>
              </a:lstStyle>
              <a:p>
                <a:pPr indent="0" fontAlgn="auto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对于平面内的任一个向量   ，由平面向量基本定理可知，则</a:t>
                </a:r>
                <a:r>
                  <a:rPr lang="zh-CN" altLang="zh-CN" sz="2600" b="1">
                    <a:solidFill>
                      <a:srgbClr val="0062D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有且只有</a:t>
                </a:r>
                <a:r>
                  <a:rPr lang="zh-CN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一对实数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，使得：</a:t>
                </a:r>
                <a:endParaRPr lang="en-US" altLang="zh-CN" sz="2600" b="1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5" name="Object 34"/>
              <p:cNvGraphicFramePr>
                <a:graphicFrameLocks noChangeAspect="1"/>
              </p:cNvGraphicFramePr>
              <p:nvPr>
                <p:custDataLst>
                  <p:tags r:id="rId9"/>
                </p:custDataLst>
              </p:nvPr>
            </p:nvGraphicFramePr>
            <p:xfrm>
              <a:off x="6798" y="5966"/>
              <a:ext cx="513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" name="" r:id="rId10" imgW="127000" imgH="215900" progId="Equation.DSMT4">
                      <p:embed/>
                    </p:oleObj>
                  </mc:Choice>
                  <mc:Fallback>
                    <p:oleObj name="" r:id="rId10" imgW="127000" imgH="2159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6798" y="5966"/>
                            <a:ext cx="513" cy="6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34"/>
              <p:cNvGraphicFramePr>
                <a:graphicFrameLocks noChangeAspect="1"/>
              </p:cNvGraphicFramePr>
              <p:nvPr>
                <p:custDataLst>
                  <p:tags r:id="rId12"/>
                </p:custDataLst>
              </p:nvPr>
            </p:nvGraphicFramePr>
            <p:xfrm>
              <a:off x="4963" y="7981"/>
              <a:ext cx="3027" cy="7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" name="" r:id="rId13" imgW="749300" imgH="241300" progId="Equation.DSMT4">
                      <p:embed/>
                    </p:oleObj>
                  </mc:Choice>
                  <mc:Fallback>
                    <p:oleObj name="" r:id="rId13" imgW="749300" imgH="2413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963" y="7981"/>
                            <a:ext cx="3027" cy="7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2" name="组合 41"/>
          <p:cNvGrpSpPr/>
          <p:nvPr/>
        </p:nvGrpSpPr>
        <p:grpSpPr>
          <a:xfrm>
            <a:off x="1090930" y="3121660"/>
            <a:ext cx="8369300" cy="1333500"/>
            <a:chOff x="1892" y="6294"/>
            <a:chExt cx="13180" cy="2100"/>
          </a:xfrm>
        </p:grpSpPr>
        <p:sp>
          <p:nvSpPr>
            <p:cNvPr id="41" name="圆角矩形 40"/>
            <p:cNvSpPr/>
            <p:nvPr>
              <p:custDataLst>
                <p:tags r:id="rId15"/>
              </p:custDataLst>
            </p:nvPr>
          </p:nvSpPr>
          <p:spPr>
            <a:xfrm>
              <a:off x="5288" y="7396"/>
              <a:ext cx="4356" cy="998"/>
            </a:xfrm>
            <a:prstGeom prst="roundRect">
              <a:avLst>
                <a:gd name="adj" fmla="val 50000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892" y="6294"/>
              <a:ext cx="13180" cy="1968"/>
              <a:chOff x="-1326" y="4334"/>
              <a:chExt cx="13180" cy="1968"/>
            </a:xfrm>
          </p:grpSpPr>
          <p:sp>
            <p:nvSpPr>
              <p:cNvPr id="30" name="矩形 2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-1326" y="4334"/>
                <a:ext cx="13180" cy="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3048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800">
                    <a:solidFill>
                      <a:schemeClr val="tx1"/>
                    </a:solidFill>
                    <a:latin typeface="黑体" panose="02010609060101010101" charset="-122"/>
                    <a:ea typeface="黑体" panose="02010609060101010101" charset="-122"/>
                  </a:defRPr>
                </a:lvl9pPr>
              </a:lstStyle>
              <a:p>
                <a:pPr indent="0">
                  <a:lnSpc>
                    <a:spcPct val="125000"/>
                  </a:lnSpc>
                  <a:spcBef>
                    <a:spcPct val="0"/>
                  </a:spcBef>
                  <a:buFontTx/>
                  <a:buNone/>
                </a:pP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我们把有序数对</a:t>
                </a:r>
                <a:r>
                  <a:rPr lang="en-US"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b="1" i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sz="2600" b="1" i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叫做向量</a:t>
                </a:r>
                <a:r>
                  <a:rPr sz="26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sz="2600" b="1">
                    <a:solidFill>
                      <a:srgbClr val="0062DC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</a:t>
                </a:r>
                <a:r>
                  <a:rPr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，记作</a:t>
                </a:r>
                <a:r>
                  <a:rPr lang="zh-CN" sz="2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zh-CN" sz="2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2" name="Object 34"/>
              <p:cNvGraphicFramePr>
                <a:graphicFrameLocks noChangeAspect="1"/>
              </p:cNvGraphicFramePr>
              <p:nvPr>
                <p:custDataLst>
                  <p:tags r:id="rId17"/>
                </p:custDataLst>
              </p:nvPr>
            </p:nvGraphicFramePr>
            <p:xfrm>
              <a:off x="3022" y="5533"/>
              <a:ext cx="2563" cy="7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" name="" r:id="rId18" imgW="634365" imgH="241300" progId="Equation.DSMT4">
                      <p:embed/>
                    </p:oleObj>
                  </mc:Choice>
                  <mc:Fallback>
                    <p:oleObj name="" r:id="rId18" imgW="634365" imgH="2413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022" y="5533"/>
                            <a:ext cx="2563" cy="7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4"/>
              <p:cNvGraphicFramePr>
                <a:graphicFrameLocks noChangeAspect="1"/>
              </p:cNvGraphicFramePr>
              <p:nvPr>
                <p:custDataLst>
                  <p:tags r:id="rId20"/>
                </p:custDataLst>
              </p:nvPr>
            </p:nvGraphicFramePr>
            <p:xfrm>
              <a:off x="5850" y="4456"/>
              <a:ext cx="513" cy="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" r:id="rId21" imgW="127000" imgH="215900" progId="Equation.DSMT4">
                      <p:embed/>
                    </p:oleObj>
                  </mc:Choice>
                  <mc:Fallback>
                    <p:oleObj name="" r:id="rId21" imgW="127000" imgH="215900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850" y="4456"/>
                            <a:ext cx="513" cy="6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" name="文本框 10"/>
          <p:cNvSpPr txBox="1"/>
          <p:nvPr>
            <p:custDataLst>
              <p:tags r:id="rId22"/>
            </p:custDataLst>
          </p:nvPr>
        </p:nvSpPr>
        <p:spPr>
          <a:xfrm>
            <a:off x="1113790" y="4543425"/>
            <a:ext cx="6879590" cy="610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 fontAlgn="auto">
              <a:lnSpc>
                <a:spcPct val="130000"/>
              </a:lnSpc>
            </a:pP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已知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600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</a:t>
            </a:r>
            <a:endParaRPr lang="zh-CN" altLang="en-US" sz="26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479415" y="4660900"/>
          <a:ext cx="3357245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" r:id="rId24" imgW="1435100" imgH="241300" progId="Equation.KSEE3">
                  <p:embed/>
                </p:oleObj>
              </mc:Choice>
              <mc:Fallback>
                <p:oleObj name="" r:id="rId24" imgW="1435100" imgH="241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79415" y="4660900"/>
                        <a:ext cx="3357245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6"/>
          <p:cNvSpPr txBox="1"/>
          <p:nvPr>
            <p:custDataLst>
              <p:tags r:id="rId26"/>
            </p:custDataLst>
          </p:nvPr>
        </p:nvSpPr>
        <p:spPr>
          <a:xfrm>
            <a:off x="1254125" y="5444490"/>
            <a:ext cx="5472430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600" b="1">
                <a:solidFill>
                  <a:srgbClr val="0F4DD9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两点间的距离公式</a:t>
            </a:r>
            <a:r>
              <a:rPr lang="en-US" altLang="zh-CN" sz="2600" b="1">
                <a:solidFill>
                  <a:srgbClr val="0F4DD9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endParaRPr lang="zh-CN" altLang="en-US" sz="260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77" name="组合 76"/>
          <p:cNvGrpSpPr/>
          <p:nvPr>
            <p:custDataLst>
              <p:tags r:id="rId27"/>
            </p:custDataLst>
          </p:nvPr>
        </p:nvGrpSpPr>
        <p:grpSpPr>
          <a:xfrm>
            <a:off x="4081780" y="5360035"/>
            <a:ext cx="5073650" cy="661670"/>
            <a:chOff x="6065" y="9422"/>
            <a:chExt cx="7990" cy="1042"/>
          </a:xfrm>
        </p:grpSpPr>
        <p:sp>
          <p:nvSpPr>
            <p:cNvPr id="2" name="圆角矩形 1"/>
            <p:cNvSpPr/>
            <p:nvPr>
              <p:custDataLst>
                <p:tags r:id="rId28"/>
              </p:custDataLst>
            </p:nvPr>
          </p:nvSpPr>
          <p:spPr>
            <a:xfrm>
              <a:off x="6065" y="9466"/>
              <a:ext cx="7991" cy="99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BA4F5">
                    <a:alpha val="3000"/>
                  </a:srgbClr>
                </a:gs>
                <a:gs pos="100000">
                  <a:schemeClr val="accent6">
                    <a:alpha val="17000"/>
                  </a:schemeClr>
                </a:gs>
              </a:gsLst>
              <a:lin ang="13620000" scaled="0"/>
            </a:gradFill>
            <a:ln w="22225">
              <a:noFill/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aphicFrame>
          <p:nvGraphicFramePr>
            <p:cNvPr id="64" name="对象 63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6421" y="9422"/>
            <a:ext cx="7421" cy="1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" r:id="rId30" imgW="4782820" imgH="715645" progId="Equation.KSEE3">
                    <p:embed/>
                  </p:oleObj>
                </mc:Choice>
                <mc:Fallback>
                  <p:oleObj name="" r:id="rId30" imgW="4782820" imgH="71564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421" y="9422"/>
                          <a:ext cx="7421" cy="1041"/>
                        </a:xfrm>
                        <a:prstGeom prst="rect">
                          <a:avLst/>
                        </a:prstGeom>
                        <a:ln w="38100">
                          <a:noFill/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481330" y="176530"/>
            <a:ext cx="11456035" cy="1385570"/>
            <a:chOff x="1127" y="2913"/>
            <a:chExt cx="18041" cy="2182"/>
          </a:xfrm>
        </p:grpSpPr>
        <p:grpSp>
          <p:nvGrpSpPr>
            <p:cNvPr id="6" name="组合 5"/>
            <p:cNvGrpSpPr/>
            <p:nvPr/>
          </p:nvGrpSpPr>
          <p:grpSpPr>
            <a:xfrm>
              <a:off x="1127" y="2913"/>
              <a:ext cx="18041" cy="850"/>
              <a:chOff x="284" y="1433"/>
              <a:chExt cx="18041" cy="850"/>
            </a:xfrm>
          </p:grpSpPr>
          <p:sp>
            <p:nvSpPr>
              <p:cNvPr id="26" name="文本框 25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84" y="1433"/>
                <a:ext cx="18041" cy="8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ts val="3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     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设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600" b="1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600" b="1" baseline="-25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6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sz="26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则</a:t>
                </a:r>
                <a:endParaRPr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2"/>
                </p:custDataLst>
              </p:nvPr>
            </p:nvCxnSpPr>
            <p:spPr>
              <a:xfrm flipV="1">
                <a:off x="4826" y="1582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>
                <p:custDataLst>
                  <p:tags r:id="rId3"/>
                </p:custDataLst>
              </p:nvPr>
            </p:nvCxnSpPr>
            <p:spPr>
              <a:xfrm flipV="1">
                <a:off x="1789" y="1630"/>
                <a:ext cx="39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2836" y="4029"/>
              <a:ext cx="13536" cy="1066"/>
              <a:chOff x="2836" y="4117"/>
              <a:chExt cx="13536" cy="1066"/>
            </a:xfrm>
          </p:grpSpPr>
          <p:sp>
            <p:nvSpPr>
              <p:cNvPr id="23" name="圆角矩形 22"/>
              <p:cNvSpPr/>
              <p:nvPr>
                <p:custDataLst>
                  <p:tags r:id="rId4"/>
                </p:custDataLst>
              </p:nvPr>
            </p:nvSpPr>
            <p:spPr>
              <a:xfrm>
                <a:off x="2836" y="4185"/>
                <a:ext cx="13537" cy="998"/>
              </a:xfrm>
              <a:prstGeom prst="roundRect">
                <a:avLst>
                  <a:gd name="adj" fmla="val 50000"/>
                </a:avLst>
              </a:prstGeom>
              <a:solidFill>
                <a:srgbClr val="F0F6E4">
                  <a:alpha val="34000"/>
                </a:srgbClr>
              </a:solidFill>
              <a:ln w="22225">
                <a:solidFill>
                  <a:srgbClr val="9FC157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>
                  <a:solidFill>
                    <a:srgbClr val="0062DC"/>
                  </a:solidFill>
                  <a:latin typeface="Times New Roman" panose="02020603050405020304" pitchFamily="18" charset="0"/>
                  <a:ea typeface="黑体" panose="02010609060101010101" charset="-122"/>
                  <a:sym typeface="+mn-ea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3383" y="4117"/>
                <a:ext cx="12366" cy="944"/>
                <a:chOff x="2723" y="4227"/>
                <a:chExt cx="12366" cy="944"/>
              </a:xfrm>
            </p:grpSpPr>
            <p:graphicFrame>
              <p:nvGraphicFramePr>
                <p:cNvPr id="57" name="对象 56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5"/>
                  </p:custDataLst>
                </p:nvPr>
              </p:nvGraphicFramePr>
              <p:xfrm>
                <a:off x="2723" y="4234"/>
                <a:ext cx="5762" cy="9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4" name="" r:id="rId6" imgW="1562100" imgH="254000" progId="Equation.KSEE3">
                        <p:embed/>
                      </p:oleObj>
                    </mc:Choice>
                    <mc:Fallback>
                      <p:oleObj name="" r:id="rId6" imgW="1562100" imgH="2540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23" y="4234"/>
                              <a:ext cx="5762" cy="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" name="对象 59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8"/>
                  </p:custDataLst>
                </p:nvPr>
              </p:nvGraphicFramePr>
              <p:xfrm>
                <a:off x="9376" y="4227"/>
                <a:ext cx="5713" cy="9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5" name="" r:id="rId9" imgW="1548765" imgH="254000" progId="Equation.KSEE3">
                        <p:embed/>
                      </p:oleObj>
                    </mc:Choice>
                    <mc:Fallback>
                      <p:oleObj name="" r:id="rId9" imgW="1548765" imgH="2540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376" y="4227"/>
                              <a:ext cx="5713" cy="93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0858500" y="11290300"/>
            <a:ext cx="0" cy="0"/>
          </a:xfrm>
          <a:prstGeom prst="rect">
            <a:avLst/>
          </a:prstGeom>
          <a:ln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1054735" y="1818005"/>
            <a:ext cx="2902585" cy="683260"/>
            <a:chOff x="1165" y="-943"/>
            <a:chExt cx="4571" cy="1076"/>
          </a:xfrm>
        </p:grpSpPr>
        <p:sp>
          <p:nvSpPr>
            <p:cNvPr id="4" name="圆角矩形 3"/>
            <p:cNvSpPr/>
            <p:nvPr>
              <p:custDataLst>
                <p:tags r:id="rId12"/>
              </p:custDataLst>
            </p:nvPr>
          </p:nvSpPr>
          <p:spPr>
            <a:xfrm>
              <a:off x="1165" y="-943"/>
              <a:ext cx="4571" cy="1076"/>
            </a:xfrm>
            <a:prstGeom prst="roundRect">
              <a:avLst>
                <a:gd name="adj" fmla="val 44428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aphicFrame>
          <p:nvGraphicFramePr>
            <p:cNvPr id="12" name="对象 11">
              <a:hlinkClick r:id="" action="ppaction://ole?verb="/>
            </p:cNvPr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1714" y="-943"/>
            <a:ext cx="3233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" r:id="rId14" imgW="876300" imgH="254000" progId="Equation.KSEE3">
                    <p:embed/>
                  </p:oleObj>
                </mc:Choice>
                <mc:Fallback>
                  <p:oleObj name="" r:id="rId14" imgW="876300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14" y="-943"/>
                          <a:ext cx="3233" cy="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290945" y="1960880"/>
          <a:ext cx="4781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" r:id="rId17" imgW="228600" imgH="241300" progId="Equation.KSEE3">
                  <p:embed/>
                </p:oleObj>
              </mc:Choice>
              <mc:Fallback>
                <p:oleObj name="" r:id="rId17" imgW="228600" imgH="2413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0945" y="1960880"/>
                        <a:ext cx="478155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8603615" y="1981835"/>
          <a:ext cx="205803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20" imgW="990600" imgH="215900" progId="Equation.KSEE3">
                  <p:embed/>
                </p:oleObj>
              </mc:Choice>
              <mc:Fallback>
                <p:oleObj name="" r:id="rId20" imgW="9906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603615" y="1981835"/>
                        <a:ext cx="205803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>
            <p:custDataLst>
              <p:tags r:id="rId22"/>
            </p:custDataLst>
          </p:nvPr>
        </p:nvSpPr>
        <p:spPr>
          <a:xfrm>
            <a:off x="4108450" y="1930400"/>
            <a:ext cx="71964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 fontAlgn="auto">
              <a:lnSpc>
                <a:spcPct val="130000"/>
              </a:lnSpc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向量     共线的条件是</a:t>
            </a:r>
            <a:endParaRPr lang="zh-CN" altLang="en-US" sz="24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054735" y="2743835"/>
          <a:ext cx="3711575" cy="61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24" imgW="1459865" imgH="254000" progId="Equation.DSMT4">
                  <p:embed/>
                </p:oleObj>
              </mc:Choice>
              <mc:Fallback>
                <p:oleObj name="" r:id="rId24" imgW="1459865" imgH="254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54735" y="2743835"/>
                        <a:ext cx="3711575" cy="61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对象 69635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054735" y="3354070"/>
          <a:ext cx="8970645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" r:id="rId27" imgW="3810000" imgH="342900" progId="Equation.DSMT4">
                  <p:embed/>
                </p:oleObj>
              </mc:Choice>
              <mc:Fallback>
                <p:oleObj name="" r:id="rId27" imgW="3810000" imgH="342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54735" y="3354070"/>
                        <a:ext cx="8970645" cy="800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组合 45"/>
          <p:cNvGrpSpPr/>
          <p:nvPr>
            <p:custDataLst>
              <p:tags r:id="rId29"/>
            </p:custDataLst>
          </p:nvPr>
        </p:nvGrpSpPr>
        <p:grpSpPr>
          <a:xfrm>
            <a:off x="2701925" y="4288155"/>
            <a:ext cx="3958590" cy="633730"/>
            <a:chOff x="9095" y="7540"/>
            <a:chExt cx="6234" cy="998"/>
          </a:xfrm>
        </p:grpSpPr>
        <p:sp>
          <p:nvSpPr>
            <p:cNvPr id="45" name="圆角矩形 44"/>
            <p:cNvSpPr/>
            <p:nvPr>
              <p:custDataLst>
                <p:tags r:id="rId30"/>
              </p:custDataLst>
            </p:nvPr>
          </p:nvSpPr>
          <p:spPr>
            <a:xfrm>
              <a:off x="9095" y="7540"/>
              <a:ext cx="6234" cy="960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zh-CN" sz="2800" b="1">
                <a:solidFill>
                  <a:srgbClr val="FF7F3F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9301" y="7549"/>
            <a:ext cx="5884" cy="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" r:id="rId32" imgW="1548765" imgH="254000" progId="Equation.DSMT4">
                    <p:embed/>
                  </p:oleObj>
                </mc:Choice>
                <mc:Fallback>
                  <p:oleObj name="" r:id="rId32" imgW="1548765" imgH="254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9301" y="7549"/>
                          <a:ext cx="5884" cy="989"/>
                        </a:xfrm>
                        <a:prstGeom prst="rect">
                          <a:avLst/>
                        </a:prstGeom>
                        <a:ln w="38100">
                          <a:noFill/>
                          <a:prstDash val="dash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>
            <p:custDataLst>
              <p:tags r:id="rId34"/>
            </p:custDataLst>
          </p:nvPr>
        </p:nvGrpSpPr>
        <p:grpSpPr>
          <a:xfrm>
            <a:off x="2604770" y="5122545"/>
            <a:ext cx="5869940" cy="1579880"/>
            <a:chOff x="4683" y="4155"/>
            <a:chExt cx="9244" cy="2488"/>
          </a:xfrm>
        </p:grpSpPr>
        <p:sp>
          <p:nvSpPr>
            <p:cNvPr id="9" name="圆角矩形 8"/>
            <p:cNvSpPr/>
            <p:nvPr>
              <p:custDataLst>
                <p:tags r:id="rId35"/>
              </p:custDataLst>
            </p:nvPr>
          </p:nvSpPr>
          <p:spPr>
            <a:xfrm>
              <a:off x="4683" y="4155"/>
              <a:ext cx="9244" cy="2488"/>
            </a:xfrm>
            <a:prstGeom prst="roundRect">
              <a:avLst>
                <a:gd name="adj" fmla="val 18492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4965" y="4301"/>
            <a:ext cx="2731" cy="2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37" imgW="800100" imgH="533400" progId="Equation.DSMT4">
                    <p:embed/>
                  </p:oleObj>
                </mc:Choice>
                <mc:Fallback>
                  <p:oleObj name="Equation" r:id="rId37" imgW="800100" imgH="533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965" y="4301"/>
                          <a:ext cx="2731" cy="21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7717" y="4343"/>
            <a:ext cx="5931" cy="2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40" imgW="1422400" imgH="469900" progId="Equation.DSMT4">
                    <p:embed/>
                  </p:oleObj>
                </mc:Choice>
                <mc:Fallback>
                  <p:oleObj name="Equation" r:id="rId40" imgW="1422400" imgH="469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17" y="4343"/>
                          <a:ext cx="5931" cy="209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779145" y="346710"/>
            <a:ext cx="12328525" cy="1360170"/>
            <a:chOff x="1226" y="2204"/>
            <a:chExt cx="19415" cy="2142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226" y="2419"/>
              <a:ext cx="22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>
              <p:custDataLst>
                <p:tags r:id="rId3"/>
              </p:custDataLst>
            </p:nvPr>
          </p:nvGrpSpPr>
          <p:grpSpPr>
            <a:xfrm>
              <a:off x="2601" y="2204"/>
              <a:ext cx="18041" cy="2142"/>
              <a:chOff x="284" y="1225"/>
              <a:chExt cx="18041" cy="2142"/>
            </a:xfrm>
          </p:grpSpPr>
          <p:sp>
            <p:nvSpPr>
              <p:cNvPr id="5" name="文本框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84" y="1225"/>
                <a:ext cx="18041" cy="20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marL="0" lvl="0" indent="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如图</a:t>
                </a:r>
                <a:r>
                  <a:rPr lang="en-US" altLang="zh-CN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6.4-1</a:t>
                </a:r>
                <a:r>
                  <a:rPr lang="zh-CN" altLang="en-US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 i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DE</a:t>
                </a:r>
                <a:r>
                  <a:rPr lang="zh-CN" altLang="en-US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△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ABC</a:t>
                </a:r>
                <a:r>
                  <a:rPr lang="zh-CN" altLang="en-US" sz="28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的中位线，用向量的方法证明：</a:t>
                </a:r>
                <a:endPara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marL="0" lvl="0" indent="0" eaLnBrk="1" hangingPunct="1">
                  <a:lnSpc>
                    <a:spcPct val="14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DE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∥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BC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DE=   BC</a:t>
                </a: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．</a:t>
                </a:r>
                <a:endPara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graphicFrame>
            <p:nvGraphicFramePr>
              <p:cNvPr id="16393" name="对象 3"/>
              <p:cNvGraphicFramePr>
                <a:graphicFrameLocks noChangeAspect="1"/>
              </p:cNvGraphicFramePr>
              <p:nvPr>
                <p:custDataLst>
                  <p:tags r:id="rId5"/>
                </p:custDataLst>
              </p:nvPr>
            </p:nvGraphicFramePr>
            <p:xfrm>
              <a:off x="4295" y="2150"/>
              <a:ext cx="460" cy="1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2" name="Equation" r:id="rId6" imgW="152400" imgH="393700" progId="Equations">
                      <p:embed/>
                    </p:oleObj>
                  </mc:Choice>
                  <mc:Fallback>
                    <p:oleObj name="Equation" r:id="rId6" imgW="152400" imgH="393700" progId="Equations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295" y="2150"/>
                            <a:ext cx="460" cy="12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8425180" y="2094230"/>
            <a:ext cx="2775585" cy="4084955"/>
            <a:chOff x="13745" y="3864"/>
            <a:chExt cx="4371" cy="6433"/>
          </a:xfrm>
        </p:grpSpPr>
        <p:grpSp>
          <p:nvGrpSpPr>
            <p:cNvPr id="52" name="组合 51"/>
            <p:cNvGrpSpPr/>
            <p:nvPr>
              <p:custDataLst>
                <p:tags r:id="rId9"/>
              </p:custDataLst>
            </p:nvPr>
          </p:nvGrpSpPr>
          <p:grpSpPr>
            <a:xfrm>
              <a:off x="13745" y="3864"/>
              <a:ext cx="4370" cy="3233"/>
              <a:chOff x="13745" y="3163"/>
              <a:chExt cx="4370" cy="3233"/>
            </a:xfrm>
          </p:grpSpPr>
          <p:grpSp>
            <p:nvGrpSpPr>
              <p:cNvPr id="10" name="组合 9"/>
              <p:cNvGrpSpPr/>
              <p:nvPr>
                <p:custDataLst>
                  <p:tags r:id="rId10"/>
                </p:custDataLst>
              </p:nvPr>
            </p:nvGrpSpPr>
            <p:grpSpPr>
              <a:xfrm>
                <a:off x="14312" y="3458"/>
                <a:ext cx="3168" cy="2618"/>
                <a:chOff x="14312" y="3554"/>
                <a:chExt cx="2994" cy="2219"/>
              </a:xfrm>
            </p:grpSpPr>
            <p:cxnSp>
              <p:nvCxnSpPr>
                <p:cNvPr id="39" name="直接连接符 38"/>
                <p:cNvCxnSpPr/>
                <p:nvPr>
                  <p:custDataLst>
                    <p:tags r:id="rId11"/>
                  </p:custDataLst>
                </p:nvPr>
              </p:nvCxnSpPr>
              <p:spPr>
                <a:xfrm flipV="1">
                  <a:off x="14312" y="5748"/>
                  <a:ext cx="2948" cy="0"/>
                </a:xfrm>
                <a:prstGeom prst="line">
                  <a:avLst/>
                </a:prstGeom>
                <a:ln w="38100">
                  <a:solidFill>
                    <a:srgbClr val="0062D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>
                  <p:custDataLst>
                    <p:tags r:id="rId12"/>
                  </p:custDataLst>
                </p:nvPr>
              </p:nvCxnSpPr>
              <p:spPr>
                <a:xfrm flipV="1">
                  <a:off x="14312" y="3554"/>
                  <a:ext cx="2244" cy="2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16533" y="3604"/>
                  <a:ext cx="773" cy="21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15416" y="4681"/>
                  <a:ext cx="1500" cy="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11" name="对象 10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15"/>
                </p:custDataLst>
              </p:nvPr>
            </p:nvGraphicFramePr>
            <p:xfrm>
              <a:off x="16739" y="3163"/>
              <a:ext cx="523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" name="" r:id="rId16" imgW="152400" imgH="165100" progId="Equation.KSEE3">
                      <p:embed/>
                    </p:oleObj>
                  </mc:Choice>
                  <mc:Fallback>
                    <p:oleObj name="" r:id="rId16" imgW="1524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16739" y="3163"/>
                            <a:ext cx="523" cy="5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18"/>
                </p:custDataLst>
              </p:nvPr>
            </p:nvGraphicFramePr>
            <p:xfrm>
              <a:off x="17114" y="4242"/>
              <a:ext cx="524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" name="" r:id="rId19" imgW="152400" imgH="165100" progId="Equation.KSEE3">
                      <p:embed/>
                    </p:oleObj>
                  </mc:Choice>
                  <mc:Fallback>
                    <p:oleObj name="" r:id="rId19" imgW="1524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7114" y="4242"/>
                            <a:ext cx="524" cy="5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对象 45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1"/>
                </p:custDataLst>
              </p:nvPr>
            </p:nvGraphicFramePr>
            <p:xfrm>
              <a:off x="14961" y="4231"/>
              <a:ext cx="568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" name="" r:id="rId22" imgW="165100" imgH="165100" progId="Equation.KSEE3">
                      <p:embed/>
                    </p:oleObj>
                  </mc:Choice>
                  <mc:Fallback>
                    <p:oleObj name="" r:id="rId22" imgW="1651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14961" y="4231"/>
                            <a:ext cx="568" cy="5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对象 4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4"/>
                </p:custDataLst>
              </p:nvPr>
            </p:nvGraphicFramePr>
            <p:xfrm>
              <a:off x="17578" y="5717"/>
              <a:ext cx="537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" name="" r:id="rId25" imgW="152400" imgH="177165" progId="Equation.KSEE3">
                      <p:embed/>
                    </p:oleObj>
                  </mc:Choice>
                  <mc:Fallback>
                    <p:oleObj name="" r:id="rId25" imgW="1524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7578" y="5717"/>
                            <a:ext cx="537" cy="6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对象 49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27"/>
                </p:custDataLst>
              </p:nvPr>
            </p:nvGraphicFramePr>
            <p:xfrm>
              <a:off x="13745" y="5829"/>
              <a:ext cx="524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" name="" r:id="rId28" imgW="152400" imgH="165100" progId="Equation.KSEE3">
                      <p:embed/>
                    </p:oleObj>
                  </mc:Choice>
                  <mc:Fallback>
                    <p:oleObj name="" r:id="rId28" imgW="1524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3745" y="5829"/>
                            <a:ext cx="524" cy="5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9" name="组合 78"/>
            <p:cNvGrpSpPr/>
            <p:nvPr>
              <p:custDataLst>
                <p:tags r:id="rId30"/>
              </p:custDataLst>
            </p:nvPr>
          </p:nvGrpSpPr>
          <p:grpSpPr>
            <a:xfrm>
              <a:off x="13746" y="7017"/>
              <a:ext cx="4370" cy="3280"/>
              <a:chOff x="13746" y="6316"/>
              <a:chExt cx="4370" cy="3280"/>
            </a:xfrm>
          </p:grpSpPr>
          <p:grpSp>
            <p:nvGrpSpPr>
              <p:cNvPr id="15" name="组合 14"/>
              <p:cNvGrpSpPr/>
              <p:nvPr>
                <p:custDataLst>
                  <p:tags r:id="rId31"/>
                </p:custDataLst>
              </p:nvPr>
            </p:nvGrpSpPr>
            <p:grpSpPr>
              <a:xfrm>
                <a:off x="13746" y="6316"/>
                <a:ext cx="4370" cy="3281"/>
                <a:chOff x="13745" y="3115"/>
                <a:chExt cx="4370" cy="3281"/>
              </a:xfrm>
            </p:grpSpPr>
            <p:graphicFrame>
              <p:nvGraphicFramePr>
                <p:cNvPr id="17" name="对象 16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32"/>
                  </p:custDataLst>
                </p:nvPr>
              </p:nvGraphicFramePr>
              <p:xfrm>
                <a:off x="16811" y="3115"/>
                <a:ext cx="523" cy="5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8" name="" r:id="rId33" imgW="152400" imgH="165100" progId="Equation.KSEE3">
                        <p:embed/>
                      </p:oleObj>
                    </mc:Choice>
                    <mc:Fallback>
                      <p:oleObj name="" r:id="rId33" imgW="152400" imgH="1651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811" y="3115"/>
                              <a:ext cx="523" cy="56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8" name="对象 17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34"/>
                  </p:custDataLst>
                </p:nvPr>
              </p:nvGraphicFramePr>
              <p:xfrm>
                <a:off x="17114" y="4242"/>
                <a:ext cx="524" cy="5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69" name="" r:id="rId35" imgW="152400" imgH="165100" progId="Equation.KSEE3">
                        <p:embed/>
                      </p:oleObj>
                    </mc:Choice>
                    <mc:Fallback>
                      <p:oleObj name="" r:id="rId35" imgW="152400" imgH="1651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114" y="4242"/>
                              <a:ext cx="524" cy="56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7" name="对象 66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36"/>
                  </p:custDataLst>
                </p:nvPr>
              </p:nvGraphicFramePr>
              <p:xfrm>
                <a:off x="14937" y="4231"/>
                <a:ext cx="568" cy="5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0" name="" r:id="rId37" imgW="165100" imgH="165100" progId="Equation.KSEE3">
                        <p:embed/>
                      </p:oleObj>
                    </mc:Choice>
                    <mc:Fallback>
                      <p:oleObj name="" r:id="rId37" imgW="165100" imgH="1651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937" y="4231"/>
                              <a:ext cx="568" cy="56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9" name="对象 68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38"/>
                  </p:custDataLst>
                </p:nvPr>
              </p:nvGraphicFramePr>
              <p:xfrm>
                <a:off x="17578" y="5717"/>
                <a:ext cx="537" cy="6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1" name="" r:id="rId39" imgW="152400" imgH="177165" progId="Equation.KSEE3">
                        <p:embed/>
                      </p:oleObj>
                    </mc:Choice>
                    <mc:Fallback>
                      <p:oleObj name="" r:id="rId39" imgW="152400" imgH="177165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578" y="5717"/>
                              <a:ext cx="537" cy="6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1" name="对象 70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custDataLst>
                    <p:tags r:id="rId40"/>
                  </p:custDataLst>
                </p:nvPr>
              </p:nvGraphicFramePr>
              <p:xfrm>
                <a:off x="13745" y="5829"/>
                <a:ext cx="524" cy="5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72" name="" r:id="rId41" imgW="152400" imgH="165100" progId="Equation.KSEE3">
                        <p:embed/>
                      </p:oleObj>
                    </mc:Choice>
                    <mc:Fallback>
                      <p:oleObj name="" r:id="rId41" imgW="152400" imgH="165100" progId="Equation.KSEE3">
                        <p:embed/>
                        <p:pic>
                          <p:nvPicPr>
                            <p:cNvPr id="0" name="OLE substitute image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745" y="5829"/>
                              <a:ext cx="524" cy="56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73" name="直接箭头连接符 72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14413" y="9190"/>
                <a:ext cx="3175" cy="0"/>
              </a:xfrm>
              <a:prstGeom prst="straightConnector1">
                <a:avLst/>
              </a:prstGeom>
              <a:ln w="40640">
                <a:solidFill>
                  <a:srgbClr val="0062D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>
                <p:custDataLst>
                  <p:tags r:id="rId43"/>
                </p:custDataLst>
              </p:nvPr>
            </p:nvCxnSpPr>
            <p:spPr>
              <a:xfrm flipV="1">
                <a:off x="15560" y="7894"/>
                <a:ext cx="1531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44"/>
                </p:custDataLst>
              </p:nvPr>
            </p:nvCxnSpPr>
            <p:spPr>
              <a:xfrm flipH="1">
                <a:off x="14413" y="6745"/>
                <a:ext cx="2270" cy="24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>
                <a:endCxn id="69" idx="1"/>
              </p:cNvCxnSpPr>
              <p:nvPr>
                <p:custDataLst>
                  <p:tags r:id="rId45"/>
                </p:custDataLst>
              </p:nvPr>
            </p:nvCxnSpPr>
            <p:spPr>
              <a:xfrm>
                <a:off x="16686" y="6721"/>
                <a:ext cx="893" cy="25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/>
              <p:nvPr>
                <p:custDataLst>
                  <p:tags r:id="rId46"/>
                </p:custDataLst>
              </p:nvPr>
            </p:nvCxnSpPr>
            <p:spPr>
              <a:xfrm flipH="1">
                <a:off x="15535" y="6744"/>
                <a:ext cx="1172" cy="1172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>
                <p:custDataLst>
                  <p:tags r:id="rId47"/>
                </p:custDataLst>
              </p:nvPr>
            </p:nvCxnSpPr>
            <p:spPr>
              <a:xfrm>
                <a:off x="16715" y="6735"/>
                <a:ext cx="416" cy="1207"/>
              </a:xfrm>
              <a:prstGeom prst="straightConnector1">
                <a:avLst/>
              </a:prstGeom>
              <a:ln w="349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/>
          <p:cNvGrpSpPr/>
          <p:nvPr>
            <p:custDataLst>
              <p:tags r:id="rId48"/>
            </p:custDataLst>
          </p:nvPr>
        </p:nvGrpSpPr>
        <p:grpSpPr>
          <a:xfrm>
            <a:off x="779145" y="2319020"/>
            <a:ext cx="7555230" cy="3735070"/>
            <a:chOff x="1227" y="3652"/>
            <a:chExt cx="11898" cy="5882"/>
          </a:xfrm>
        </p:grpSpPr>
        <p:sp>
          <p:nvSpPr>
            <p:cNvPr id="7" name="圆角矩形 6"/>
            <p:cNvSpPr/>
            <p:nvPr>
              <p:custDataLst>
                <p:tags r:id="rId49"/>
              </p:custDataLst>
            </p:nvPr>
          </p:nvSpPr>
          <p:spPr>
            <a:xfrm>
              <a:off x="1227" y="3652"/>
              <a:ext cx="11899" cy="5882"/>
            </a:xfrm>
            <a:prstGeom prst="roundRect">
              <a:avLst>
                <a:gd name="adj" fmla="val 6919"/>
              </a:avLst>
            </a:prstGeom>
            <a:solidFill>
              <a:srgbClr val="D5E69E">
                <a:alpha val="9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30000"/>
                </a:lnSpc>
              </a:pPr>
              <a:endPara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50"/>
              </p:custDataLst>
            </p:nvPr>
          </p:nvSpPr>
          <p:spPr>
            <a:xfrm>
              <a:off x="1338" y="3794"/>
              <a:ext cx="9270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auto"/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解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: 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因为</a:t>
              </a:r>
              <a:r>
                <a:rPr lang="en-US" altLang="zh-CN" sz="2800" b="1" i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DE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是△</a:t>
              </a:r>
              <a:r>
                <a:rPr lang="en-US" altLang="zh-CN" sz="2800" b="1" i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ABC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的中位线，所以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aphicFrame>
        <p:nvGraphicFramePr>
          <p:cNvPr id="22" name="对象 21"/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919480" y="2891155"/>
          <a:ext cx="3608070" cy="92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" r:id="rId52" imgW="1600200" imgH="405765" progId="Equation.DSMT4">
                  <p:embed/>
                </p:oleObj>
              </mc:Choice>
              <mc:Fallback>
                <p:oleObj name="" r:id="rId52" imgW="16002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919480" y="2891155"/>
                        <a:ext cx="3608070" cy="92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custDataLst>
              <p:tags r:id="rId54"/>
            </p:custDataLst>
          </p:nvPr>
        </p:nvGraphicFramePr>
        <p:xfrm>
          <a:off x="870585" y="3613785"/>
          <a:ext cx="7463155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" r:id="rId55" imgW="3327400" imgH="405765" progId="Equation.DSMT4">
                  <p:embed/>
                </p:oleObj>
              </mc:Choice>
              <mc:Fallback>
                <p:oleObj name="" r:id="rId55" imgW="33274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870585" y="3613785"/>
                        <a:ext cx="7463155" cy="94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custDataLst>
              <p:tags r:id="rId57"/>
            </p:custDataLst>
          </p:nvPr>
        </p:nvGraphicFramePr>
        <p:xfrm>
          <a:off x="882650" y="4610735"/>
          <a:ext cx="2632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" r:id="rId58" imgW="1206500" imgH="241300" progId="Equation.DSMT4">
                  <p:embed/>
                </p:oleObj>
              </mc:Choice>
              <mc:Fallback>
                <p:oleObj name="" r:id="rId58" imgW="12065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882650" y="4610735"/>
                        <a:ext cx="2632075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custDataLst>
              <p:tags r:id="rId60"/>
            </p:custDataLst>
          </p:nvPr>
        </p:nvGraphicFramePr>
        <p:xfrm>
          <a:off x="3528695" y="4401820"/>
          <a:ext cx="2934335" cy="9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" r:id="rId61" imgW="1117600" imgH="405765" progId="Equation.DSMT4">
                  <p:embed/>
                </p:oleObj>
              </mc:Choice>
              <mc:Fallback>
                <p:oleObj name="" r:id="rId61" imgW="11176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3528695" y="4401820"/>
                        <a:ext cx="2934335" cy="99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custDataLst>
              <p:tags r:id="rId63"/>
            </p:custDataLst>
          </p:nvPr>
        </p:nvGraphicFramePr>
        <p:xfrm>
          <a:off x="870585" y="5098415"/>
          <a:ext cx="4442460" cy="95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" r:id="rId64" imgW="1841500" imgH="405765" progId="Equation.DSMT4">
                  <p:embed/>
                </p:oleObj>
              </mc:Choice>
              <mc:Fallback>
                <p:oleObj name="" r:id="rId64" imgW="18415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870585" y="5098415"/>
                        <a:ext cx="4442460" cy="95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>
            <p:custDataLst>
              <p:tags r:id="rId1"/>
            </p:custDataLst>
          </p:nvPr>
        </p:nvSpPr>
        <p:spPr>
          <a:xfrm>
            <a:off x="1753870" y="142240"/>
            <a:ext cx="8684260" cy="57912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68BD8"/>
              </a:gs>
              <a:gs pos="100000">
                <a:srgbClr val="85BC5C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用向量证明平面几何问题的基本思路及步骤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618027" y="721256"/>
            <a:ext cx="10481827" cy="22904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zh-CN" altLang="en-US" sz="2600" b="1" kern="100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【基底法】</a:t>
            </a:r>
            <a:endParaRPr lang="en-US" altLang="zh-CN" sz="2600" b="1" kern="100">
              <a:solidFill>
                <a:srgbClr val="0F4DD9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①</a:t>
            </a:r>
            <a:r>
              <a:rPr lang="zh-CN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选取基底；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zh-CN" sz="26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尽量选已知模和夹角的向量作为基底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)</a:t>
            </a:r>
            <a:endParaRPr lang="zh-CN" altLang="zh-CN" sz="2600" kern="1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②</a:t>
            </a:r>
            <a:r>
              <a:rPr lang="zh-CN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用基底表示相关向量；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△法则，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6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法则，三点共线定理，回路</a:t>
            </a:r>
            <a:r>
              <a:rPr lang="en-US" altLang="zh-CN" sz="2600" kern="1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zh-CN" sz="2600" kern="10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③</a:t>
            </a:r>
            <a:r>
              <a:rPr lang="zh-CN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利用向量的线性运算或数量积找出相应关系</a:t>
            </a: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en-US" altLang="zh-CN" sz="2600" kern="1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④</a:t>
            </a:r>
            <a:r>
              <a:rPr lang="zh-CN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把几何问题向量化</a:t>
            </a: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zh-CN" altLang="zh-CN" sz="2600" kern="100"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18027" y="2919626"/>
            <a:ext cx="10481827" cy="22904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zh-CN" altLang="en-US" sz="2600" b="1" kern="100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【坐标法】</a:t>
            </a:r>
            <a:endParaRPr lang="zh-CN" altLang="en-US" sz="2600" b="1" kern="100">
              <a:solidFill>
                <a:srgbClr val="0F4DD9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①</a:t>
            </a:r>
            <a:r>
              <a:rPr lang="zh-CN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建立适当的平面直角坐标系；</a:t>
            </a:r>
            <a:endParaRPr lang="zh-CN" altLang="zh-CN" sz="2600" kern="1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②</a:t>
            </a:r>
            <a:r>
              <a:rPr lang="zh-CN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把相关向量坐标化；</a:t>
            </a:r>
            <a:endParaRPr lang="zh-CN" altLang="zh-CN" sz="2600" kern="1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③</a:t>
            </a:r>
            <a:r>
              <a:rPr lang="zh-CN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用向量的坐标运算找出相应关系；</a:t>
            </a:r>
            <a:endParaRPr lang="zh-CN" altLang="zh-CN" sz="2600" kern="1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  <a:p>
            <a:pPr marL="612140" algn="just" defTabSz="914400" fontAlgn="auto">
              <a:lnSpc>
                <a:spcPct val="110000"/>
              </a:lnSpc>
              <a:spcAft>
                <a:spcPct val="0"/>
              </a:spcAft>
              <a:tabLst>
                <a:tab pos="2430145" algn="l"/>
              </a:tabLst>
            </a:pP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④</a:t>
            </a:r>
            <a:r>
              <a:rPr lang="zh-CN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把几何问题向量化</a:t>
            </a:r>
            <a:r>
              <a:rPr lang="en-US" altLang="zh-CN" sz="2600" kern="1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zh-CN" altLang="zh-CN" sz="2600" kern="100">
              <a:effectLst/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05115" y="3908425"/>
            <a:ext cx="5925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C00000"/>
                </a:solidFill>
              </a:rPr>
              <a:t>优先考虑哪一种？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6193155" y="1805305"/>
            <a:ext cx="379730" cy="1879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>
                <p:custDataLst>
                  <p:tags r:id="rId4"/>
                </p:custDataLst>
              </p:nvPr>
            </p:nvSpPr>
            <p:spPr>
              <a:xfrm>
                <a:off x="697865" y="5210175"/>
                <a:ext cx="10796905" cy="1937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l" defTabSz="914400" fontAlgn="auto">
                  <a:lnSpc>
                    <a:spcPct val="110000"/>
                  </a:lnSpc>
                  <a:spcAft>
                    <a:spcPct val="0"/>
                  </a:spcAft>
                  <a:tabLst>
                    <a:tab pos="2430145" algn="l"/>
                  </a:tabLst>
                </a:pPr>
                <a:r>
                  <a:rPr lang="zh-CN" altLang="en-US" sz="2600" b="1" kern="100">
                    <a:solidFill>
                      <a:srgbClr val="0F4DD9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【几何法】</a:t>
                </a:r>
                <a:endParaRPr lang="zh-CN" altLang="en-US" sz="2600" b="1" kern="100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  <a:p>
                <a:pPr marL="612140" algn="just" defTabSz="914400" fontAlgn="auto">
                  <a:lnSpc>
                    <a:spcPct val="110000"/>
                  </a:lnSpc>
                  <a:spcAft>
                    <a:spcPct val="0"/>
                  </a:spcAft>
                  <a:tabLst>
                    <a:tab pos="2430145" algn="l"/>
                  </a:tabLst>
                </a:pPr>
                <a:r>
                  <a:rPr lang="en-US" altLang="zh-CN" sz="2600" kern="1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600" i="1" kern="10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600" i="1" kern="100">
                                <a:latin typeface="Cambria Math" panose="02040503050406030204" charset="0"/>
                                <a:ea typeface="黑体" panose="02010609060101010101" charset="-122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kern="100">
                                <a:latin typeface="Cambria Math" panose="02040503050406030204" charset="0"/>
                                <a:ea typeface="黑体" panose="02010609060101010101" charset="-122"/>
                                <a:cs typeface="Cambria Math" panose="02040503050406030204" charset="0"/>
                              </a:rPr>
                              <m:t>𝑂𝐴</m:t>
                            </m:r>
                          </m:e>
                        </m:acc>
                        <m:r>
                          <a:rPr lang="en-US" altLang="zh-CN" sz="2600" i="1" kern="10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600" i="1" kern="100">
                                <a:latin typeface="Cambria Math" panose="02040503050406030204" charset="0"/>
                                <a:ea typeface="黑体" panose="02010609060101010101" charset="-122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600" i="1" kern="100">
                                <a:latin typeface="Cambria Math" panose="02040503050406030204" charset="0"/>
                                <a:ea typeface="黑体" panose="02010609060101010101" charset="-122"/>
                                <a:cs typeface="Cambria Math" panose="02040503050406030204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US" altLang="zh-CN" sz="2600" i="1" kern="10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600" i="1" kern="10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600" i="1" kern="10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zh-CN" altLang="zh-CN" sz="2600" kern="1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600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600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所有向量都用有向线段表示</a:t>
                </a:r>
                <a:r>
                  <a:rPr lang="en-US" altLang="zh-CN" sz="2600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zh-CN" altLang="zh-CN" sz="2600" kern="10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  <a:p>
                <a:pPr marL="612140" algn="just" defTabSz="914400" fontAlgn="auto">
                  <a:lnSpc>
                    <a:spcPct val="110000"/>
                  </a:lnSpc>
                  <a:spcAft>
                    <a:spcPct val="0"/>
                  </a:spcAft>
                  <a:tabLst>
                    <a:tab pos="2430145" algn="l"/>
                  </a:tabLst>
                </a:pPr>
                <a:r>
                  <a:rPr lang="en-US" altLang="zh-CN" sz="2600" kern="1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en-US" sz="2600" kern="1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系数和的范围问题</a:t>
                </a:r>
                <a:r>
                  <a:rPr lang="zh-CN" altLang="zh-CN" sz="2600" kern="1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600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600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等和线</a:t>
                </a:r>
                <a:r>
                  <a:rPr lang="en-US" altLang="zh-CN" sz="2600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zh-CN" altLang="zh-CN" sz="2600" kern="1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  <a:p>
                <a:pPr marL="612140" algn="just" defTabSz="914400" fontAlgn="auto">
                  <a:lnSpc>
                    <a:spcPct val="110000"/>
                  </a:lnSpc>
                  <a:spcAft>
                    <a:spcPct val="0"/>
                  </a:spcAft>
                  <a:tabLst>
                    <a:tab pos="2430145" algn="l"/>
                  </a:tabLst>
                </a:pPr>
                <a:endParaRPr lang="zh-CN" altLang="zh-CN" sz="2600" kern="100">
                  <a:effectLst/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97865" y="5210175"/>
                <a:ext cx="10796905" cy="193738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523240" y="226060"/>
            <a:ext cx="10682605" cy="1000125"/>
            <a:chOff x="1226" y="1583"/>
            <a:chExt cx="16823" cy="1575"/>
          </a:xfrm>
        </p:grpSpPr>
        <p:sp>
          <p:nvSpPr>
            <p:cNvPr id="3" name="文本框 2"/>
            <p:cNvSpPr txBox="1"/>
            <p:nvPr>
              <p:custDataLst>
                <p:tags r:id="rId2"/>
              </p:custDataLst>
            </p:nvPr>
          </p:nvSpPr>
          <p:spPr>
            <a:xfrm>
              <a:off x="1226" y="1583"/>
              <a:ext cx="22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269" name="对象 10268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2500" y="1611"/>
            <a:ext cx="15549" cy="1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" r:id="rId4" imgW="4063365" imgH="405765" progId="Equation.DSMT4">
                    <p:embed/>
                  </p:oleObj>
                </mc:Choice>
                <mc:Fallback>
                  <p:oleObj name="" r:id="rId4" imgW="4063365" imgH="4057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00" y="1611"/>
                          <a:ext cx="15549" cy="15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>
            <p:custDataLst>
              <p:tags r:id="rId6"/>
            </p:custDataLst>
          </p:nvPr>
        </p:nvGrpSpPr>
        <p:grpSpPr>
          <a:xfrm>
            <a:off x="7762240" y="1261745"/>
            <a:ext cx="4254500" cy="2135565"/>
            <a:chOff x="11259" y="6837"/>
            <a:chExt cx="7973" cy="4002"/>
          </a:xfrm>
        </p:grpSpPr>
        <p:sp>
          <p:nvSpPr>
            <p:cNvPr id="10267" name="直接连接符 10266"/>
            <p:cNvSpPr/>
            <p:nvPr>
              <p:custDataLst>
                <p:tags r:id="rId7"/>
              </p:custDataLst>
            </p:nvPr>
          </p:nvSpPr>
          <p:spPr>
            <a:xfrm>
              <a:off x="13559" y="7439"/>
              <a:ext cx="2999" cy="263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0247" name="直接连接符 10246"/>
            <p:cNvSpPr/>
            <p:nvPr>
              <p:custDataLst>
                <p:tags r:id="rId8"/>
              </p:custDataLst>
            </p:nvPr>
          </p:nvSpPr>
          <p:spPr>
            <a:xfrm flipV="1">
              <a:off x="16558" y="7462"/>
              <a:ext cx="1680" cy="2639"/>
            </a:xfrm>
            <a:prstGeom prst="line">
              <a:avLst/>
            </a:prstGeom>
            <a:ln w="38100" cap="flat" cmpd="sng">
              <a:solidFill>
                <a:srgbClr val="0F4DD9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0248" name="直接连接符 10247"/>
            <p:cNvSpPr/>
            <p:nvPr>
              <p:custDataLst>
                <p:tags r:id="rId9"/>
              </p:custDataLst>
            </p:nvPr>
          </p:nvSpPr>
          <p:spPr>
            <a:xfrm>
              <a:off x="13559" y="7439"/>
              <a:ext cx="4679" cy="0"/>
            </a:xfrm>
            <a:prstGeom prst="line">
              <a:avLst/>
            </a:prstGeom>
            <a:ln w="38100" cap="flat" cmpd="sng">
              <a:solidFill>
                <a:srgbClr val="0F4DD9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0251" name="文本框 10250"/>
            <p:cNvSpPr txBox="1"/>
            <p:nvPr>
              <p:custDataLst>
                <p:tags r:id="rId10"/>
              </p:custDataLst>
            </p:nvPr>
          </p:nvSpPr>
          <p:spPr>
            <a:xfrm>
              <a:off x="11259" y="9839"/>
              <a:ext cx="1080" cy="97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0252" name="文本框 10251"/>
            <p:cNvSpPr txBox="1"/>
            <p:nvPr>
              <p:custDataLst>
                <p:tags r:id="rId11"/>
              </p:custDataLst>
            </p:nvPr>
          </p:nvSpPr>
          <p:spPr>
            <a:xfrm>
              <a:off x="16538" y="9861"/>
              <a:ext cx="1080" cy="97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B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0253" name="文本框 10252"/>
            <p:cNvSpPr txBox="1"/>
            <p:nvPr>
              <p:custDataLst>
                <p:tags r:id="rId12"/>
              </p:custDataLst>
            </p:nvPr>
          </p:nvSpPr>
          <p:spPr>
            <a:xfrm>
              <a:off x="18152" y="6837"/>
              <a:ext cx="1080" cy="97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C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0254" name="文本框 10253"/>
            <p:cNvSpPr txBox="1"/>
            <p:nvPr>
              <p:custDataLst>
                <p:tags r:id="rId13"/>
              </p:custDataLst>
            </p:nvPr>
          </p:nvSpPr>
          <p:spPr>
            <a:xfrm>
              <a:off x="12861" y="6864"/>
              <a:ext cx="1080" cy="97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D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0256" name="直接连接符 10255"/>
            <p:cNvSpPr/>
            <p:nvPr>
              <p:custDataLst>
                <p:tags r:id="rId14"/>
              </p:custDataLst>
            </p:nvPr>
          </p:nvSpPr>
          <p:spPr>
            <a:xfrm>
              <a:off x="11879" y="10079"/>
              <a:ext cx="4679" cy="0"/>
            </a:xfrm>
            <a:prstGeom prst="line">
              <a:avLst/>
            </a:prstGeom>
            <a:ln w="38100" cap="flat" cmpd="sng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0257" name="直接连接符 10256"/>
            <p:cNvSpPr/>
            <p:nvPr>
              <p:custDataLst>
                <p:tags r:id="rId15"/>
              </p:custDataLst>
            </p:nvPr>
          </p:nvSpPr>
          <p:spPr>
            <a:xfrm flipV="1">
              <a:off x="11879" y="7453"/>
              <a:ext cx="1680" cy="2639"/>
            </a:xfrm>
            <a:prstGeom prst="line">
              <a:avLst/>
            </a:prstGeom>
            <a:ln w="38100" cap="flat" cmpd="sng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0268" name="直接连接符 10267"/>
            <p:cNvSpPr/>
            <p:nvPr>
              <p:custDataLst>
                <p:tags r:id="rId16"/>
              </p:custDataLst>
            </p:nvPr>
          </p:nvSpPr>
          <p:spPr>
            <a:xfrm flipV="1">
              <a:off x="11902" y="7453"/>
              <a:ext cx="6358" cy="263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</p:grpSp>
      <p:grpSp>
        <p:nvGrpSpPr>
          <p:cNvPr id="6" name="组合 5"/>
          <p:cNvGrpSpPr/>
          <p:nvPr>
            <p:custDataLst>
              <p:tags r:id="rId17"/>
            </p:custDataLst>
          </p:nvPr>
        </p:nvGrpSpPr>
        <p:grpSpPr>
          <a:xfrm>
            <a:off x="8117423" y="1582401"/>
            <a:ext cx="3393624" cy="1409150"/>
            <a:chOff x="2378" y="11012"/>
            <a:chExt cx="6358" cy="2640"/>
          </a:xfrm>
        </p:grpSpPr>
        <p:sp>
          <p:nvSpPr>
            <p:cNvPr id="10249" name="直接连接符 10248"/>
            <p:cNvSpPr/>
            <p:nvPr>
              <p:custDataLst>
                <p:tags r:id="rId18"/>
              </p:custDataLst>
            </p:nvPr>
          </p:nvSpPr>
          <p:spPr>
            <a:xfrm>
              <a:off x="4084" y="11013"/>
              <a:ext cx="2999" cy="2639"/>
            </a:xfrm>
            <a:prstGeom prst="line">
              <a:avLst/>
            </a:prstGeom>
            <a:ln w="38100" cap="flat" cmpd="sng">
              <a:solidFill>
                <a:schemeClr val="accent6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0245" name="直接连接符 10244"/>
            <p:cNvSpPr/>
            <p:nvPr>
              <p:custDataLst>
                <p:tags r:id="rId19"/>
              </p:custDataLst>
            </p:nvPr>
          </p:nvSpPr>
          <p:spPr>
            <a:xfrm>
              <a:off x="2378" y="13651"/>
              <a:ext cx="4679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0246" name="直接连接符 10245"/>
            <p:cNvSpPr/>
            <p:nvPr>
              <p:custDataLst>
                <p:tags r:id="rId20"/>
              </p:custDataLst>
            </p:nvPr>
          </p:nvSpPr>
          <p:spPr>
            <a:xfrm flipV="1">
              <a:off x="2378" y="11012"/>
              <a:ext cx="1680" cy="263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0250" name="直接连接符 10249"/>
            <p:cNvSpPr/>
            <p:nvPr>
              <p:custDataLst>
                <p:tags r:id="rId21"/>
              </p:custDataLst>
            </p:nvPr>
          </p:nvSpPr>
          <p:spPr>
            <a:xfrm flipV="1">
              <a:off x="2378" y="11012"/>
              <a:ext cx="6358" cy="2639"/>
            </a:xfrm>
            <a:prstGeom prst="line">
              <a:avLst/>
            </a:prstGeom>
            <a:ln w="38100" cap="flat" cmpd="sng">
              <a:solidFill>
                <a:schemeClr val="accent6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</p:grpSp>
      <p:graphicFrame>
        <p:nvGraphicFramePr>
          <p:cNvPr id="10274" name="对象 10273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807512" y="1322177"/>
          <a:ext cx="5259705" cy="137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" r:id="rId23" imgW="2044700" imgH="533400" progId="Equation.DSMT4">
                  <p:embed/>
                </p:oleObj>
              </mc:Choice>
              <mc:Fallback>
                <p:oleObj name="" r:id="rId23" imgW="2044700" imgH="533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7512" y="1322177"/>
                        <a:ext cx="5259705" cy="1372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6" name="对象 72725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728980" y="2715260"/>
          <a:ext cx="702056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" r:id="rId26" imgW="2717800" imgH="279400" progId="Equation.DSMT4">
                  <p:embed/>
                </p:oleObj>
              </mc:Choice>
              <mc:Fallback>
                <p:oleObj name="" r:id="rId26" imgW="2717800" imgH="279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28980" y="2715260"/>
                        <a:ext cx="7020560" cy="670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对象 72727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807720" y="3397250"/>
          <a:ext cx="4966970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" r:id="rId29" imgW="1828800" imgH="228600" progId="Equation.DSMT4">
                  <p:embed/>
                </p:oleObj>
              </mc:Choice>
              <mc:Fallback>
                <p:oleObj name="" r:id="rId29" imgW="1828800" imgH="228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07720" y="3397250"/>
                        <a:ext cx="4966970" cy="589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文本框 72729"/>
          <p:cNvSpPr txBox="1"/>
          <p:nvPr>
            <p:custDataLst>
              <p:tags r:id="rId31"/>
            </p:custDataLst>
          </p:nvPr>
        </p:nvSpPr>
        <p:spPr>
          <a:xfrm>
            <a:off x="807720" y="4142105"/>
            <a:ext cx="10511155" cy="52197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</a:rPr>
              <a:t>★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结论：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平行四边形对角线的平方和等于四条边的平方和。</a:t>
            </a:r>
            <a:endParaRPr lang="zh-CN" altLang="en-US" sz="28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96265" y="4866640"/>
            <a:ext cx="11420475" cy="523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96265" y="5762625"/>
            <a:ext cx="11420475" cy="552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96VWCK}Y1JSSQ(96D0KL68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147" y="2276687"/>
            <a:ext cx="3848100" cy="3733800"/>
          </a:xfrm>
          <a:prstGeom prst="rect">
            <a:avLst/>
          </a:prstGeom>
        </p:spPr>
      </p:pic>
      <p:graphicFrame>
        <p:nvGraphicFramePr>
          <p:cNvPr id="11300" name="对象 1129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78510" y="1143000"/>
          <a:ext cx="10307320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" r:id="rId4" imgW="4686300" imgH="457200" progId="Equation.DSMT4">
                  <p:embed/>
                </p:oleObj>
              </mc:Choice>
              <mc:Fallback>
                <p:oleObj name="" r:id="rId4" imgW="46863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8510" y="1143000"/>
                        <a:ext cx="10307320" cy="965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778511" y="351681"/>
            <a:ext cx="6028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（第</a:t>
            </a:r>
            <a:r>
              <a:rPr 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39</a:t>
            </a:r>
            <a:r>
              <a:rPr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页）</a:t>
            </a:r>
            <a:endParaRPr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1"/>
            </p:custDataLst>
          </p:nvPr>
        </p:nvGrpSpPr>
        <p:grpSpPr>
          <a:xfrm>
            <a:off x="584836" y="472966"/>
            <a:ext cx="6221730" cy="521970"/>
            <a:chOff x="330201" y="576471"/>
            <a:chExt cx="6221730" cy="521970"/>
          </a:xfrm>
        </p:grpSpPr>
        <p:sp>
          <p:nvSpPr>
            <p:cNvPr id="23" name="文本框 22"/>
            <p:cNvSpPr txBox="1"/>
            <p:nvPr>
              <p:custDataLst>
                <p:tags r:id="rId2"/>
              </p:custDataLst>
            </p:nvPr>
          </p:nvSpPr>
          <p:spPr>
            <a:xfrm>
              <a:off x="523876" y="576471"/>
              <a:ext cx="60280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练习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（第</a:t>
              </a:r>
              <a:r>
                <a:rPr 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39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页）</a:t>
              </a:r>
              <a:endParaRPr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4" name="矩形: 圆角 15"/>
            <p:cNvSpPr/>
            <p:nvPr>
              <p:custDataLst>
                <p:tags r:id="rId3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 rot="16200000" flipH="1">
            <a:off x="11362434" y="39250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4" name="组合 3"/>
            <p:cNvGrpSpPr/>
            <p:nvPr>
              <p:custDataLst>
                <p:tags r:id="rId5"/>
              </p:custDataLst>
            </p:nvPr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5" name="等腰三角形 4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>
              <p:custDataLst>
                <p:tags r:id="rId11"/>
              </p:custDataLst>
            </p:nvPr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21" name="等腰三角形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13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>
                <p:custDataLst>
                  <p:tags r:id="rId14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>
                <p:custDataLst>
                  <p:tags r:id="rId15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>
                <p:custDataLst>
                  <p:tags r:id="rId16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1300" name="对象 11299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824230" y="1045845"/>
          <a:ext cx="10307320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" r:id="rId18" imgW="4686300" imgH="457200" progId="Equation.DSMT4">
                  <p:embed/>
                </p:oleObj>
              </mc:Choice>
              <mc:Fallback>
                <p:oleObj name="" r:id="rId18" imgW="46863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4230" y="1045845"/>
                        <a:ext cx="10307320" cy="965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>
            <p:custDataLst>
              <p:tags r:id="rId20"/>
            </p:custDataLst>
          </p:nvPr>
        </p:nvGrpSpPr>
        <p:grpSpPr>
          <a:xfrm>
            <a:off x="853440" y="2061845"/>
            <a:ext cx="10516870" cy="4066540"/>
            <a:chOff x="1344" y="3247"/>
            <a:chExt cx="16562" cy="6404"/>
          </a:xfrm>
        </p:grpSpPr>
        <p:sp>
          <p:nvSpPr>
            <p:cNvPr id="9" name="圆角矩形 8"/>
            <p:cNvSpPr/>
            <p:nvPr>
              <p:custDataLst>
                <p:tags r:id="rId21"/>
              </p:custDataLst>
            </p:nvPr>
          </p:nvSpPr>
          <p:spPr>
            <a:xfrm>
              <a:off x="1344" y="3247"/>
              <a:ext cx="16563" cy="6404"/>
            </a:xfrm>
            <a:prstGeom prst="roundRect">
              <a:avLst>
                <a:gd name="adj" fmla="val 5307"/>
              </a:avLst>
            </a:prstGeom>
            <a:solidFill>
              <a:srgbClr val="EEFAFA">
                <a:alpha val="63000"/>
              </a:srgbClr>
            </a:solidFill>
            <a:ln w="12700" cmpd="sng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301" name="对象 11300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1365" y="3412"/>
            <a:ext cx="11840" cy="2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" name="" r:id="rId23" imgW="3276600" imgH="812800" progId="Equation.DSMT4">
                    <p:embed/>
                  </p:oleObj>
                </mc:Choice>
                <mc:Fallback>
                  <p:oleObj name="" r:id="rId23" imgW="3276600" imgH="812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65" y="3412"/>
                          <a:ext cx="11840" cy="26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>
            <p:custDataLst>
              <p:tags r:id="rId25"/>
            </p:custDataLst>
          </p:nvPr>
        </p:nvGrpSpPr>
        <p:grpSpPr>
          <a:xfrm>
            <a:off x="8524240" y="1986915"/>
            <a:ext cx="2770505" cy="3157855"/>
            <a:chOff x="123" y="4167"/>
            <a:chExt cx="5983" cy="6817"/>
          </a:xfrm>
        </p:grpSpPr>
        <p:sp>
          <p:nvSpPr>
            <p:cNvPr id="11269" name="直接连接符 11268"/>
            <p:cNvSpPr/>
            <p:nvPr>
              <p:custDataLst>
                <p:tags r:id="rId26"/>
              </p:custDataLst>
            </p:nvPr>
          </p:nvSpPr>
          <p:spPr>
            <a:xfrm flipH="1">
              <a:off x="962" y="6600"/>
              <a:ext cx="0" cy="33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1270" name="直接连接符 11269"/>
            <p:cNvSpPr/>
            <p:nvPr>
              <p:custDataLst>
                <p:tags r:id="rId27"/>
              </p:custDataLst>
            </p:nvPr>
          </p:nvSpPr>
          <p:spPr>
            <a:xfrm rot="-5400000" flipH="1">
              <a:off x="2642" y="4920"/>
              <a:ext cx="0" cy="33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1271" name="直接连接符 11270"/>
            <p:cNvSpPr/>
            <p:nvPr>
              <p:custDataLst>
                <p:tags r:id="rId28"/>
              </p:custDataLst>
            </p:nvPr>
          </p:nvSpPr>
          <p:spPr>
            <a:xfrm rot="-5400000" flipH="1">
              <a:off x="2642" y="8279"/>
              <a:ext cx="0" cy="33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1272" name="直接连接符 11271"/>
            <p:cNvSpPr/>
            <p:nvPr>
              <p:custDataLst>
                <p:tags r:id="rId29"/>
              </p:custDataLst>
            </p:nvPr>
          </p:nvSpPr>
          <p:spPr>
            <a:xfrm flipH="1">
              <a:off x="4321" y="6600"/>
              <a:ext cx="0" cy="335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1273" name="直接连接符 11272"/>
            <p:cNvSpPr/>
            <p:nvPr>
              <p:custDataLst>
                <p:tags r:id="rId30"/>
              </p:custDataLst>
            </p:nvPr>
          </p:nvSpPr>
          <p:spPr>
            <a:xfrm>
              <a:off x="962" y="6600"/>
              <a:ext cx="1680" cy="3359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1274" name="直接连接符 11273"/>
            <p:cNvSpPr/>
            <p:nvPr>
              <p:custDataLst>
                <p:tags r:id="rId31"/>
              </p:custDataLst>
            </p:nvPr>
          </p:nvSpPr>
          <p:spPr>
            <a:xfrm flipV="1">
              <a:off x="962" y="8879"/>
              <a:ext cx="3359" cy="10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11280" name="文本框 11279"/>
            <p:cNvSpPr txBox="1"/>
            <p:nvPr>
              <p:custDataLst>
                <p:tags r:id="rId32"/>
              </p:custDataLst>
            </p:nvPr>
          </p:nvSpPr>
          <p:spPr>
            <a:xfrm>
              <a:off x="230" y="9875"/>
              <a:ext cx="1080" cy="106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A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1281" name="文本框 11280"/>
            <p:cNvSpPr txBox="1"/>
            <p:nvPr>
              <p:custDataLst>
                <p:tags r:id="rId33"/>
              </p:custDataLst>
            </p:nvPr>
          </p:nvSpPr>
          <p:spPr>
            <a:xfrm>
              <a:off x="4115" y="9909"/>
              <a:ext cx="1080" cy="106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B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1282" name="文本框 11281"/>
            <p:cNvSpPr txBox="1"/>
            <p:nvPr>
              <p:custDataLst>
                <p:tags r:id="rId34"/>
              </p:custDataLst>
            </p:nvPr>
          </p:nvSpPr>
          <p:spPr>
            <a:xfrm>
              <a:off x="4204" y="6144"/>
              <a:ext cx="1080" cy="106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C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1283" name="文本框 11282"/>
            <p:cNvSpPr txBox="1"/>
            <p:nvPr>
              <p:custDataLst>
                <p:tags r:id="rId35"/>
              </p:custDataLst>
            </p:nvPr>
          </p:nvSpPr>
          <p:spPr>
            <a:xfrm>
              <a:off x="123" y="6169"/>
              <a:ext cx="1080" cy="106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D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1284" name="文本框 11283"/>
            <p:cNvSpPr txBox="1"/>
            <p:nvPr>
              <p:custDataLst>
                <p:tags r:id="rId36"/>
              </p:custDataLst>
            </p:nvPr>
          </p:nvSpPr>
          <p:spPr>
            <a:xfrm>
              <a:off x="2126" y="8383"/>
              <a:ext cx="1080" cy="106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M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1285" name="文本框 11284"/>
            <p:cNvSpPr txBox="1"/>
            <p:nvPr>
              <p:custDataLst>
                <p:tags r:id="rId37"/>
              </p:custDataLst>
            </p:nvPr>
          </p:nvSpPr>
          <p:spPr>
            <a:xfrm>
              <a:off x="2210" y="9923"/>
              <a:ext cx="1080" cy="106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E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1293" name="直接连接符 11292"/>
            <p:cNvSpPr/>
            <p:nvPr>
              <p:custDataLst>
                <p:tags r:id="rId38"/>
              </p:custDataLst>
            </p:nvPr>
          </p:nvSpPr>
          <p:spPr>
            <a:xfrm>
              <a:off x="4300" y="9959"/>
              <a:ext cx="12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1294" name="直接连接符 11293"/>
            <p:cNvSpPr/>
            <p:nvPr>
              <p:custDataLst>
                <p:tags r:id="rId39"/>
              </p:custDataLst>
            </p:nvPr>
          </p:nvSpPr>
          <p:spPr>
            <a:xfrm flipH="1" flipV="1">
              <a:off x="962" y="4920"/>
              <a:ext cx="0" cy="16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11295" name="文本框 11294"/>
            <p:cNvSpPr txBox="1"/>
            <p:nvPr>
              <p:custDataLst>
                <p:tags r:id="rId40"/>
              </p:custDataLst>
            </p:nvPr>
          </p:nvSpPr>
          <p:spPr>
            <a:xfrm>
              <a:off x="5026" y="9861"/>
              <a:ext cx="1080" cy="106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x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1296" name="文本框 11295"/>
            <p:cNvSpPr txBox="1"/>
            <p:nvPr>
              <p:custDataLst>
                <p:tags r:id="rId41"/>
              </p:custDataLst>
            </p:nvPr>
          </p:nvSpPr>
          <p:spPr>
            <a:xfrm>
              <a:off x="1010" y="4167"/>
              <a:ext cx="1080" cy="106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y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1298" name="文本框 11297"/>
            <p:cNvSpPr txBox="1"/>
            <p:nvPr>
              <p:custDataLst>
                <p:tags r:id="rId42"/>
              </p:custDataLst>
            </p:nvPr>
          </p:nvSpPr>
          <p:spPr>
            <a:xfrm>
              <a:off x="4249" y="8372"/>
              <a:ext cx="1080" cy="106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F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302" name="对象 11301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864235" y="3701415"/>
          <a:ext cx="6075680" cy="1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" r:id="rId44" imgW="2578100" imgH="660400" progId="Equation.DSMT4">
                  <p:embed/>
                </p:oleObj>
              </mc:Choice>
              <mc:Fallback>
                <p:oleObj name="" r:id="rId44" imgW="2578100" imgH="660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64235" y="3701415"/>
                        <a:ext cx="6075680" cy="1344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对象 11302"/>
          <p:cNvGraphicFramePr>
            <a:graphicFrameLocks noChangeAspect="1"/>
          </p:cNvGraphicFramePr>
          <p:nvPr>
            <p:custDataLst>
              <p:tags r:id="rId46"/>
            </p:custDataLst>
          </p:nvPr>
        </p:nvGraphicFramePr>
        <p:xfrm>
          <a:off x="860425" y="5116830"/>
          <a:ext cx="10502900" cy="88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" r:id="rId47" imgW="5461000" imgH="431800" progId="Equation.DSMT4">
                  <p:embed/>
                </p:oleObj>
              </mc:Choice>
              <mc:Fallback>
                <p:oleObj name="" r:id="rId47" imgW="54610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860425" y="5116830"/>
                        <a:ext cx="10502900" cy="886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0"/>
            <a:ext cx="6132830" cy="4015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245610"/>
            <a:ext cx="7341870" cy="2312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180340"/>
            <a:ext cx="4397375" cy="8020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AS_UNIQUEID" val="2473"/>
</p:tagLst>
</file>

<file path=ppt/tags/tag10.xml><?xml version="1.0" encoding="utf-8"?>
<p:tagLst xmlns:p="http://schemas.openxmlformats.org/presentationml/2006/main">
  <p:tag name="AS_UNIQUEID" val="2482"/>
</p:tagLst>
</file>

<file path=ppt/tags/tag100.xml><?xml version="1.0" encoding="utf-8"?>
<p:tagLst xmlns:p="http://schemas.openxmlformats.org/presentationml/2006/main">
  <p:tag name="AS_UNIQUEID" val="2686"/>
  <p:tag name="KSO_WM_BEAUTIFY_FLAG" val=""/>
</p:tagLst>
</file>

<file path=ppt/tags/tag101.xml><?xml version="1.0" encoding="utf-8"?>
<p:tagLst xmlns:p="http://schemas.openxmlformats.org/presentationml/2006/main">
  <p:tag name="AS_UNIQUEID" val="2687"/>
  <p:tag name="KSO_WM_BEAUTIFY_FLAG" val=""/>
</p:tagLst>
</file>

<file path=ppt/tags/tag102.xml><?xml version="1.0" encoding="utf-8"?>
<p:tagLst xmlns:p="http://schemas.openxmlformats.org/presentationml/2006/main">
  <p:tag name="AS_UNIQUEID" val="2688"/>
  <p:tag name="KSO_WM_BEAUTIFY_FLAG" val=""/>
</p:tagLst>
</file>

<file path=ppt/tags/tag103.xml><?xml version="1.0" encoding="utf-8"?>
<p:tagLst xmlns:p="http://schemas.openxmlformats.org/presentationml/2006/main">
  <p:tag name="AS_UNIQUEID" val="2689"/>
  <p:tag name="KSO_WM_BEAUTIFY_FLAG" val=""/>
</p:tagLst>
</file>

<file path=ppt/tags/tag104.xml><?xml version="1.0" encoding="utf-8"?>
<p:tagLst xmlns:p="http://schemas.openxmlformats.org/presentationml/2006/main">
  <p:tag name="AS_UNIQUEID" val="2690"/>
  <p:tag name="KSO_WM_BEAUTIFY_FLAG" val=""/>
</p:tagLst>
</file>

<file path=ppt/tags/tag105.xml><?xml version="1.0" encoding="utf-8"?>
<p:tagLst xmlns:p="http://schemas.openxmlformats.org/presentationml/2006/main">
  <p:tag name="AS_UNIQUEID" val="2691"/>
  <p:tag name="KSO_WM_BEAUTIFY_FLAG" val=""/>
</p:tagLst>
</file>

<file path=ppt/tags/tag106.xml><?xml version="1.0" encoding="utf-8"?>
<p:tagLst xmlns:p="http://schemas.openxmlformats.org/presentationml/2006/main">
  <p:tag name="AS_UNIQUEID" val="2692"/>
  <p:tag name="KSO_WM_BEAUTIFY_FLAG" val=""/>
</p:tagLst>
</file>

<file path=ppt/tags/tag107.xml><?xml version="1.0" encoding="utf-8"?>
<p:tagLst xmlns:p="http://schemas.openxmlformats.org/presentationml/2006/main">
  <p:tag name="AS_UNIQUEID" val="2693"/>
  <p:tag name="KSO_WM_BEAUTIFY_FLAG" val=""/>
</p:tagLst>
</file>

<file path=ppt/tags/tag108.xml><?xml version="1.0" encoding="utf-8"?>
<p:tagLst xmlns:p="http://schemas.openxmlformats.org/presentationml/2006/main">
  <p:tag name="AS_UNIQUEID" val="2694"/>
  <p:tag name="KSO_WM_BEAUTIFY_FLAG" val=""/>
</p:tagLst>
</file>

<file path=ppt/tags/tag109.xml><?xml version="1.0" encoding="utf-8"?>
<p:tagLst xmlns:p="http://schemas.openxmlformats.org/presentationml/2006/main">
  <p:tag name="AS_UNIQUEID" val="2695"/>
</p:tagLst>
</file>

<file path=ppt/tags/tag11.xml><?xml version="1.0" encoding="utf-8"?>
<p:tagLst xmlns:p="http://schemas.openxmlformats.org/presentationml/2006/main">
  <p:tag name="AS_UNIQUEID" val="2483"/>
</p:tagLst>
</file>

<file path=ppt/tags/tag110.xml><?xml version="1.0" encoding="utf-8"?>
<p:tagLst xmlns:p="http://schemas.openxmlformats.org/presentationml/2006/main">
  <p:tag name="AS_UNIQUEID" val="2696"/>
  <p:tag name="KSO_WM_BEAUTIFY_FLAG" val=""/>
</p:tagLst>
</file>

<file path=ppt/tags/tag111.xml><?xml version="1.0" encoding="utf-8"?>
<p:tagLst xmlns:p="http://schemas.openxmlformats.org/presentationml/2006/main">
  <p:tag name="AS_UNIQUEID" val="2697"/>
  <p:tag name="KSO_WM_BEAUTIFY_FLAG" val=""/>
</p:tagLst>
</file>

<file path=ppt/tags/tag112.xml><?xml version="1.0" encoding="utf-8"?>
<p:tagLst xmlns:p="http://schemas.openxmlformats.org/presentationml/2006/main">
  <p:tag name="AS_UNIQUEID" val="2698"/>
  <p:tag name="KSO_WM_BEAUTIFY_FLAG" val=""/>
</p:tagLst>
</file>

<file path=ppt/tags/tag113.xml><?xml version="1.0" encoding="utf-8"?>
<p:tagLst xmlns:p="http://schemas.openxmlformats.org/presentationml/2006/main">
  <p:tag name="AS_UNIQUEID" val="2699"/>
  <p:tag name="KSO_WM_BEAUTIFY_FLAG" val=""/>
</p:tagLst>
</file>

<file path=ppt/tags/tag114.xml><?xml version="1.0" encoding="utf-8"?>
<p:tagLst xmlns:p="http://schemas.openxmlformats.org/presentationml/2006/main">
  <p:tag name="AS_UNIQUEID" val="2739"/>
</p:tagLst>
</file>

<file path=ppt/tags/tag115.xml><?xml version="1.0" encoding="utf-8"?>
<p:tagLst xmlns:p="http://schemas.openxmlformats.org/presentationml/2006/main">
  <p:tag name="AS_UNIQUEID" val="2740"/>
</p:tagLst>
</file>

<file path=ppt/tags/tag116.xml><?xml version="1.0" encoding="utf-8"?>
<p:tagLst xmlns:p="http://schemas.openxmlformats.org/presentationml/2006/main">
  <p:tag name="AS_UNIQUEID" val="2773"/>
</p:tagLst>
</file>

<file path=ppt/tags/tag117.xml><?xml version="1.0" encoding="utf-8"?>
<p:tagLst xmlns:p="http://schemas.openxmlformats.org/presentationml/2006/main">
  <p:tag name="AS_UNIQUEID" val="2775"/>
</p:tagLst>
</file>

<file path=ppt/tags/tag118.xml><?xml version="1.0" encoding="utf-8"?>
<p:tagLst xmlns:p="http://schemas.openxmlformats.org/presentationml/2006/main">
  <p:tag name="KSO_WM_UNIT_PLACING_PICTURE_USER_VIEWPORT" val="{&quot;height&quot;:4410,&quot;width&quot;:4545}"/>
</p:tagLst>
</file>

<file path=ppt/tags/tag119.xml><?xml version="1.0" encoding="utf-8"?>
<p:tagLst xmlns:p="http://schemas.openxmlformats.org/presentationml/2006/main">
  <p:tag name="AS_UNIQUEID" val="3146"/>
</p:tagLst>
</file>

<file path=ppt/tags/tag12.xml><?xml version="1.0" encoding="utf-8"?>
<p:tagLst xmlns:p="http://schemas.openxmlformats.org/presentationml/2006/main">
  <p:tag name="AS_UNIQUEID" val="2484"/>
</p:tagLst>
</file>

<file path=ppt/tags/tag120.xml><?xml version="1.0" encoding="utf-8"?>
<p:tagLst xmlns:p="http://schemas.openxmlformats.org/presentationml/2006/main">
  <p:tag name="AS_UNIQUEID" val="3131"/>
  <p:tag name="KSO_WM_BEAUTIFY_FLAG" val=""/>
</p:tagLst>
</file>

<file path=ppt/tags/tag121.xml><?xml version="1.0" encoding="utf-8"?>
<p:tagLst xmlns:p="http://schemas.openxmlformats.org/presentationml/2006/main">
  <p:tag name="AS_UNIQUEID" val="3130"/>
</p:tagLst>
</file>

<file path=ppt/tags/tag122.xml><?xml version="1.0" encoding="utf-8"?>
<p:tagLst xmlns:p="http://schemas.openxmlformats.org/presentationml/2006/main">
  <p:tag name="AS_UNIQUEID" val="3131"/>
  <p:tag name="KSO_WM_BEAUTIFY_FLAG" val=""/>
</p:tagLst>
</file>

<file path=ppt/tags/tag123.xml><?xml version="1.0" encoding="utf-8"?>
<p:tagLst xmlns:p="http://schemas.openxmlformats.org/presentationml/2006/main">
  <p:tag name="AS_UNIQUEID" val="3132"/>
  <p:tag name="KSO_WM_BEAUTIFY_FLAG" val=""/>
</p:tagLst>
</file>

<file path=ppt/tags/tag124.xml><?xml version="1.0" encoding="utf-8"?>
<p:tagLst xmlns:p="http://schemas.openxmlformats.org/presentationml/2006/main">
  <p:tag name="AS_UNIQUEID" val="3133"/>
</p:tagLst>
</file>

<file path=ppt/tags/tag125.xml><?xml version="1.0" encoding="utf-8"?>
<p:tagLst xmlns:p="http://schemas.openxmlformats.org/presentationml/2006/main">
  <p:tag name="AS_UNIQUEID" val="3134"/>
</p:tagLst>
</file>

<file path=ppt/tags/tag126.xml><?xml version="1.0" encoding="utf-8"?>
<p:tagLst xmlns:p="http://schemas.openxmlformats.org/presentationml/2006/main">
  <p:tag name="AS_UNIQUEID" val="3135"/>
  <p:tag name="KSO_WM_BEAUTIFY_FLAG" val=""/>
</p:tagLst>
</file>

<file path=ppt/tags/tag127.xml><?xml version="1.0" encoding="utf-8"?>
<p:tagLst xmlns:p="http://schemas.openxmlformats.org/presentationml/2006/main">
  <p:tag name="AS_UNIQUEID" val="3136"/>
  <p:tag name="KSO_WM_BEAUTIFY_FLAG" val=""/>
</p:tagLst>
</file>

<file path=ppt/tags/tag128.xml><?xml version="1.0" encoding="utf-8"?>
<p:tagLst xmlns:p="http://schemas.openxmlformats.org/presentationml/2006/main">
  <p:tag name="AS_UNIQUEID" val="3137"/>
  <p:tag name="KSO_WM_BEAUTIFY_FLAG" val=""/>
</p:tagLst>
</file>

<file path=ppt/tags/tag129.xml><?xml version="1.0" encoding="utf-8"?>
<p:tagLst xmlns:p="http://schemas.openxmlformats.org/presentationml/2006/main">
  <p:tag name="AS_UNIQUEID" val="3138"/>
  <p:tag name="KSO_WM_BEAUTIFY_FLAG" val=""/>
</p:tagLst>
</file>

<file path=ppt/tags/tag13.xml><?xml version="1.0" encoding="utf-8"?>
<p:tagLst xmlns:p="http://schemas.openxmlformats.org/presentationml/2006/main">
  <p:tag name="AS_UNIQUEID" val="2485"/>
</p:tagLst>
</file>

<file path=ppt/tags/tag130.xml><?xml version="1.0" encoding="utf-8"?>
<p:tagLst xmlns:p="http://schemas.openxmlformats.org/presentationml/2006/main">
  <p:tag name="AS_UNIQUEID" val="3139"/>
  <p:tag name="KSO_WM_BEAUTIFY_FLAG" val=""/>
</p:tagLst>
</file>

<file path=ppt/tags/tag131.xml><?xml version="1.0" encoding="utf-8"?>
<p:tagLst xmlns:p="http://schemas.openxmlformats.org/presentationml/2006/main">
  <p:tag name="AS_UNIQUEID" val="3140"/>
</p:tagLst>
</file>

<file path=ppt/tags/tag132.xml><?xml version="1.0" encoding="utf-8"?>
<p:tagLst xmlns:p="http://schemas.openxmlformats.org/presentationml/2006/main">
  <p:tag name="AS_UNIQUEID" val="3141"/>
  <p:tag name="KSO_WM_BEAUTIFY_FLAG" val=""/>
</p:tagLst>
</file>

<file path=ppt/tags/tag133.xml><?xml version="1.0" encoding="utf-8"?>
<p:tagLst xmlns:p="http://schemas.openxmlformats.org/presentationml/2006/main">
  <p:tag name="AS_UNIQUEID" val="3142"/>
  <p:tag name="KSO_WM_BEAUTIFY_FLAG" val=""/>
</p:tagLst>
</file>

<file path=ppt/tags/tag134.xml><?xml version="1.0" encoding="utf-8"?>
<p:tagLst xmlns:p="http://schemas.openxmlformats.org/presentationml/2006/main">
  <p:tag name="AS_UNIQUEID" val="3143"/>
  <p:tag name="KSO_WM_BEAUTIFY_FLAG" val=""/>
</p:tagLst>
</file>

<file path=ppt/tags/tag135.xml><?xml version="1.0" encoding="utf-8"?>
<p:tagLst xmlns:p="http://schemas.openxmlformats.org/presentationml/2006/main">
  <p:tag name="AS_UNIQUEID" val="3144"/>
  <p:tag name="KSO_WM_BEAUTIFY_FLAG" val=""/>
</p:tagLst>
</file>

<file path=ppt/tags/tag136.xml><?xml version="1.0" encoding="utf-8"?>
<p:tagLst xmlns:p="http://schemas.openxmlformats.org/presentationml/2006/main">
  <p:tag name="AS_UNIQUEID" val="3145"/>
  <p:tag name="KSO_WM_BEAUTIFY_FLAG" val=""/>
</p:tagLst>
</file>

<file path=ppt/tags/tag137.xml><?xml version="1.0" encoding="utf-8"?>
<p:tagLst xmlns:p="http://schemas.openxmlformats.org/presentationml/2006/main">
  <p:tag name="AS_UNIQUEID" val="3146"/>
</p:tagLst>
</file>

<file path=ppt/tags/tag138.xml><?xml version="1.0" encoding="utf-8"?>
<p:tagLst xmlns:p="http://schemas.openxmlformats.org/presentationml/2006/main">
  <p:tag name="AS_UNIQUEID" val="3147"/>
</p:tagLst>
</file>

<file path=ppt/tags/tag139.xml><?xml version="1.0" encoding="utf-8"?>
<p:tagLst xmlns:p="http://schemas.openxmlformats.org/presentationml/2006/main">
  <p:tag name="AS_UNIQUEID" val="3148"/>
  <p:tag name="KSO_WM_BEAUTIFY_FLAG" val=""/>
</p:tagLst>
</file>

<file path=ppt/tags/tag14.xml><?xml version="1.0" encoding="utf-8"?>
<p:tagLst xmlns:p="http://schemas.openxmlformats.org/presentationml/2006/main">
  <p:tag name="AS_UNIQUEID" val="2488"/>
</p:tagLst>
</file>

<file path=ppt/tags/tag140.xml><?xml version="1.0" encoding="utf-8"?>
<p:tagLst xmlns:p="http://schemas.openxmlformats.org/presentationml/2006/main">
  <p:tag name="AS_UNIQUEID" val="3149"/>
</p:tagLst>
</file>

<file path=ppt/tags/tag141.xml><?xml version="1.0" encoding="utf-8"?>
<p:tagLst xmlns:p="http://schemas.openxmlformats.org/presentationml/2006/main">
  <p:tag name="AS_UNIQUEID" val="3150"/>
</p:tagLst>
</file>

<file path=ppt/tags/tag142.xml><?xml version="1.0" encoding="utf-8"?>
<p:tagLst xmlns:p="http://schemas.openxmlformats.org/presentationml/2006/main">
  <p:tag name="AS_UNIQUEID" val="3151"/>
</p:tagLst>
</file>

<file path=ppt/tags/tag143.xml><?xml version="1.0" encoding="utf-8"?>
<p:tagLst xmlns:p="http://schemas.openxmlformats.org/presentationml/2006/main">
  <p:tag name="AS_UNIQUEID" val="3152"/>
</p:tagLst>
</file>

<file path=ppt/tags/tag144.xml><?xml version="1.0" encoding="utf-8"?>
<p:tagLst xmlns:p="http://schemas.openxmlformats.org/presentationml/2006/main">
  <p:tag name="AS_UNIQUEID" val="3153"/>
</p:tagLst>
</file>

<file path=ppt/tags/tag145.xml><?xml version="1.0" encoding="utf-8"?>
<p:tagLst xmlns:p="http://schemas.openxmlformats.org/presentationml/2006/main">
  <p:tag name="AS_UNIQUEID" val="3154"/>
</p:tagLst>
</file>

<file path=ppt/tags/tag146.xml><?xml version="1.0" encoding="utf-8"?>
<p:tagLst xmlns:p="http://schemas.openxmlformats.org/presentationml/2006/main">
  <p:tag name="AS_UNIQUEID" val="3155"/>
</p:tagLst>
</file>

<file path=ppt/tags/tag147.xml><?xml version="1.0" encoding="utf-8"?>
<p:tagLst xmlns:p="http://schemas.openxmlformats.org/presentationml/2006/main">
  <p:tag name="AS_UNIQUEID" val="3156"/>
</p:tagLst>
</file>

<file path=ppt/tags/tag148.xml><?xml version="1.0" encoding="utf-8"?>
<p:tagLst xmlns:p="http://schemas.openxmlformats.org/presentationml/2006/main">
  <p:tag name="AS_UNIQUEID" val="3157"/>
</p:tagLst>
</file>

<file path=ppt/tags/tag149.xml><?xml version="1.0" encoding="utf-8"?>
<p:tagLst xmlns:p="http://schemas.openxmlformats.org/presentationml/2006/main">
  <p:tag name="AS_UNIQUEID" val="3158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AS_UNIQUEID" val="3159"/>
</p:tagLst>
</file>

<file path=ppt/tags/tag151.xml><?xml version="1.0" encoding="utf-8"?>
<p:tagLst xmlns:p="http://schemas.openxmlformats.org/presentationml/2006/main">
  <p:tag name="AS_UNIQUEID" val="3160"/>
</p:tagLst>
</file>

<file path=ppt/tags/tag152.xml><?xml version="1.0" encoding="utf-8"?>
<p:tagLst xmlns:p="http://schemas.openxmlformats.org/presentationml/2006/main">
  <p:tag name="AS_UNIQUEID" val="3161"/>
</p:tagLst>
</file>

<file path=ppt/tags/tag153.xml><?xml version="1.0" encoding="utf-8"?>
<p:tagLst xmlns:p="http://schemas.openxmlformats.org/presentationml/2006/main">
  <p:tag name="AS_UNIQUEID" val="3162"/>
</p:tagLst>
</file>

<file path=ppt/tags/tag154.xml><?xml version="1.0" encoding="utf-8"?>
<p:tagLst xmlns:p="http://schemas.openxmlformats.org/presentationml/2006/main">
  <p:tag name="AS_UNIQUEID" val="3163"/>
</p:tagLst>
</file>

<file path=ppt/tags/tag155.xml><?xml version="1.0" encoding="utf-8"?>
<p:tagLst xmlns:p="http://schemas.openxmlformats.org/presentationml/2006/main">
  <p:tag name="AS_UNIQUEID" val="3164"/>
</p:tagLst>
</file>

<file path=ppt/tags/tag156.xml><?xml version="1.0" encoding="utf-8"?>
<p:tagLst xmlns:p="http://schemas.openxmlformats.org/presentationml/2006/main">
  <p:tag name="AS_UNIQUEID" val="3165"/>
</p:tagLst>
</file>

<file path=ppt/tags/tag157.xml><?xml version="1.0" encoding="utf-8"?>
<p:tagLst xmlns:p="http://schemas.openxmlformats.org/presentationml/2006/main">
  <p:tag name="AS_UNIQUEID" val="3166"/>
</p:tagLst>
</file>

<file path=ppt/tags/tag158.xml><?xml version="1.0" encoding="utf-8"?>
<p:tagLst xmlns:p="http://schemas.openxmlformats.org/presentationml/2006/main">
  <p:tag name="AS_UNIQUEID" val="3167"/>
</p:tagLst>
</file>

<file path=ppt/tags/tag159.xml><?xml version="1.0" encoding="utf-8"?>
<p:tagLst xmlns:p="http://schemas.openxmlformats.org/presentationml/2006/main">
  <p:tag name="AS_UNIQUEID" val="3168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AS_UNIQUEID" val="3169"/>
</p:tagLst>
</file>

<file path=ppt/tags/tag161.xml><?xml version="1.0" encoding="utf-8"?>
<p:tagLst xmlns:p="http://schemas.openxmlformats.org/presentationml/2006/main">
  <p:tag name="AS_UNIQUEID" val="3125"/>
</p:tagLst>
</file>

<file path=ppt/tags/tag162.xml><?xml version="1.0" encoding="utf-8"?>
<p:tagLst xmlns:p="http://schemas.openxmlformats.org/presentationml/2006/main">
  <p:tag name="AS_UNIQUEID" val="3126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AS_UNIQUEID" val="2474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AS_UNIQUEID" val="1955"/>
  <p:tag name="KSO_WM_BEAUTIFY_FLAG" val=""/>
</p:tagLst>
</file>

<file path=ppt/tags/tag29.xml><?xml version="1.0" encoding="utf-8"?>
<p:tagLst xmlns:p="http://schemas.openxmlformats.org/presentationml/2006/main">
  <p:tag name="AS_UNIQUEID" val="2536"/>
</p:tagLst>
</file>

<file path=ppt/tags/tag3.xml><?xml version="1.0" encoding="utf-8"?>
<p:tagLst xmlns:p="http://schemas.openxmlformats.org/presentationml/2006/main">
  <p:tag name="AS_UNIQUEID" val="2475"/>
</p:tagLst>
</file>

<file path=ppt/tags/tag30.xml><?xml version="1.0" encoding="utf-8"?>
<p:tagLst xmlns:p="http://schemas.openxmlformats.org/presentationml/2006/main">
  <p:tag name="AS_UNIQUEID" val="2537"/>
  <p:tag name="KSO_WM_BEAUTIFY_FLAG" val=""/>
</p:tagLst>
</file>

<file path=ppt/tags/tag31.xml><?xml version="1.0" encoding="utf-8"?>
<p:tagLst xmlns:p="http://schemas.openxmlformats.org/presentationml/2006/main">
  <p:tag name="AS_UNIQUEID" val="1958"/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AS_UNIQUEID" val="2476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AS_UNIQUEID" val="1746"/>
</p:tagLst>
</file>

<file path=ppt/tags/tag44.xml><?xml version="1.0" encoding="utf-8"?>
<p:tagLst xmlns:p="http://schemas.openxmlformats.org/presentationml/2006/main">
  <p:tag name="AS_UNIQUEID" val="2582"/>
</p:tagLst>
</file>

<file path=ppt/tags/tag45.xml><?xml version="1.0" encoding="utf-8"?>
<p:tagLst xmlns:p="http://schemas.openxmlformats.org/presentationml/2006/main">
  <p:tag name="AS_UNIQUEID" val="2578"/>
</p:tagLst>
</file>

<file path=ppt/tags/tag46.xml><?xml version="1.0" encoding="utf-8"?>
<p:tagLst xmlns:p="http://schemas.openxmlformats.org/presentationml/2006/main">
  <p:tag name="AS_UNIQUEID" val="2579"/>
  <p:tag name="KSO_WM_BEAUTIFY_FLAG" val=""/>
</p:tagLst>
</file>

<file path=ppt/tags/tag47.xml><?xml version="1.0" encoding="utf-8"?>
<p:tagLst xmlns:p="http://schemas.openxmlformats.org/presentationml/2006/main">
  <p:tag name="AS_UNIQUEID" val="1764"/>
  <p:tag name="KSO_WM_BEAUTIFY_FLAG" val=""/>
</p:tagLst>
</file>

<file path=ppt/tags/tag48.xml><?xml version="1.0" encoding="utf-8"?>
<p:tagLst xmlns:p="http://schemas.openxmlformats.org/presentationml/2006/main">
  <p:tag name="AS_UNIQUEID" val="2697"/>
</p:tagLst>
</file>

<file path=ppt/tags/tag49.xml><?xml version="1.0" encoding="utf-8"?>
<p:tagLst xmlns:p="http://schemas.openxmlformats.org/presentationml/2006/main">
  <p:tag name="AS_UNIQUEID" val="2698"/>
  <p:tag name="KSO_WM_BEAUTIFY_FLAG" val=""/>
</p:tagLst>
</file>

<file path=ppt/tags/tag5.xml><?xml version="1.0" encoding="utf-8"?>
<p:tagLst xmlns:p="http://schemas.openxmlformats.org/presentationml/2006/main">
  <p:tag name="AS_UNIQUEID" val="2477"/>
</p:tagLst>
</file>

<file path=ppt/tags/tag50.xml><?xml version="1.0" encoding="utf-8"?>
<p:tagLst xmlns:p="http://schemas.openxmlformats.org/presentationml/2006/main">
  <p:tag name="AS_UNIQUEID" val="2248"/>
  <p:tag name="KSO_WM_BEAUTIFY_FLAG" val=""/>
</p:tagLst>
</file>

<file path=ppt/tags/tag51.xml><?xml version="1.0" encoding="utf-8"?>
<p:tagLst xmlns:p="http://schemas.openxmlformats.org/presentationml/2006/main">
  <p:tag name="AS_UNIQUEID" val="2249"/>
  <p:tag name="KSO_WM_BEAUTIFY_FLAG" val=""/>
</p:tagLst>
</file>

<file path=ppt/tags/tag52.xml><?xml version="1.0" encoding="utf-8"?>
<p:tagLst xmlns:p="http://schemas.openxmlformats.org/presentationml/2006/main">
  <p:tag name="AS_UNIQUEID" val="2586"/>
</p:tagLst>
</file>

<file path=ppt/tags/tag53.xml><?xml version="1.0" encoding="utf-8"?>
<p:tagLst xmlns:p="http://schemas.openxmlformats.org/presentationml/2006/main">
  <p:tag name="AS_UNIQUEID" val="2587"/>
</p:tagLst>
</file>

<file path=ppt/tags/tag54.xml><?xml version="1.0" encoding="utf-8"?>
<p:tagLst xmlns:p="http://schemas.openxmlformats.org/presentationml/2006/main">
  <p:tag name="AS_UNIQUEID" val="2179"/>
</p:tagLst>
</file>

<file path=ppt/tags/tag55.xml><?xml version="1.0" encoding="utf-8"?>
<p:tagLst xmlns:p="http://schemas.openxmlformats.org/presentationml/2006/main">
  <p:tag name="AS_UNIQUEID" val="2180"/>
  <p:tag name="KSO_WM_BEAUTIFY_FLAG" val=""/>
</p:tagLst>
</file>

<file path=ppt/tags/tag56.xml><?xml version="1.0" encoding="utf-8"?>
<p:tagLst xmlns:p="http://schemas.openxmlformats.org/presentationml/2006/main">
  <p:tag name="AS_UNIQUEID" val="2181"/>
  <p:tag name="KSO_WM_BEAUTIFY_FLAG" val=""/>
</p:tagLst>
</file>

<file path=ppt/tags/tag57.xml><?xml version="1.0" encoding="utf-8"?>
<p:tagLst xmlns:p="http://schemas.openxmlformats.org/presentationml/2006/main">
  <p:tag name="AS_UNIQUEID" val="2588"/>
</p:tagLst>
</file>

<file path=ppt/tags/tag58.xml><?xml version="1.0" encoding="utf-8"?>
<p:tagLst xmlns:p="http://schemas.openxmlformats.org/presentationml/2006/main">
  <p:tag name="AS_UNIQUEID" val="2182"/>
</p:tagLst>
</file>

<file path=ppt/tags/tag59.xml><?xml version="1.0" encoding="utf-8"?>
<p:tagLst xmlns:p="http://schemas.openxmlformats.org/presentationml/2006/main">
  <p:tag name="AS_UNIQUEID" val="2183"/>
</p:tagLst>
</file>

<file path=ppt/tags/tag6.xml><?xml version="1.0" encoding="utf-8"?>
<p:tagLst xmlns:p="http://schemas.openxmlformats.org/presentationml/2006/main">
  <p:tag name="AS_UNIQUEID" val="2478"/>
</p:tagLst>
</file>

<file path=ppt/tags/tag60.xml><?xml version="1.0" encoding="utf-8"?>
<p:tagLst xmlns:p="http://schemas.openxmlformats.org/presentationml/2006/main">
  <p:tag name="AS_UNIQUEID" val="2184"/>
  <p:tag name="KSO_WM_BEAUTIFY_FLAG" val=""/>
</p:tagLst>
</file>

<file path=ppt/tags/tag61.xml><?xml version="1.0" encoding="utf-8"?>
<p:tagLst xmlns:p="http://schemas.openxmlformats.org/presentationml/2006/main">
  <p:tag name="AS_UNIQUEID" val="2185"/>
  <p:tag name="KSO_WM_BEAUTIFY_FLAG" val=""/>
</p:tagLst>
</file>

<file path=ppt/tags/tag62.xml><?xml version="1.0" encoding="utf-8"?>
<p:tagLst xmlns:p="http://schemas.openxmlformats.org/presentationml/2006/main">
  <p:tag name="AS_UNIQUEID" val="2186"/>
  <p:tag name="KSO_WM_BEAUTIFY_FLAG" val=""/>
</p:tagLst>
</file>

<file path=ppt/tags/tag63.xml><?xml version="1.0" encoding="utf-8"?>
<p:tagLst xmlns:p="http://schemas.openxmlformats.org/presentationml/2006/main">
  <p:tag name="AS_UNIQUEID" val="2187"/>
  <p:tag name="KSO_WM_BEAUTIFY_FLAG" val=""/>
</p:tagLst>
</file>

<file path=ppt/tags/tag64.xml><?xml version="1.0" encoding="utf-8"?>
<p:tagLst xmlns:p="http://schemas.openxmlformats.org/presentationml/2006/main">
  <p:tag name="AS_UNIQUEID" val="2188"/>
  <p:tag name="KSO_WM_BEAUTIFY_FLAG" val=""/>
</p:tagLst>
</file>

<file path=ppt/tags/tag65.xml><?xml version="1.0" encoding="utf-8"?>
<p:tagLst xmlns:p="http://schemas.openxmlformats.org/presentationml/2006/main">
  <p:tag name="AS_UNIQUEID" val="2189"/>
  <p:tag name="KSO_WM_BEAUTIFY_FLAG" val=""/>
</p:tagLst>
</file>

<file path=ppt/tags/tag66.xml><?xml version="1.0" encoding="utf-8"?>
<p:tagLst xmlns:p="http://schemas.openxmlformats.org/presentationml/2006/main">
  <p:tag name="AS_UNIQUEID" val="2190"/>
  <p:tag name="KSO_WM_BEAUTIFY_FLAG" val=""/>
</p:tagLst>
</file>

<file path=ppt/tags/tag67.xml><?xml version="1.0" encoding="utf-8"?>
<p:tagLst xmlns:p="http://schemas.openxmlformats.org/presentationml/2006/main">
  <p:tag name="AS_UNIQUEID" val="2191"/>
  <p:tag name="KSO_WM_BEAUTIFY_FLAG" val=""/>
</p:tagLst>
</file>

<file path=ppt/tags/tag68.xml><?xml version="1.0" encoding="utf-8"?>
<p:tagLst xmlns:p="http://schemas.openxmlformats.org/presentationml/2006/main">
  <p:tag name="AS_UNIQUEID" val="2192"/>
  <p:tag name="KSO_WM_BEAUTIFY_FLAG" val=""/>
</p:tagLst>
</file>

<file path=ppt/tags/tag69.xml><?xml version="1.0" encoding="utf-8"?>
<p:tagLst xmlns:p="http://schemas.openxmlformats.org/presentationml/2006/main">
  <p:tag name="AS_UNIQUEID" val="2193"/>
</p:tagLst>
</file>

<file path=ppt/tags/tag7.xml><?xml version="1.0" encoding="utf-8"?>
<p:tagLst xmlns:p="http://schemas.openxmlformats.org/presentationml/2006/main">
  <p:tag name="AS_UNIQUEID" val="2479"/>
</p:tagLst>
</file>

<file path=ppt/tags/tag70.xml><?xml version="1.0" encoding="utf-8"?>
<p:tagLst xmlns:p="http://schemas.openxmlformats.org/presentationml/2006/main">
  <p:tag name="AS_UNIQUEID" val="2194"/>
</p:tagLst>
</file>

<file path=ppt/tags/tag71.xml><?xml version="1.0" encoding="utf-8"?>
<p:tagLst xmlns:p="http://schemas.openxmlformats.org/presentationml/2006/main">
  <p:tag name="AS_UNIQUEID" val="2195"/>
  <p:tag name="KSO_WM_BEAUTIFY_FLAG" val=""/>
</p:tagLst>
</file>

<file path=ppt/tags/tag72.xml><?xml version="1.0" encoding="utf-8"?>
<p:tagLst xmlns:p="http://schemas.openxmlformats.org/presentationml/2006/main">
  <p:tag name="AS_UNIQUEID" val="2196"/>
  <p:tag name="KSO_WM_BEAUTIFY_FLAG" val=""/>
</p:tagLst>
</file>

<file path=ppt/tags/tag73.xml><?xml version="1.0" encoding="utf-8"?>
<p:tagLst xmlns:p="http://schemas.openxmlformats.org/presentationml/2006/main">
  <p:tag name="AS_UNIQUEID" val="2197"/>
  <p:tag name="KSO_WM_BEAUTIFY_FLAG" val=""/>
</p:tagLst>
</file>

<file path=ppt/tags/tag74.xml><?xml version="1.0" encoding="utf-8"?>
<p:tagLst xmlns:p="http://schemas.openxmlformats.org/presentationml/2006/main">
  <p:tag name="AS_UNIQUEID" val="2198"/>
  <p:tag name="KSO_WM_BEAUTIFY_FLAG" val=""/>
</p:tagLst>
</file>

<file path=ppt/tags/tag75.xml><?xml version="1.0" encoding="utf-8"?>
<p:tagLst xmlns:p="http://schemas.openxmlformats.org/presentationml/2006/main">
  <p:tag name="AS_UNIQUEID" val="2199"/>
  <p:tag name="KSO_WM_BEAUTIFY_FLAG" val=""/>
</p:tagLst>
</file>

<file path=ppt/tags/tag76.xml><?xml version="1.0" encoding="utf-8"?>
<p:tagLst xmlns:p="http://schemas.openxmlformats.org/presentationml/2006/main">
  <p:tag name="AS_UNIQUEID" val="2200"/>
  <p:tag name="KSO_WM_BEAUTIFY_FLAG" val=""/>
</p:tagLst>
</file>

<file path=ppt/tags/tag77.xml><?xml version="1.0" encoding="utf-8"?>
<p:tagLst xmlns:p="http://schemas.openxmlformats.org/presentationml/2006/main">
  <p:tag name="AS_UNIQUEID" val="2201"/>
  <p:tag name="KSO_WM_BEAUTIFY_FLAG" val=""/>
</p:tagLst>
</file>

<file path=ppt/tags/tag78.xml><?xml version="1.0" encoding="utf-8"?>
<p:tagLst xmlns:p="http://schemas.openxmlformats.org/presentationml/2006/main">
  <p:tag name="AS_UNIQUEID" val="2202"/>
  <p:tag name="KSO_WM_BEAUTIFY_FLAG" val=""/>
</p:tagLst>
</file>

<file path=ppt/tags/tag79.xml><?xml version="1.0" encoding="utf-8"?>
<p:tagLst xmlns:p="http://schemas.openxmlformats.org/presentationml/2006/main">
  <p:tag name="AS_UNIQUEID" val="2203"/>
  <p:tag name="KSO_WM_BEAUTIFY_FLAG" val=""/>
</p:tagLst>
</file>

<file path=ppt/tags/tag8.xml><?xml version="1.0" encoding="utf-8"?>
<p:tagLst xmlns:p="http://schemas.openxmlformats.org/presentationml/2006/main">
  <p:tag name="AS_UNIQUEID" val="2480"/>
</p:tagLst>
</file>

<file path=ppt/tags/tag80.xml><?xml version="1.0" encoding="utf-8"?>
<p:tagLst xmlns:p="http://schemas.openxmlformats.org/presentationml/2006/main">
  <p:tag name="AS_UNIQUEID" val="2204"/>
  <p:tag name="KSO_WM_BEAUTIFY_FLAG" val=""/>
</p:tagLst>
</file>

<file path=ppt/tags/tag81.xml><?xml version="1.0" encoding="utf-8"?>
<p:tagLst xmlns:p="http://schemas.openxmlformats.org/presentationml/2006/main">
  <p:tag name="AS_UNIQUEID" val="2205"/>
  <p:tag name="KSO_WM_BEAUTIFY_FLAG" val=""/>
</p:tagLst>
</file>

<file path=ppt/tags/tag82.xml><?xml version="1.0" encoding="utf-8"?>
<p:tagLst xmlns:p="http://schemas.openxmlformats.org/presentationml/2006/main">
  <p:tag name="AS_UNIQUEID" val="2589"/>
</p:tagLst>
</file>

<file path=ppt/tags/tag83.xml><?xml version="1.0" encoding="utf-8"?>
<p:tagLst xmlns:p="http://schemas.openxmlformats.org/presentationml/2006/main">
  <p:tag name="AS_UNIQUEID" val="2590"/>
  <p:tag name="KSO_WM_BEAUTIFY_FLAG" val=""/>
</p:tagLst>
</file>

<file path=ppt/tags/tag84.xml><?xml version="1.0" encoding="utf-8"?>
<p:tagLst xmlns:p="http://schemas.openxmlformats.org/presentationml/2006/main">
  <p:tag name="AS_UNIQUEID" val="2178"/>
  <p:tag name="KSO_WM_BEAUTIFY_FLAG" val=""/>
</p:tagLst>
</file>

<file path=ppt/tags/tag85.xml><?xml version="1.0" encoding="utf-8"?>
<p:tagLst xmlns:p="http://schemas.openxmlformats.org/presentationml/2006/main">
  <p:tag name="AS_UNIQUEID" val="1554"/>
</p:tagLst>
</file>

<file path=ppt/tags/tag86.xml><?xml version="1.0" encoding="utf-8"?>
<p:tagLst xmlns:p="http://schemas.openxmlformats.org/presentationml/2006/main">
  <p:tag name="AS_UNIQUEID" val="1561"/>
</p:tagLst>
</file>

<file path=ppt/tags/tag87.xml><?xml version="1.0" encoding="utf-8"?>
<p:tagLst xmlns:p="http://schemas.openxmlformats.org/presentationml/2006/main">
  <p:tag name="AS_UNIQUEID" val="1564"/>
</p:tagLst>
</file>

<file path=ppt/tags/tag88.xml><?xml version="1.0" encoding="utf-8"?>
<p:tagLst xmlns:p="http://schemas.openxmlformats.org/presentationml/2006/main">
  <p:tag name="AS_UNIQUEID" val="1567"/>
</p:tagLst>
</file>

<file path=ppt/tags/tag89.xml><?xml version="1.0" encoding="utf-8"?>
<p:tagLst xmlns:p="http://schemas.openxmlformats.org/presentationml/2006/main">
  <p:tag name="AS_UNIQUEID" val="1574"/>
</p:tagLst>
</file>

<file path=ppt/tags/tag9.xml><?xml version="1.0" encoding="utf-8"?>
<p:tagLst xmlns:p="http://schemas.openxmlformats.org/presentationml/2006/main">
  <p:tag name="AS_UNIQUEID" val="2481"/>
</p:tagLst>
</file>

<file path=ppt/tags/tag90.xml><?xml version="1.0" encoding="utf-8"?>
<p:tagLst xmlns:p="http://schemas.openxmlformats.org/presentationml/2006/main">
  <p:tag name="AS_UNIQUEID" val="2640"/>
  <p:tag name="KSO_WM_BEAUTIFY_FLAG" val=""/>
</p:tagLst>
</file>

<file path=ppt/tags/tag91.xml><?xml version="1.0" encoding="utf-8"?>
<p:tagLst xmlns:p="http://schemas.openxmlformats.org/presentationml/2006/main">
  <p:tag name="AS_UNIQUEID" val="2310"/>
</p:tagLst>
</file>

<file path=ppt/tags/tag92.xml><?xml version="1.0" encoding="utf-8"?>
<p:tagLst xmlns:p="http://schemas.openxmlformats.org/presentationml/2006/main">
  <p:tag name="AS_UNIQUEID" val="2311"/>
</p:tagLst>
</file>

<file path=ppt/tags/tag93.xml><?xml version="1.0" encoding="utf-8"?>
<p:tagLst xmlns:p="http://schemas.openxmlformats.org/presentationml/2006/main">
  <p:tag name="AS_UNIQUEID" val="2311"/>
</p:tagLst>
</file>

<file path=ppt/tags/tag94.xml><?xml version="1.0" encoding="utf-8"?>
<p:tagLst xmlns:p="http://schemas.openxmlformats.org/presentationml/2006/main">
  <p:tag name="AS_UNIQUEID" val="2311"/>
</p:tagLst>
</file>

<file path=ppt/tags/tag95.xml><?xml version="1.0" encoding="utf-8"?>
<p:tagLst xmlns:p="http://schemas.openxmlformats.org/presentationml/2006/main">
  <p:tag name="AS_UNIQUEID" val="2681"/>
</p:tagLst>
</file>

<file path=ppt/tags/tag96.xml><?xml version="1.0" encoding="utf-8"?>
<p:tagLst xmlns:p="http://schemas.openxmlformats.org/presentationml/2006/main">
  <p:tag name="AS_UNIQUEID" val="2682"/>
</p:tagLst>
</file>

<file path=ppt/tags/tag97.xml><?xml version="1.0" encoding="utf-8"?>
<p:tagLst xmlns:p="http://schemas.openxmlformats.org/presentationml/2006/main">
  <p:tag name="AS_UNIQUEID" val="2683"/>
  <p:tag name="KSO_WM_BEAUTIFY_FLAG" val=""/>
</p:tagLst>
</file>

<file path=ppt/tags/tag98.xml><?xml version="1.0" encoding="utf-8"?>
<p:tagLst xmlns:p="http://schemas.openxmlformats.org/presentationml/2006/main">
  <p:tag name="AS_UNIQUEID" val="2684"/>
</p:tagLst>
</file>

<file path=ppt/tags/tag99.xml><?xml version="1.0" encoding="utf-8"?>
<p:tagLst xmlns:p="http://schemas.openxmlformats.org/presentationml/2006/main">
  <p:tag name="AS_UNIQUEID" val="2685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演示</Application>
  <PresentationFormat>宽屏</PresentationFormat>
  <Paragraphs>84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15</vt:i4>
      </vt:variant>
    </vt:vector>
  </HeadingPairs>
  <TitlesOfParts>
    <vt:vector size="73" baseType="lpstr">
      <vt:lpstr>Arial</vt:lpstr>
      <vt:lpstr>宋体</vt:lpstr>
      <vt:lpstr>Wingdings</vt:lpstr>
      <vt:lpstr>黑体</vt:lpstr>
      <vt:lpstr>Times New Roman</vt:lpstr>
      <vt:lpstr>Cambria Math</vt:lpstr>
      <vt:lpstr>微软雅黑</vt:lpstr>
      <vt:lpstr>Arial Unicode MS</vt:lpstr>
      <vt:lpstr>Calibri</vt:lpstr>
      <vt:lpstr>Office 主题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Equations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158</cp:revision>
  <dcterms:created xsi:type="dcterms:W3CDTF">2025-02-18T02:53:00Z</dcterms:created>
  <dcterms:modified xsi:type="dcterms:W3CDTF">2025-03-04T06:37:33Z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