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42" r:id="rId3"/>
    <p:sldId id="446" r:id="rId4"/>
    <p:sldId id="450" r:id="rId5"/>
    <p:sldId id="455" r:id="rId6"/>
    <p:sldId id="456" r:id="rId7"/>
    <p:sldId id="458" r:id="rId8"/>
    <p:sldId id="459" r:id="rId9"/>
    <p:sldId id="463" r:id="rId10"/>
    <p:sldId id="461" r:id="rId11"/>
    <p:sldId id="462" r:id="rId1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404997" y="2021536"/>
          <a:ext cx="164432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1" imgW="12496800" imgH="5791200" progId="Equation.3">
                  <p:embed/>
                </p:oleObj>
              </mc:Choice>
              <mc:Fallback>
                <p:oleObj name="公式" r:id="rId1" imgW="12496800" imgH="5791200" progId="Equation.3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04997" y="2021536"/>
                        <a:ext cx="164432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04800"/>
            <a:ext cx="117157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475615" y="289560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：在一个三角形中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,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各边和它所对角的正弦的比相等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79121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56260" y="218313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19455" y="5294630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2240915"/>
            <a:ext cx="726757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41095"/>
            <a:ext cx="1176337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59250" y="163830"/>
            <a:ext cx="6059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作业本</a:t>
            </a:r>
            <a:r>
              <a:rPr lang="en-US" altLang="zh-CN" sz="3200" b="1">
                <a:solidFill>
                  <a:srgbClr val="C00000"/>
                </a:solidFill>
              </a:rPr>
              <a:t>(1)P18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540" y="747395"/>
                <a:ext cx="11396980" cy="77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>
                    <a:solidFill>
                      <a:schemeClr val="tx1"/>
                    </a:solidFill>
                  </a:rPr>
                  <a:t>1. C    2. B     3.B     4. C</a:t>
                </a:r>
                <a:r>
                  <a:rPr lang="en-US" altLang="zh-CN" sz="2800">
                    <a:sym typeface="+mn-ea"/>
                  </a:rPr>
                  <a:t>    5. 1     6.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60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800">
                    <a:sym typeface="+mn-ea"/>
                  </a:rPr>
                  <a:t>     7.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   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8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. 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b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8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c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    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9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A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   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10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. 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C</m:t>
                    </m:r>
                    <m:r>
                      <a:rPr lang="en-US" altLang="zh-CN" sz="2800">
                        <a:latin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 altLang="zh-CN" sz="2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" y="747395"/>
                <a:ext cx="11396980" cy="772160"/>
              </a:xfrm>
              <a:prstGeom prst="rect">
                <a:avLst/>
              </a:prstGeom>
              <a:blipFill rotWithShape="1">
                <a:blip r:embed="rId1"/>
                <a:stretch>
                  <a:fillRect b="-48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2127885"/>
            <a:ext cx="5853430" cy="1129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439795"/>
            <a:ext cx="6033135" cy="2828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10" y="3542665"/>
            <a:ext cx="5798820" cy="272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837940"/>
            <a:ext cx="5259705" cy="2570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76225"/>
            <a:ext cx="5605780" cy="2298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447040"/>
            <a:ext cx="8201025" cy="54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3166745"/>
            <a:ext cx="8201025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48129"/>
          <p:cNvSpPr txBox="1"/>
          <p:nvPr/>
        </p:nvSpPr>
        <p:spPr>
          <a:xfrm>
            <a:off x="0" y="146051"/>
            <a:ext cx="12192000" cy="3859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4265" b="1" dirty="0">
                <a:latin typeface="宋体" panose="02010600030101010101" pitchFamily="2" charset="-122"/>
              </a:rPr>
              <a:t> </a:t>
            </a:r>
            <a:r>
              <a:rPr lang="en-US" altLang="zh-CN" sz="4265" b="1">
                <a:latin typeface="宋体" panose="02010600030101010101" pitchFamily="2" charset="-122"/>
              </a:rPr>
              <a:t>          </a:t>
            </a:r>
            <a:endParaRPr lang="en-US" altLang="zh-CN" sz="4265" b="1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349250"/>
            <a:ext cx="82010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348615"/>
            <a:ext cx="820102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299720"/>
            <a:ext cx="12192000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3359785"/>
            <a:ext cx="110204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</vt:lpstr>
      <vt:lpstr>楷体</vt:lpstr>
      <vt:lpstr>等线</vt:lpstr>
      <vt:lpstr>Cambria Math</vt:lpstr>
      <vt:lpstr>微软雅黑</vt:lpstr>
      <vt:lpstr>Arial Unicode MS</vt:lpstr>
      <vt:lpstr>Calibri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176</cp:revision>
  <dcterms:created xsi:type="dcterms:W3CDTF">2025-02-18T02:53:00Z</dcterms:created>
  <dcterms:modified xsi:type="dcterms:W3CDTF">2025-03-10T05:34:27Z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