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42" r:id="rId3"/>
    <p:sldId id="446" r:id="rId4"/>
    <p:sldId id="459" r:id="rId5"/>
    <p:sldId id="461" r:id="rId6"/>
    <p:sldId id="462" r:id="rId7"/>
    <p:sldId id="463" r:id="rId8"/>
    <p:sldId id="464" r:id="rId9"/>
    <p:sldId id="465" r:id="rId10"/>
    <p:sldId id="466" r:id="rId1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574040" y="264795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6477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98805" y="103632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74040" y="3969385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995" y="4822825"/>
            <a:ext cx="60579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896610"/>
            <a:ext cx="726757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48129"/>
          <p:cNvSpPr txBox="1"/>
          <p:nvPr/>
        </p:nvSpPr>
        <p:spPr>
          <a:xfrm>
            <a:off x="0" y="146051"/>
            <a:ext cx="12192000" cy="3859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4265" b="1" dirty="0">
                <a:latin typeface="宋体" panose="02010600030101010101" pitchFamily="2" charset="-122"/>
              </a:rPr>
              <a:t> </a:t>
            </a:r>
            <a:r>
              <a:rPr lang="en-US" altLang="zh-CN" sz="4265" b="1">
                <a:latin typeface="宋体" panose="02010600030101010101" pitchFamily="2" charset="-122"/>
              </a:rPr>
              <a:t>          </a:t>
            </a:r>
            <a:endParaRPr lang="en-US" altLang="zh-CN" sz="4265" b="1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300355"/>
            <a:ext cx="8201025" cy="9620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501650" y="1370330"/>
            <a:ext cx="1110424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三角形中的最值范围问题处理方法</a:t>
            </a:r>
            <a:endParaRPr lang="zh-CN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法一：利用基本不等式求最值</a:t>
            </a:r>
            <a:r>
              <a:rPr 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化角为边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余弦定理公式里有“平方和”和“积”这样的整体，一般可先由余弦定理得到等式，再由基本不等式求最值或范围</a:t>
            </a:r>
            <a:endParaRPr lang="zh-CN" sz="2800" b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 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法二：转为三角函数求最值-化边为角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利用正弦定理转化为角的关系，消元后使得式子里只有一个角，变为三角函数最值问题进行解决。</a:t>
            </a:r>
            <a:endParaRPr lang="zh-CN" sz="2800" b="0">
              <a:ea typeface="微软雅黑" panose="020B0503020204020204" charset="-122"/>
            </a:endParaRPr>
          </a:p>
          <a:p>
            <a:pPr indent="0"/>
            <a:endParaRPr 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0560" y="4386580"/>
            <a:ext cx="26765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/>
            <a:r>
              <a:rPr lang="zh-CN" sz="28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法三：几何分析</a:t>
            </a:r>
            <a:endParaRPr lang="zh-CN" altLang="en-US" sz="2800" b="1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299720"/>
            <a:ext cx="12192000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" y="3359785"/>
            <a:ext cx="110204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404997" y="2021536"/>
          <a:ext cx="164432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1" imgW="12496800" imgH="5791200" progId="Equation.3">
                  <p:embed/>
                </p:oleObj>
              </mc:Choice>
              <mc:Fallback>
                <p:oleObj name="公式" r:id="rId1" imgW="12496800" imgH="5791200" progId="Equation.3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04997" y="2021536"/>
                        <a:ext cx="164432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04800"/>
            <a:ext cx="117157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9870"/>
            <a:ext cx="10515600" cy="1419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18005"/>
            <a:ext cx="6196965" cy="4768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422910"/>
            <a:ext cx="5631180" cy="5102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370" y="260985"/>
            <a:ext cx="5429250" cy="3371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21285"/>
            <a:ext cx="5740400" cy="6390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演示</Application>
  <PresentationFormat>宽屏</PresentationFormat>
  <Paragraphs>17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</vt:lpstr>
      <vt:lpstr>楷体</vt:lpstr>
      <vt:lpstr>Times New Roman</vt:lpstr>
      <vt:lpstr>华文楷体</vt:lpstr>
      <vt:lpstr>微软雅黑</vt:lpstr>
      <vt:lpstr>Arial Unicode MS</vt:lpstr>
      <vt:lpstr>Calibri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183</cp:revision>
  <dcterms:created xsi:type="dcterms:W3CDTF">2025-02-18T02:53:00Z</dcterms:created>
  <dcterms:modified xsi:type="dcterms:W3CDTF">2025-03-11T03:50:29Z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