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1#df=43e790d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7" name="MasterShapeName"/>
          <p:cNvSpPr/>
          <p:nvPr/>
        </p:nvSpPr>
        <p:spPr>
          <a:xfrm>
            <a:off x="11750040" y="0"/>
            <a:ext cx="466344" cy="37490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lang="en-US" sz="2800"/>
          </a:p>
        </p:txBody>
      </p:sp>
      <p:pic>
        <p:nvPicPr>
          <p:cNvPr id="8" name="MasterShapeNam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2296"/>
            <a:ext cx="1737360" cy="265176"/>
          </a:xfrm>
          <a:prstGeom prst="rect">
            <a:avLst/>
          </a:prstGeom>
        </p:spPr>
      </p:pic>
      <p:sp>
        <p:nvSpPr>
          <p:cNvPr id="9" name="MasterShapeName"/>
          <p:cNvSpPr/>
          <p:nvPr/>
        </p:nvSpPr>
        <p:spPr>
          <a:xfrm>
            <a:off x="118872" y="82296"/>
            <a:ext cx="1527048" cy="25603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1600" b="1" i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新知学习 探究</a:t>
            </a:r>
            <a:endParaRPr lang="en-US" sz="1600"/>
          </a:p>
        </p:txBody>
      </p:sp>
      <p:pic>
        <p:nvPicPr>
          <p:cNvPr id="10" name="MasterShapeName?linknodeid=previous_page" descr="preencoded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07624" y="6509512"/>
            <a:ext cx="228600" cy="228600"/>
          </a:xfrm>
          <a:prstGeom prst="rect">
            <a:avLst/>
          </a:prstGeom>
        </p:spPr>
      </p:pic>
      <p:pic>
        <p:nvPicPr>
          <p:cNvPr id="11" name="MasterShapeName?linknodeid=back_to_first_catalog" descr="preencoded.png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2800" y="6455664"/>
            <a:ext cx="896112" cy="320040"/>
          </a:xfrm>
          <a:prstGeom prst="rect">
            <a:avLst/>
          </a:prstGeom>
        </p:spPr>
      </p:pic>
      <p:sp>
        <p:nvSpPr>
          <p:cNvPr id="12" name="MasterShapeName">
            <a:hlinkClick r:id="" action="ppaction://noaction"/>
          </p:cNvPr>
          <p:cNvSpPr/>
          <p:nvPr userDrawn="1"/>
        </p:nvSpPr>
        <p:spPr>
          <a:xfrm>
            <a:off x="11018520" y="6483096"/>
            <a:ext cx="795528" cy="28346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1200" b="1" i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返回目录</a:t>
            </a:r>
            <a:endParaRPr lang="en-US" sz="1200"/>
          </a:p>
        </p:txBody>
      </p:sp>
      <p:pic>
        <p:nvPicPr>
          <p:cNvPr id="13" name="MasterShapeName?linknodeid=previous_page" descr="preencoded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899392" y="6499352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332105"/>
            <a:ext cx="6159500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277495"/>
            <a:ext cx="5857875" cy="6062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213995"/>
            <a:ext cx="5944235" cy="4278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279400"/>
            <a:ext cx="6040120" cy="4121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275590"/>
            <a:ext cx="5915660" cy="3325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299085"/>
            <a:ext cx="5795010" cy="225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43840"/>
            <a:ext cx="11073765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2024ZNXA572.EPS" descr="id:2147487740;Founde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1980" y="463550"/>
            <a:ext cx="3130550" cy="308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375920"/>
            <a:ext cx="6019800" cy="2341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" y="2793365"/>
            <a:ext cx="5686425" cy="3331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黑体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204</cp:revision>
  <dcterms:created xsi:type="dcterms:W3CDTF">2025-02-18T02:53:00Z</dcterms:created>
  <dcterms:modified xsi:type="dcterms:W3CDTF">2025-03-14T05:08:27Z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