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58" r:id="rId3"/>
    <p:sldId id="443" r:id="rId4"/>
    <p:sldId id="444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</p:sldIdLst>
  <p:sldSz cx="12192000" cy="6858000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/>
  <p:cmAuthor id="0" name="lenovo" initials="l" lastIdx="0" clrIdx="0"/>
  <p:cmAuthor id="2" name="朱守超" initials="朱" lastIdx="0" clrIdx="2"/>
  <p:cmAuthor id="3" name="dell" initials="d" lastIdx="0" clrIdx="2"/>
  <p:cmAuthor id="4" name="123" initials="" lastIdx="0" clrIdx="0"/>
  <p:cmAuthor id="5" name="Administrator" initials="A" lastIdx="0" clrIdx="4"/>
  <p:cmAuthor id="6" name="雨林木风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6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/>
          <p:nvPr>
            <p:ph type="sldImg" idx="2"/>
            <p:custDataLst>
              <p:tags r:id="rId3"/>
            </p:custDataLst>
          </p:nvPr>
        </p:nvSpPr>
        <p:spPr/>
      </p:sp>
      <p:sp>
        <p:nvSpPr>
          <p:cNvPr id="3" name="文本占位符 2"/>
          <p:cNvSpPr txBox="1"/>
          <p:nvPr>
            <p:ph type="body" idx="3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6813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ctr" defTabSz="1219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1865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6813"/>
            <a:ext cx="2844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6.xml"/><Relationship Id="rId1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37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8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9.xml"/><Relationship Id="rId1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image" Target="../media/image1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1.bin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image" Target="../media/image1.png"/><Relationship Id="rId39" Type="http://schemas.openxmlformats.org/officeDocument/2006/relationships/notesSlide" Target="../notesSlides/notesSlide3.xml"/><Relationship Id="rId38" Type="http://schemas.openxmlformats.org/officeDocument/2006/relationships/vmlDrawing" Target="../drawings/vmlDrawing1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45.xml"/><Relationship Id="rId35" Type="http://schemas.openxmlformats.org/officeDocument/2006/relationships/tags" Target="../tags/tag44.xml"/><Relationship Id="rId34" Type="http://schemas.openxmlformats.org/officeDocument/2006/relationships/tags" Target="../tags/tag43.xml"/><Relationship Id="rId33" Type="http://schemas.openxmlformats.org/officeDocument/2006/relationships/tags" Target="../tags/tag42.xml"/><Relationship Id="rId32" Type="http://schemas.openxmlformats.org/officeDocument/2006/relationships/image" Target="../media/image7.wmf"/><Relationship Id="rId31" Type="http://schemas.openxmlformats.org/officeDocument/2006/relationships/oleObject" Target="../embeddings/oleObject7.bin"/><Relationship Id="rId30" Type="http://schemas.openxmlformats.org/officeDocument/2006/relationships/tags" Target="../tags/tag41.xml"/><Relationship Id="rId3" Type="http://schemas.openxmlformats.org/officeDocument/2006/relationships/tags" Target="../tags/tag26.xml"/><Relationship Id="rId29" Type="http://schemas.openxmlformats.org/officeDocument/2006/relationships/image" Target="../media/image6.wmf"/><Relationship Id="rId28" Type="http://schemas.openxmlformats.org/officeDocument/2006/relationships/oleObject" Target="../embeddings/oleObject6.bin"/><Relationship Id="rId27" Type="http://schemas.openxmlformats.org/officeDocument/2006/relationships/tags" Target="../tags/tag40.xml"/><Relationship Id="rId26" Type="http://schemas.openxmlformats.org/officeDocument/2006/relationships/tags" Target="../tags/tag39.xml"/><Relationship Id="rId25" Type="http://schemas.openxmlformats.org/officeDocument/2006/relationships/image" Target="../media/image5.wmf"/><Relationship Id="rId24" Type="http://schemas.openxmlformats.org/officeDocument/2006/relationships/oleObject" Target="../embeddings/oleObject5.bin"/><Relationship Id="rId23" Type="http://schemas.openxmlformats.org/officeDocument/2006/relationships/tags" Target="../tags/tag38.xml"/><Relationship Id="rId22" Type="http://schemas.openxmlformats.org/officeDocument/2006/relationships/oleObject" Target="../embeddings/oleObject4.bin"/><Relationship Id="rId21" Type="http://schemas.openxmlformats.org/officeDocument/2006/relationships/tags" Target="../tags/tag37.xml"/><Relationship Id="rId20" Type="http://schemas.openxmlformats.org/officeDocument/2006/relationships/tags" Target="../tags/tag36.xml"/><Relationship Id="rId2" Type="http://schemas.openxmlformats.org/officeDocument/2006/relationships/tags" Target="../tags/tag25.xml"/><Relationship Id="rId19" Type="http://schemas.openxmlformats.org/officeDocument/2006/relationships/tags" Target="../tags/tag35.xml"/><Relationship Id="rId18" Type="http://schemas.openxmlformats.org/officeDocument/2006/relationships/image" Target="../media/image4.wmf"/><Relationship Id="rId17" Type="http://schemas.openxmlformats.org/officeDocument/2006/relationships/oleObject" Target="../embeddings/oleObject3.bin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2.bin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1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9" Type="http://schemas.openxmlformats.org/officeDocument/2006/relationships/notesSlide" Target="../notesSlides/notesSlide4.xml"/><Relationship Id="rId18" Type="http://schemas.openxmlformats.org/officeDocument/2006/relationships/vmlDrawing" Target="../drawings/vmlDrawing2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7" Type="http://schemas.openxmlformats.org/officeDocument/2006/relationships/notesSlide" Target="../notesSlides/notesSlide5.xml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82.xml"/><Relationship Id="rId23" Type="http://schemas.openxmlformats.org/officeDocument/2006/relationships/tags" Target="../tags/tag81.xml"/><Relationship Id="rId22" Type="http://schemas.openxmlformats.org/officeDocument/2006/relationships/tags" Target="../tags/tag80.xml"/><Relationship Id="rId21" Type="http://schemas.openxmlformats.org/officeDocument/2006/relationships/tags" Target="../tags/tag79.xml"/><Relationship Id="rId20" Type="http://schemas.openxmlformats.org/officeDocument/2006/relationships/tags" Target="../tags/tag78.xml"/><Relationship Id="rId2" Type="http://schemas.openxmlformats.org/officeDocument/2006/relationships/tags" Target="../tags/tag64.xml"/><Relationship Id="rId19" Type="http://schemas.openxmlformats.org/officeDocument/2006/relationships/tags" Target="../tags/tag77.xml"/><Relationship Id="rId18" Type="http://schemas.openxmlformats.org/officeDocument/2006/relationships/tags" Target="../tags/tag76.xml"/><Relationship Id="rId17" Type="http://schemas.openxmlformats.org/officeDocument/2006/relationships/tags" Target="../tags/tag75.xml"/><Relationship Id="rId16" Type="http://schemas.openxmlformats.org/officeDocument/2006/relationships/tags" Target="../tags/tag74.xml"/><Relationship Id="rId15" Type="http://schemas.openxmlformats.org/officeDocument/2006/relationships/oleObject" Target="../embeddings/oleObject10.bin"/><Relationship Id="rId14" Type="http://schemas.openxmlformats.org/officeDocument/2006/relationships/tags" Target="../tags/tag73.xml"/><Relationship Id="rId13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tags" Target="../tags/tag63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11.bin"/><Relationship Id="rId7" Type="http://schemas.openxmlformats.org/officeDocument/2006/relationships/tags" Target="../tags/tag90.xml"/><Relationship Id="rId6" Type="http://schemas.openxmlformats.org/officeDocument/2006/relationships/tags" Target="../tags/tag89.xml"/><Relationship Id="rId5" Type="http://schemas.openxmlformats.org/officeDocument/2006/relationships/tags" Target="../tags/tag88.xml"/><Relationship Id="rId4" Type="http://schemas.openxmlformats.org/officeDocument/2006/relationships/image" Target="../media/image1.png"/><Relationship Id="rId39" Type="http://schemas.openxmlformats.org/officeDocument/2006/relationships/notesSlide" Target="../notesSlides/notesSlide6.xml"/><Relationship Id="rId38" Type="http://schemas.openxmlformats.org/officeDocument/2006/relationships/vmlDrawing" Target="../drawings/vmlDrawing4.v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105.xml"/><Relationship Id="rId35" Type="http://schemas.openxmlformats.org/officeDocument/2006/relationships/image" Target="../media/image16.wmf"/><Relationship Id="rId34" Type="http://schemas.openxmlformats.org/officeDocument/2006/relationships/oleObject" Target="../embeddings/oleObject17.bin"/><Relationship Id="rId33" Type="http://schemas.openxmlformats.org/officeDocument/2006/relationships/tags" Target="../tags/tag104.xml"/><Relationship Id="rId32" Type="http://schemas.openxmlformats.org/officeDocument/2006/relationships/tags" Target="../tags/tag103.xml"/><Relationship Id="rId31" Type="http://schemas.openxmlformats.org/officeDocument/2006/relationships/tags" Target="../tags/tag102.xml"/><Relationship Id="rId30" Type="http://schemas.openxmlformats.org/officeDocument/2006/relationships/image" Target="../media/image15.wmf"/><Relationship Id="rId3" Type="http://schemas.openxmlformats.org/officeDocument/2006/relationships/tags" Target="../tags/tag87.xml"/><Relationship Id="rId29" Type="http://schemas.openxmlformats.org/officeDocument/2006/relationships/oleObject" Target="../embeddings/oleObject16.bin"/><Relationship Id="rId28" Type="http://schemas.openxmlformats.org/officeDocument/2006/relationships/tags" Target="../tags/tag101.xml"/><Relationship Id="rId27" Type="http://schemas.openxmlformats.org/officeDocument/2006/relationships/tags" Target="../tags/tag100.xml"/><Relationship Id="rId26" Type="http://schemas.openxmlformats.org/officeDocument/2006/relationships/tags" Target="../tags/tag99.xml"/><Relationship Id="rId25" Type="http://schemas.openxmlformats.org/officeDocument/2006/relationships/image" Target="../media/image14.wmf"/><Relationship Id="rId24" Type="http://schemas.openxmlformats.org/officeDocument/2006/relationships/oleObject" Target="../embeddings/oleObject15.bin"/><Relationship Id="rId23" Type="http://schemas.openxmlformats.org/officeDocument/2006/relationships/tags" Target="../tags/tag98.xml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4.bin"/><Relationship Id="rId20" Type="http://schemas.openxmlformats.org/officeDocument/2006/relationships/tags" Target="../tags/tag97.xml"/><Relationship Id="rId2" Type="http://schemas.openxmlformats.org/officeDocument/2006/relationships/tags" Target="../tags/tag86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image" Target="../media/image12.wmf"/><Relationship Id="rId16" Type="http://schemas.openxmlformats.org/officeDocument/2006/relationships/oleObject" Target="../embeddings/oleObject13.bin"/><Relationship Id="rId15" Type="http://schemas.openxmlformats.org/officeDocument/2006/relationships/tags" Target="../tags/tag94.xml"/><Relationship Id="rId14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8.bin"/><Relationship Id="rId6" Type="http://schemas.openxmlformats.org/officeDocument/2006/relationships/tags" Target="../tags/tag112.xml"/><Relationship Id="rId5" Type="http://schemas.openxmlformats.org/officeDocument/2006/relationships/tags" Target="../tags/tag111.xml"/><Relationship Id="rId4" Type="http://schemas.openxmlformats.org/officeDocument/2006/relationships/image" Target="../media/image1.png"/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8" Type="http://schemas.openxmlformats.org/officeDocument/2006/relationships/notesSlide" Target="../notesSlides/notesSlide7.xml"/><Relationship Id="rId17" Type="http://schemas.openxmlformats.org/officeDocument/2006/relationships/vmlDrawing" Target="../drawings/vmlDrawing5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15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20.bin"/><Relationship Id="rId12" Type="http://schemas.openxmlformats.org/officeDocument/2006/relationships/tags" Target="../tags/tag114.xml"/><Relationship Id="rId11" Type="http://schemas.openxmlformats.org/officeDocument/2006/relationships/image" Target="../media/image18.wmf"/><Relationship Id="rId10" Type="http://schemas.openxmlformats.org/officeDocument/2006/relationships/oleObject" Target="../embeddings/oleObject19.bin"/><Relationship Id="rId1" Type="http://schemas.openxmlformats.org/officeDocument/2006/relationships/tags" Target="../tags/tag10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tags" Target="../tags/tag120.xml"/><Relationship Id="rId28" Type="http://schemas.openxmlformats.org/officeDocument/2006/relationships/vmlDrawing" Target="../drawings/vmlDrawing6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35.xml"/><Relationship Id="rId25" Type="http://schemas.openxmlformats.org/officeDocument/2006/relationships/tags" Target="../tags/tag134.xml"/><Relationship Id="rId24" Type="http://schemas.openxmlformats.org/officeDocument/2006/relationships/tags" Target="../tags/tag133.xml"/><Relationship Id="rId23" Type="http://schemas.openxmlformats.org/officeDocument/2006/relationships/tags" Target="../tags/tag132.xml"/><Relationship Id="rId22" Type="http://schemas.openxmlformats.org/officeDocument/2006/relationships/tags" Target="../tags/tag131.xml"/><Relationship Id="rId21" Type="http://schemas.openxmlformats.org/officeDocument/2006/relationships/image" Target="../media/image23.emf"/><Relationship Id="rId20" Type="http://schemas.openxmlformats.org/officeDocument/2006/relationships/oleObject" Target="../embeddings/oleObject24.bin"/><Relationship Id="rId2" Type="http://schemas.openxmlformats.org/officeDocument/2006/relationships/tags" Target="../tags/tag119.xml"/><Relationship Id="rId19" Type="http://schemas.openxmlformats.org/officeDocument/2006/relationships/tags" Target="../tags/tag130.xml"/><Relationship Id="rId18" Type="http://schemas.openxmlformats.org/officeDocument/2006/relationships/image" Target="../media/image22.wmf"/><Relationship Id="rId17" Type="http://schemas.openxmlformats.org/officeDocument/2006/relationships/oleObject" Target="../embeddings/oleObject23.bin"/><Relationship Id="rId16" Type="http://schemas.openxmlformats.org/officeDocument/2006/relationships/tags" Target="../tags/tag129.xml"/><Relationship Id="rId15" Type="http://schemas.openxmlformats.org/officeDocument/2006/relationships/image" Target="../media/image21.wmf"/><Relationship Id="rId14" Type="http://schemas.openxmlformats.org/officeDocument/2006/relationships/oleObject" Target="../embeddings/oleObject22.bin"/><Relationship Id="rId13" Type="http://schemas.openxmlformats.org/officeDocument/2006/relationships/tags" Target="../tags/tag128.xml"/><Relationship Id="rId12" Type="http://schemas.openxmlformats.org/officeDocument/2006/relationships/tags" Target="../tags/tag127.xml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1.bin"/><Relationship Id="rId1" Type="http://schemas.openxmlformats.org/officeDocument/2006/relationships/tags" Target="../tags/tag1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>
            <p:custDataLst>
              <p:tags r:id="rId1"/>
            </p:custDataLst>
          </p:nvPr>
        </p:nvSpPr>
        <p:spPr>
          <a:xfrm flipH="1">
            <a:off x="914400" y="1318260"/>
            <a:ext cx="10363200" cy="4221480"/>
          </a:xfrm>
          <a:prstGeom prst="roundRect">
            <a:avLst>
              <a:gd name="adj" fmla="val 9794"/>
            </a:avLst>
          </a:prstGeom>
          <a:gradFill>
            <a:gsLst>
              <a:gs pos="52000">
                <a:srgbClr val="FFFFFF">
                  <a:alpha val="100000"/>
                </a:srgbClr>
              </a:gs>
              <a:gs pos="0">
                <a:schemeClr val="bg1">
                  <a:alpha val="7800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"/>
            </p:custDataLst>
          </p:nvPr>
        </p:nvSpPr>
        <p:spPr>
          <a:xfrm>
            <a:off x="914400" y="2027555"/>
            <a:ext cx="10363835" cy="16776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4800" b="1">
                <a:solidFill>
                  <a:srgbClr val="068BD8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r>
              <a:rPr lang="en-US" altLang="zh-CN" sz="4800" b="1">
                <a:solidFill>
                  <a:srgbClr val="4175F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endParaRPr lang="zh-CN" altLang="en-US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>
              <a:lnSpc>
                <a:spcPct val="100000"/>
              </a:lnSpc>
            </a:pPr>
            <a:r>
              <a:rPr lang="zh-CN" sz="48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复数</a:t>
            </a:r>
            <a:endParaRPr lang="zh-CN" sz="48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91952" y="3847465"/>
            <a:ext cx="7914005" cy="674370"/>
            <a:chOff x="1896" y="5979"/>
            <a:chExt cx="12031" cy="1062"/>
          </a:xfrm>
        </p:grpSpPr>
        <p:sp>
          <p:nvSpPr>
            <p:cNvPr id="30" name="矩形: 圆角 29"/>
            <p:cNvSpPr/>
            <p:nvPr>
              <p:custDataLst>
                <p:tags r:id="rId4"/>
              </p:custDataLst>
            </p:nvPr>
          </p:nvSpPr>
          <p:spPr>
            <a:xfrm rot="10800000" flipV="1">
              <a:off x="2423" y="5979"/>
              <a:ext cx="10883" cy="1062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59CEB"/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>
              <p:custDataLst>
                <p:tags r:id="rId5"/>
              </p:custDataLst>
            </p:nvPr>
          </p:nvSpPr>
          <p:spPr>
            <a:xfrm>
              <a:off x="1896" y="6051"/>
              <a:ext cx="1203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7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</a:t>
              </a:r>
              <a:r>
                <a:rPr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.</a:t>
              </a:r>
              <a:r>
                <a:rPr 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1  </a:t>
              </a:r>
              <a:r>
                <a:rPr lang="zh-CN" altLang="en-US" sz="3200" b="1">
                  <a:solidFill>
                    <a:srgbClr val="FCFDFE"/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数系的扩充和复数的概念</a:t>
              </a:r>
              <a:endParaRPr lang="zh-CN" altLang="en-US" sz="3200" b="1">
                <a:solidFill>
                  <a:srgbClr val="FCFDFE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" y="407035"/>
            <a:ext cx="5519420" cy="27762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1480" y="376555"/>
            <a:ext cx="4900295" cy="591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" y="834390"/>
            <a:ext cx="5117465" cy="24574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68275"/>
            <a:ext cx="6086475" cy="6521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" y="414020"/>
            <a:ext cx="5934710" cy="47790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文本框 2"/>
          <p:cNvSpPr txBox="1"/>
          <p:nvPr>
            <p:custDataLst>
              <p:tags r:id="rId3"/>
            </p:custDataLst>
          </p:nvPr>
        </p:nvSpPr>
        <p:spPr>
          <a:xfrm>
            <a:off x="761365" y="2220595"/>
            <a:ext cx="1069022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indent="711200" fontAlgn="auto">
              <a:lnSpc>
                <a:spcPct val="150000"/>
              </a:lnSpc>
            </a:pPr>
            <a:r>
              <a:rPr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我们知道，方程</a:t>
            </a:r>
            <a:r>
              <a:rPr lang="en-US" altLang="zh-CN" sz="28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x</a:t>
            </a:r>
            <a:r>
              <a:rPr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²+1=0</a:t>
            </a:r>
            <a:r>
              <a:rPr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在实数集中无解</a:t>
            </a:r>
            <a:r>
              <a:rPr 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。</a:t>
            </a:r>
            <a:endParaRPr lang="en-US"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indent="711200" fontAlgn="auto">
              <a:lnSpc>
                <a:spcPct val="150000"/>
              </a:lnSpc>
            </a:pPr>
            <a:r>
              <a:rPr 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我们引入一种新数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，</a:t>
            </a:r>
            <a:r>
              <a:rPr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适当扩充实数集，使这个方程有解</a:t>
            </a:r>
            <a:endParaRPr sz="280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椭圆 1"/>
          <p:cNvSpPr/>
          <p:nvPr>
            <p:custDataLst>
              <p:tags r:id="rId4"/>
            </p:custDataLst>
          </p:nvPr>
        </p:nvSpPr>
        <p:spPr>
          <a:xfrm>
            <a:off x="5184140" y="2813685"/>
            <a:ext cx="1987550" cy="84455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2228850" y="4281170"/>
            <a:ext cx="10527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635000" fontAlgn="auto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引人一个新数</a:t>
            </a:r>
            <a:r>
              <a:rPr lang="en-US" altLang="zh-CN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i</a:t>
            </a:r>
            <a:r>
              <a:rPr lang="zh-CN" altLang="en-US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，满足</a:t>
            </a:r>
            <a:r>
              <a:rPr lang="en-US" altLang="zh-CN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i</a:t>
            </a:r>
            <a:r>
              <a:rPr lang="en-US" altLang="en-US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² </a:t>
            </a:r>
            <a:r>
              <a:rPr lang="en-US" altLang="zh-CN" sz="3600" b="1">
                <a:solidFill>
                  <a:srgbClr val="C0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= -1.</a:t>
            </a:r>
            <a:endParaRPr lang="en-US" altLang="zh-CN" sz="3600" b="1">
              <a:solidFill>
                <a:srgbClr val="C0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693420" y="474345"/>
            <a:ext cx="10876280" cy="21583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defTabSz="914400" fontAlgn="auto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把新引进的数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添加到实数集中，我们希望数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和实数之间仍然能像实数那样进行加法和乘法运算，并希望加法和乘法都满足交换律、结合律，以及乘法对加法满足分配律</a:t>
            </a:r>
            <a:r>
              <a:rPr lang="en-US" altLang="zh-CN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.</a:t>
            </a:r>
            <a:r>
              <a:rPr lang="zh-CN" altLang="en-US" sz="28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那么，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实数系经过扩充后，得到的新数系由哪些数组成呢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?</a:t>
            </a:r>
            <a:endParaRPr lang="en-US" altLang="zh-CN" sz="280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16396" name="文本框 11"/>
          <p:cNvSpPr/>
          <p:nvPr>
            <p:custDataLst>
              <p:tags r:id="rId6"/>
            </p:custDataLst>
          </p:nvPr>
        </p:nvSpPr>
        <p:spPr>
          <a:xfrm>
            <a:off x="586740" y="2961640"/>
            <a:ext cx="5749290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l" defTabSz="815975" eaLnBrk="1" hangingPunct="1"/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1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）</a:t>
            </a:r>
            <a:r>
              <a:rPr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把实数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b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与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i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相乘，结果记作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;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3" name="文本框 11"/>
          <p:cNvSpPr/>
          <p:nvPr>
            <p:custDataLst>
              <p:tags r:id="rId7"/>
            </p:custDataLst>
          </p:nvPr>
        </p:nvSpPr>
        <p:spPr>
          <a:xfrm>
            <a:off x="586740" y="3721100"/>
            <a:ext cx="6905625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l" defTabSz="815975" eaLnBrk="1" hangingPunct="1"/>
            <a:r>
              <a:rPr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（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2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）</a:t>
            </a:r>
            <a:r>
              <a:rPr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把实数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a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与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相加，结果记作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;</a:t>
            </a:r>
            <a:endParaRPr lang="en-US" altLang="zh-CN" sz="2800" b="1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11"/>
          <p:cNvSpPr/>
          <p:nvPr>
            <p:custDataLst>
              <p:tags r:id="rId8"/>
            </p:custDataLst>
          </p:nvPr>
        </p:nvSpPr>
        <p:spPr>
          <a:xfrm>
            <a:off x="767715" y="4491990"/>
            <a:ext cx="10727690" cy="137096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l" defTabSz="815975" eaLnBrk="1" hangingPunct="1">
              <a:lnSpc>
                <a:spcPct val="130000"/>
              </a:lnSpc>
            </a:pPr>
            <a:r>
              <a:rPr sz="2800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所有</a:t>
            </a:r>
            <a:r>
              <a:rPr sz="3200" b="1">
                <a:solidFill>
                  <a:srgbClr val="0F4DD9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实数</a:t>
            </a:r>
            <a:r>
              <a:rPr sz="2800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以及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sz="2800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都可写</a:t>
            </a:r>
            <a:r>
              <a: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成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b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的形式，从而这些数都在扩充后的新数集中，我们把形如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800" b="1">
                <a:solidFill>
                  <a:srgbClr val="FF7F3F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i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(</a:t>
            </a:r>
            <a:r>
              <a:rPr lang="en-US" altLang="zh-CN" sz="28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a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,</a:t>
            </a:r>
            <a:r>
              <a:rPr lang="en-US" altLang="zh-CN" sz="2800" i="1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b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∈R)</a:t>
            </a:r>
            <a:r>
              <a:rPr sz="2800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的数叫做</a:t>
            </a:r>
            <a:r>
              <a:rPr sz="3200" b="1">
                <a:solidFill>
                  <a:srgbClr val="0F4DD9"/>
                </a:solidFill>
                <a:effectLst/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  <a:sym typeface="+mn-ea"/>
              </a:rPr>
              <a:t>复数</a:t>
            </a:r>
            <a:r>
              <a:rPr lang="en-US" altLang="zh-CN" sz="2800"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.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/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803593" y="4782185"/>
            <a:ext cx="10585450" cy="596900"/>
          </a:xfrm>
          <a:prstGeom prst="rect">
            <a:avLst/>
          </a:prstGeom>
          <a:noFill/>
          <a:ln w="9525">
            <a:noFill/>
          </a:ln>
        </p:spPr>
        <p:txBody>
          <a:bodyPr wrap="square" lIns="117226" tIns="58613" rIns="117226" bIns="58613">
            <a:spAutoFit/>
          </a:bodyPr>
          <a:lstStyle/>
          <a:p>
            <a:pPr fontAlgn="auto"/>
            <a:r>
              <a:rPr lang="zh-CN" altLang="en-US" sz="3100" strike="noStrike" noProof="1">
                <a:latin typeface="宋体" panose="02010600030101010101" pitchFamily="2" charset="-122"/>
                <a:ea typeface="+mn-ea"/>
                <a:cs typeface="+mn-cs"/>
              </a:rPr>
              <a:t>  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(2)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全体复数所形成的集合叫做</a:t>
            </a:r>
            <a:r>
              <a:rPr lang="zh-CN" altLang="en-US" sz="3100" strike="noStrike" noProof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charset="-122"/>
                <a:ea typeface="黑体" panose="02010609060101010101" charset="-122"/>
                <a:cs typeface="+mn-cs"/>
              </a:rPr>
              <a:t>复数集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，一般用</a:t>
            </a:r>
            <a:r>
              <a:rPr lang="en-US" altLang="zh-CN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C</a:t>
            </a:r>
            <a:r>
              <a:rPr lang="zh-CN" altLang="en-US" sz="3100" i="1" strike="noStrike" noProof="1">
                <a:solidFill>
                  <a:srgbClr val="00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 </a:t>
            </a:r>
            <a:r>
              <a:rPr lang="zh-CN" altLang="en-US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表示</a:t>
            </a:r>
            <a:r>
              <a:rPr lang="en-US" altLang="zh-CN" sz="3100" strike="noStrike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+mn-cs"/>
              </a:rPr>
              <a:t>.</a:t>
            </a:r>
            <a:endParaRPr lang="en-US" altLang="zh-CN" sz="3100" strike="noStrike" noProof="1">
              <a:solidFill>
                <a:srgbClr val="00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274118" y="1664653"/>
          <a:ext cx="27368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" r:id="rId7" imgW="20421600" imgH="4876800" progId="Equation.DSMT4">
                  <p:embed/>
                </p:oleObj>
              </mc:Choice>
              <mc:Fallback>
                <p:oleObj name="" r:id="rId7" imgW="20421600" imgH="4876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74118" y="1664653"/>
                        <a:ext cx="27368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602230" y="1593215"/>
          <a:ext cx="35687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" r:id="rId10" imgW="15544800" imgH="4267200" progId="Equation.DSMT4">
                  <p:embed/>
                </p:oleObj>
              </mc:Choice>
              <mc:Fallback>
                <p:oleObj name="" r:id="rId10" imgW="15544800" imgH="4267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02230" y="1593215"/>
                        <a:ext cx="3568700" cy="760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2673668" y="2745740"/>
            <a:ext cx="1216025" cy="487363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实部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6" name="矩形标注 15"/>
          <p:cNvSpPr/>
          <p:nvPr>
            <p:custDataLst>
              <p:tags r:id="rId13"/>
            </p:custDataLst>
          </p:nvPr>
        </p:nvSpPr>
        <p:spPr>
          <a:xfrm flipH="1">
            <a:off x="3826193" y="1593215"/>
            <a:ext cx="576262" cy="935038"/>
          </a:xfrm>
          <a:prstGeom prst="wedgeRectCallout">
            <a:avLst>
              <a:gd name="adj1" fmla="val 106676"/>
              <a:gd name="adj2" fmla="val 65523"/>
            </a:avLst>
          </a:prstGeom>
          <a:noFill/>
          <a:ln w="19050" cap="flat" cmpd="sng">
            <a:solidFill>
              <a:srgbClr val="F90718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4"/>
            </p:custDataLst>
          </p:nvPr>
        </p:nvSpPr>
        <p:spPr>
          <a:xfrm>
            <a:off x="4546918" y="2817178"/>
            <a:ext cx="1404937" cy="487362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lIns="117226" tIns="58613" rIns="117226" bIns="58613" anchor="t" anchorCtr="0">
            <a:spAutoFit/>
          </a:bodyPr>
          <a:lstStyle/>
          <a:p>
            <a:pPr algn="ctr"/>
            <a:r>
              <a:rPr lang="zh-CN" altLang="en-US" sz="24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</a:rPr>
              <a:t>虚部</a:t>
            </a:r>
            <a:endParaRPr lang="zh-CN" altLang="en-US" sz="2400">
              <a:solidFill>
                <a:srgbClr val="FF0000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  <p:sp>
        <p:nvSpPr>
          <p:cNvPr id="18" name="矩形标注 17"/>
          <p:cNvSpPr/>
          <p:nvPr>
            <p:custDataLst>
              <p:tags r:id="rId15"/>
            </p:custDataLst>
          </p:nvPr>
        </p:nvSpPr>
        <p:spPr>
          <a:xfrm>
            <a:off x="5018405" y="1593215"/>
            <a:ext cx="536575" cy="830263"/>
          </a:xfrm>
          <a:prstGeom prst="wedgeRectCallout">
            <a:avLst>
              <a:gd name="adj1" fmla="val -56741"/>
              <a:gd name="adj2" fmla="val 96917"/>
            </a:avLst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17226" tIns="58613" rIns="117226" bIns="58613" anchor="ctr" anchorCtr="0"/>
          <a:lstStyle/>
          <a:p>
            <a:pPr algn="ctr"/>
            <a:endParaRPr lang="zh-CN" altLang="en-US">
              <a:latin typeface="等线" panose="02010600030101010101" charset="-122"/>
              <a:ea typeface="等线" panose="02010600030101010101" charset="-122"/>
            </a:endParaRPr>
          </a:p>
        </p:txBody>
      </p:sp>
      <p:graphicFrame>
        <p:nvGraphicFramePr>
          <p:cNvPr id="19" name="对象 23564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8609330" y="2783840"/>
          <a:ext cx="20638" cy="2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" r:id="rId17" imgW="2133600" imgH="3962400" progId="Equation.DSMT4">
                  <p:embed/>
                </p:oleObj>
              </mc:Choice>
              <mc:Fallback>
                <p:oleObj name="" r:id="rId17" imgW="2133600" imgH="39624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609330" y="2783840"/>
                        <a:ext cx="20638" cy="22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组合 20"/>
          <p:cNvGrpSpPr/>
          <p:nvPr>
            <p:custDataLst>
              <p:tags r:id="rId19"/>
            </p:custDataLst>
          </p:nvPr>
        </p:nvGrpSpPr>
        <p:grpSpPr>
          <a:xfrm>
            <a:off x="902335" y="449898"/>
            <a:ext cx="9864725" cy="732155"/>
            <a:chOff x="1834" y="1861"/>
            <a:chExt cx="15535" cy="1153"/>
          </a:xfrm>
        </p:grpSpPr>
        <p:sp>
          <p:nvSpPr>
            <p:cNvPr id="22" name="文本框 21"/>
            <p:cNvSpPr txBox="1"/>
            <p:nvPr>
              <p:custDataLst>
                <p:tags r:id="rId20"/>
              </p:custDataLst>
            </p:nvPr>
          </p:nvSpPr>
          <p:spPr>
            <a:xfrm>
              <a:off x="1834" y="1861"/>
              <a:ext cx="15535" cy="11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117226" tIns="58613" rIns="117226" bIns="58613">
              <a:spAutoFit/>
            </a:bodyPr>
            <a:lstStyle/>
            <a:p>
              <a:pPr fontAlgn="auto"/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(1)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形如           的数叫做复数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,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通常用字母</a:t>
              </a:r>
              <a:r>
                <a:rPr lang="zh-CN" altLang="en-US" sz="4000" noProof="1">
                  <a:solidFill>
                    <a:srgbClr val="C82004"/>
                  </a:solidFill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en-US" altLang="zh-CN" sz="4000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z</a:t>
              </a:r>
              <a:r>
                <a:rPr lang="en-US" altLang="zh-CN" sz="4000" b="1" i="1" noProof="1">
                  <a:solidFill>
                    <a:srgbClr val="FF33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  <a:ea typeface="黑体" panose="02010609060101010101" charset="-122"/>
                  <a:cs typeface="Times New Roman" panose="02020603050405020304" charset="0"/>
                </a:rPr>
                <a:t> </a:t>
              </a:r>
              <a:r>
                <a:rPr lang="zh-CN" altLang="en-US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表示</a:t>
              </a:r>
              <a:r>
                <a:rPr lang="en-US" altLang="zh-CN" sz="3100" noProof="1">
                  <a:solidFill>
                    <a:srgbClr val="000000"/>
                  </a:solidFill>
                  <a:latin typeface="黑体" panose="02010609060101010101" charset="-122"/>
                  <a:ea typeface="黑体" panose="02010609060101010101" charset="-122"/>
                  <a:cs typeface="+mn-cs"/>
                </a:rPr>
                <a:t>.</a:t>
              </a:r>
              <a:endParaRPr lang="en-US" altLang="zh-CN" sz="3100" noProof="1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098" y="1990"/>
            <a:ext cx="3382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7" name="" r:id="rId22" imgW="15544800" imgH="4267200" progId="Equation.DSMT4">
                    <p:embed/>
                  </p:oleObj>
                </mc:Choice>
                <mc:Fallback>
                  <p:oleObj name="" r:id="rId22" imgW="15544800" imgH="42672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098" y="1990"/>
                          <a:ext cx="3382" cy="9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" name="Object 2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6418580" y="2385378"/>
          <a:ext cx="1655763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" r:id="rId24" imgW="10972800" imgH="4572000" progId="Equation.DSMT4">
                  <p:embed/>
                </p:oleObj>
              </mc:Choice>
              <mc:Fallback>
                <p:oleObj name="" r:id="rId24" imgW="10972800" imgH="4572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18580" y="2385378"/>
                        <a:ext cx="1655763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9"/>
          <p:cNvSpPr txBox="1"/>
          <p:nvPr>
            <p:custDataLst>
              <p:tags r:id="rId26"/>
            </p:custDataLst>
          </p:nvPr>
        </p:nvSpPr>
        <p:spPr>
          <a:xfrm>
            <a:off x="8507730" y="2528253"/>
            <a:ext cx="2722563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en-US" altLang="zh-CN" sz="3200" err="1">
                <a:solidFill>
                  <a:srgbClr val="FF0000"/>
                </a:solidFill>
                <a:latin typeface="Times New Roman" panose="02020603050405020304" charset="0"/>
                <a:ea typeface="微软雅黑" panose="020B0503020204020204" charset="-122"/>
                <a:sym typeface="等线" panose="02010600030101010101" charset="-122"/>
              </a:rPr>
              <a:t>i </a:t>
            </a:r>
            <a:r>
              <a:rPr lang="en-US" altLang="zh-CN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等线" panose="02010600030101010101" charset="-122"/>
              </a:rPr>
              <a:t>叫虚数单位</a:t>
            </a:r>
            <a:endParaRPr lang="zh-CN" altLang="en-US" sz="32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等线" panose="02010600030101010101" charset="-122"/>
            </a:endParaRPr>
          </a:p>
        </p:txBody>
      </p:sp>
      <p:graphicFrame>
        <p:nvGraphicFramePr>
          <p:cNvPr id="28" name="Object 4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746693" y="5574348"/>
          <a:ext cx="42783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" r:id="rId28" imgW="31394400" imgH="6096000" progId="Equation.DSMT4">
                  <p:embed/>
                </p:oleObj>
              </mc:Choice>
              <mc:Fallback>
                <p:oleObj name="" r:id="rId28" imgW="31394400" imgH="60960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746693" y="5574348"/>
                        <a:ext cx="42783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6" name="对象 17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2175034" y="3519647"/>
          <a:ext cx="425704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" r:id="rId31" imgW="1777365" imgH="228600" progId="Equation.KSEE3">
                  <p:embed/>
                </p:oleObj>
              </mc:Choice>
              <mc:Fallback>
                <p:oleObj name="" r:id="rId31" imgW="1777365" imgH="228600" progId="Equation.KSEE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175034" y="3519647"/>
                        <a:ext cx="4257040" cy="548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57" name="文本框 18"/>
          <p:cNvSpPr/>
          <p:nvPr>
            <p:custDataLst>
              <p:tags r:id="rId33"/>
            </p:custDataLst>
          </p:nvPr>
        </p:nvSpPr>
        <p:spPr>
          <a:xfrm>
            <a:off x="5516563" y="3462655"/>
            <a:ext cx="4787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-3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0" name="文本框 18"/>
          <p:cNvSpPr/>
          <p:nvPr>
            <p:custDataLst>
              <p:tags r:id="rId34"/>
            </p:custDataLst>
          </p:nvPr>
        </p:nvSpPr>
        <p:spPr>
          <a:xfrm>
            <a:off x="9836468" y="3401695"/>
            <a:ext cx="3606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1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1" name="文本框 30"/>
          <p:cNvSpPr txBox="1"/>
          <p:nvPr>
            <p:custDataLst>
              <p:tags r:id="rId35"/>
            </p:custDataLst>
          </p:nvPr>
        </p:nvSpPr>
        <p:spPr>
          <a:xfrm>
            <a:off x="6821170" y="3475355"/>
            <a:ext cx="6096000" cy="640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sz="2800" b="1">
                <a:ea typeface="宋体" panose="02010600030101010101" pitchFamily="2" charset="-122"/>
                <a:sym typeface="+mn-ea"/>
              </a:rPr>
              <a:t>复数</a:t>
            </a:r>
            <a:r>
              <a:rPr lang="en-US" sz="2800" b="1" i="1">
                <a:latin typeface="Times New Roman" panose="02020603050405020304" charset="0"/>
                <a:sym typeface="+mn-ea"/>
              </a:rPr>
              <a:t>i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－</a:t>
            </a:r>
            <a:r>
              <a:rPr lang="en-US" sz="2800" b="1">
                <a:latin typeface="Times New Roman" panose="02020603050405020304" charset="0"/>
                <a:sym typeface="+mn-ea"/>
              </a:rPr>
              <a:t>2</a:t>
            </a:r>
            <a:r>
              <a:rPr lang="zh-CN" sz="2800" b="1">
                <a:ea typeface="宋体" panose="02010600030101010101" pitchFamily="2" charset="-122"/>
                <a:sym typeface="+mn-ea"/>
              </a:rPr>
              <a:t>的虚部是</a:t>
            </a:r>
            <a:r>
              <a:rPr lang="en-US" altLang="en-US" sz="28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  <a:sym typeface="+mn-ea"/>
              </a:rPr>
              <a:t>        </a:t>
            </a:r>
            <a:r>
              <a:rPr lang="en-US" altLang="en-US" sz="28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  <a:sym typeface="+mn-ea"/>
              </a:rPr>
              <a:t>.</a:t>
            </a:r>
            <a:r>
              <a:rPr lang="en-US" altLang="en-US" sz="2800" b="1" u="sng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pitchFamily="34" charset="-120"/>
                <a:sym typeface="+mn-ea"/>
              </a:rPr>
              <a:t>        </a:t>
            </a:r>
            <a:r>
              <a:rPr lang="zh-CN" sz="2800" b="1" u="sng"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800" b="1" u="sng">
                <a:ea typeface="宋体" panose="02010600030101010101" pitchFamily="2" charset="-122"/>
                <a:sym typeface="+mn-ea"/>
              </a:rPr>
              <a:t> </a:t>
            </a:r>
            <a:endParaRPr lang="en-US" altLang="zh-CN" sz="2800" b="1" u="sng"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  <p:custDataLst>
      <p:tags r:id="rId3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 fill="hold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 fill="hold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 bldLvl="0" animBg="1"/>
      <p:bldP spid="16" grpId="0" bldLvl="0" animBg="1"/>
      <p:bldP spid="17" grpId="0" bldLvl="0" animBg="1"/>
      <p:bldP spid="18" grpId="0" bldLvl="0" animBg="1"/>
      <p:bldP spid="27" grpId="0"/>
      <p:bldP spid="134157" grpId="0"/>
      <p:bldP spid="30" grpId="0"/>
      <p:bldP spid="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2259965" y="6181725"/>
            <a:ext cx="4064000" cy="254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288290" y="279400"/>
            <a:ext cx="10241915" cy="518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问题</a:t>
            </a:r>
            <a:r>
              <a:rPr lang="en-US" altLang="zh-CN" sz="2800" b="1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：</a:t>
            </a:r>
            <a:r>
              <a:rPr lang="zh-CN" altLang="en-US" sz="2800" b="1">
                <a:solidFill>
                  <a:srgbClr val="00206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两个实数能比较大小，那么两个复数能比较大小吗？</a:t>
            </a:r>
            <a:endParaRPr lang="zh-CN" altLang="en-US" sz="2800" b="1">
              <a:solidFill>
                <a:srgbClr val="002060"/>
              </a:solidFill>
              <a:latin typeface="黑体" panose="02010609060101010101" charset="-122"/>
              <a:ea typeface="黑体" panose="020106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200150" y="882650"/>
            <a:ext cx="9791700" cy="941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628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当两个复数都是实数时，可以比较大小，</a:t>
            </a:r>
            <a:endParaRPr lang="zh-CN" altLang="en-US" sz="2400" b="1">
              <a:solidFill>
                <a:srgbClr val="0628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342900" indent="-342900" fontAlgn="auto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>
                <a:solidFill>
                  <a:srgbClr val="0628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当两个复数不全是实数时，只有相等或不相等的关系，</a:t>
            </a:r>
            <a:r>
              <a:rPr lang="zh-CN" altLang="en-US" sz="2400" b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不能比较大小</a:t>
            </a:r>
            <a:r>
              <a:rPr lang="zh-CN" altLang="en-US" sz="2400" b="1">
                <a:solidFill>
                  <a:srgbClr val="0628BA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.</a:t>
            </a:r>
            <a:endParaRPr lang="zh-CN" altLang="en-US" sz="2400" b="1">
              <a:solidFill>
                <a:srgbClr val="0628BA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48310" y="2633980"/>
            <a:ext cx="170561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  <a:sym typeface="+mn-ea"/>
              </a:rPr>
              <a:t>复数相等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3" name="文本框 11"/>
          <p:cNvSpPr/>
          <p:nvPr>
            <p:custDataLst>
              <p:tags r:id="rId9"/>
            </p:custDataLst>
          </p:nvPr>
        </p:nvSpPr>
        <p:spPr>
          <a:xfrm>
            <a:off x="594360" y="3155950"/>
            <a:ext cx="10184765" cy="1124585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lvl="0" indent="0" algn="l" defTabSz="815975" eaLnBrk="1" hangingPunct="1">
              <a:lnSpc>
                <a:spcPct val="120000"/>
              </a:lnSpc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        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在复数集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={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|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∈R}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中任取两个数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,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b,c,d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∈R)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，我们规定：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</a:t>
            </a:r>
            <a:r>
              <a:rPr sz="2800" b="1">
                <a:solidFill>
                  <a:schemeClr val="tx1"/>
                </a:solidFill>
                <a:effectLst/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相等，当且仅当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，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endParaRPr lang="en-US" altLang="zh-CN" sz="2800" b="1" i="1">
              <a:solidFill>
                <a:schemeClr val="tx1"/>
              </a:solidFill>
              <a:effectLst/>
              <a:latin typeface="Times New Roman" panose="02020603050405020304" charset="0"/>
              <a:ea typeface="黑体" panose="020106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13" name="圆角矩形 12"/>
          <p:cNvSpPr/>
          <p:nvPr>
            <p:custDataLst>
              <p:tags r:id="rId10"/>
            </p:custDataLst>
          </p:nvPr>
        </p:nvSpPr>
        <p:spPr>
          <a:xfrm>
            <a:off x="1746250" y="4471035"/>
            <a:ext cx="6189345" cy="57912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zh-CN" altLang="en-US" sz="2800">
                <a:solidFill>
                  <a:schemeClr val="tx1"/>
                </a:solidFill>
              </a:rPr>
              <a:t>即：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 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 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+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i 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⇔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c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且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en-US" altLang="zh-CN" sz="3200" b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 = </a:t>
            </a:r>
            <a:r>
              <a:rPr lang="en-US" altLang="zh-CN" sz="3200" b="1" i="1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d.</a:t>
            </a:r>
            <a:r>
              <a:rPr lang="en-US" altLang="zh-CN" sz="3200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34" charset="-120"/>
                <a:sym typeface="+mn-ea"/>
              </a:rPr>
              <a:t> </a:t>
            </a:r>
            <a:endParaRPr lang="en-US" altLang="zh-CN" sz="3200" b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34" charset="-120"/>
              <a:sym typeface="+mn-ea"/>
            </a:endParaRPr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606040" y="5218430"/>
          <a:ext cx="4318000" cy="557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" r:id="rId12" imgW="1371600" imgH="177165" progId="Equation.3">
                  <p:embed/>
                </p:oleObj>
              </mc:Choice>
              <mc:Fallback>
                <p:oleObj name="" r:id="rId12" imgW="1371600" imgH="177165" progId="Equation.3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606040" y="5218430"/>
                        <a:ext cx="4318000" cy="557530"/>
                      </a:xfrm>
                      <a:prstGeom prst="rect">
                        <a:avLst/>
                      </a:prstGeom>
                      <a:solidFill>
                        <a:srgbClr val="FF0000">
                          <a:alpha val="10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>
            <p:custDataLst>
              <p:tags r:id="rId14"/>
            </p:custDataLst>
          </p:nvPr>
        </p:nvSpPr>
        <p:spPr>
          <a:xfrm>
            <a:off x="1125220" y="5234940"/>
            <a:ext cx="13671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7030A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  <a:sym typeface="+mn-ea"/>
              </a:rPr>
              <a:t>特别地</a:t>
            </a:r>
            <a:endParaRPr lang="zh-CN" altLang="en-US" sz="2800" b="1">
              <a:solidFill>
                <a:srgbClr val="7030A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pitchFamily="34" charset="-120"/>
              <a:sym typeface="+mn-ea"/>
            </a:endParaRPr>
          </a:p>
        </p:txBody>
      </p:sp>
      <p:sp>
        <p:nvSpPr>
          <p:cNvPr id="3079" name="圆角矩形 12"/>
          <p:cNvSpPr/>
          <p:nvPr>
            <p:custDataLst>
              <p:tags r:id="rId15"/>
            </p:custDataLst>
          </p:nvPr>
        </p:nvSpPr>
        <p:spPr>
          <a:xfrm>
            <a:off x="207645" y="5944235"/>
            <a:ext cx="11878310" cy="589915"/>
          </a:xfrm>
          <a:prstGeom prst="round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AFDDA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>
            <a:defPPr>
              <a:defRPr lang="zh-CN"/>
            </a:defPPr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zh-CN" altLang="en-US" sz="1800" b="0" i="0" u="none" baseline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marL="0" marR="0" lvl="0" indent="0" algn="l"/>
            <a:r>
              <a:rPr sz="2800" b="1">
                <a:solidFill>
                  <a:srgbClr val="0F14FB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我们判断两个复数是否相等，就要考虑它们的实部和虚部是否分别相等！</a:t>
            </a:r>
            <a:endParaRPr lang="zh-CN" altLang="en-US" sz="2800" b="1">
              <a:solidFill>
                <a:srgbClr val="0F14FB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  <p:custDataLst>
      <p:tags r:id="rId1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bldLvl="0" animBg="1"/>
      <p:bldP spid="4" grpId="0"/>
      <p:bldP spid="15" grpId="0"/>
      <p:bldP spid="307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16" name="文本框 15"/>
          <p:cNvSpPr txBox="1"/>
          <p:nvPr>
            <p:custDataLst>
              <p:tags r:id="rId5"/>
            </p:custDataLst>
          </p:nvPr>
        </p:nvSpPr>
        <p:spPr>
          <a:xfrm>
            <a:off x="579755" y="140335"/>
            <a:ext cx="5104765" cy="854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复数的分类</a:t>
            </a:r>
            <a:endParaRPr lang="zh-CN" altLang="en-US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5" name="流程图: 可选过程 34"/>
          <p:cNvSpPr/>
          <p:nvPr>
            <p:custDataLst>
              <p:tags r:id="rId6"/>
            </p:custDataLst>
          </p:nvPr>
        </p:nvSpPr>
        <p:spPr>
          <a:xfrm>
            <a:off x="740667" y="2468117"/>
            <a:ext cx="1039428" cy="54196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复数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6" name="流程图: 可选过程 35"/>
          <p:cNvSpPr/>
          <p:nvPr>
            <p:custDataLst>
              <p:tags r:id="rId7"/>
            </p:custDataLst>
          </p:nvPr>
        </p:nvSpPr>
        <p:spPr>
          <a:xfrm>
            <a:off x="2069592" y="1879059"/>
            <a:ext cx="1840979" cy="592843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实数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7" name="流程图: 可选过程 36"/>
          <p:cNvSpPr/>
          <p:nvPr>
            <p:custDataLst>
              <p:tags r:id="rId8"/>
            </p:custDataLst>
          </p:nvPr>
        </p:nvSpPr>
        <p:spPr>
          <a:xfrm>
            <a:off x="2069592" y="2970228"/>
            <a:ext cx="1840979" cy="561481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虚数</a:t>
            </a:r>
            <a:r>
              <a:rPr lang="en-US" altLang="zh-CN" sz="2800" b="1" smtClean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2" name="流程图: 可选过程 1"/>
          <p:cNvSpPr/>
          <p:nvPr>
            <p:custDataLst>
              <p:tags r:id="rId9"/>
            </p:custDataLst>
          </p:nvPr>
        </p:nvSpPr>
        <p:spPr>
          <a:xfrm>
            <a:off x="4215979" y="2260660"/>
            <a:ext cx="1856255" cy="857720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=0,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sp>
        <p:nvSpPr>
          <p:cNvPr id="39" name="流程图: 可选过程 38"/>
          <p:cNvSpPr/>
          <p:nvPr>
            <p:custDataLst>
              <p:tags r:id="rId10"/>
            </p:custDataLst>
          </p:nvPr>
        </p:nvSpPr>
        <p:spPr>
          <a:xfrm>
            <a:off x="4207506" y="3273450"/>
            <a:ext cx="1847460" cy="967825"/>
          </a:xfrm>
          <a:prstGeom prst="flowChartAlternateProcess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非纯虚数</a:t>
            </a:r>
            <a:endParaRPr lang="zh-C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  <a:p>
            <a:pPr algn="ctr"/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(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a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≠0, 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b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pitchFamily="34" charset="-120"/>
              </a:rPr>
              <a:t>≠0)</a:t>
            </a:r>
            <a:endParaRPr lang="en-US" altLang="zh-CN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pitchFamily="34" charset="-120"/>
            </a:endParaRPr>
          </a:p>
        </p:txBody>
      </p:sp>
      <p:graphicFrame>
        <p:nvGraphicFramePr>
          <p:cNvPr id="40" name="对象 39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780095" y="2114797"/>
          <a:ext cx="542108" cy="12613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" name="Equation" r:id="rId12" imgW="4876800" imgH="11277600" progId="Equation.DSMT4">
                  <p:embed/>
                </p:oleObj>
              </mc:Choice>
              <mc:Fallback>
                <p:oleObj name="Equation" r:id="rId12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80095" y="2114797"/>
                        <a:ext cx="542108" cy="12613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906982" y="2594148"/>
          <a:ext cx="564562" cy="1313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Equation" r:id="rId15" imgW="4876800" imgH="11277600" progId="Equation.DSMT4">
                  <p:embed/>
                </p:oleObj>
              </mc:Choice>
              <mc:Fallback>
                <p:oleObj name="Equation" r:id="rId15" imgW="4876800" imgH="112776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06982" y="2594148"/>
                        <a:ext cx="564562" cy="13136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>
            <p:custDataLst>
              <p:tags r:id="rId16"/>
            </p:custDataLst>
          </p:nvPr>
        </p:nvSpPr>
        <p:spPr>
          <a:xfrm>
            <a:off x="361315" y="995045"/>
            <a:ext cx="709676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457200">
              <a:lnSpc>
                <a:spcPct val="120000"/>
              </a:lnSpc>
            </a:pP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这样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，复数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z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=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+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i (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a</a:t>
            </a:r>
            <a:r>
              <a:rPr lang="en-US" altLang="zh-CN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, </a:t>
            </a:r>
            <a:r>
              <a:rPr lang="zh-CN" altLang="en-US" sz="2800" b="1" i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b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∈</a:t>
            </a:r>
            <a:r>
              <a:rPr lang="zh-CN" altLang="en-US" sz="2800" b="1" i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R</a:t>
            </a:r>
            <a:r>
              <a:rPr lang="zh-CN" altLang="en-US" sz="2800" b="1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)可以分类</a:t>
            </a:r>
            <a:r>
              <a:rPr lang="zh-CN" altLang="en-US" sz="2800" b="1" smtClean="0">
                <a:latin typeface="Times New Roman" panose="02020603050405020304" charset="0"/>
                <a:ea typeface="华文中宋" panose="02010600040101010101" pitchFamily="2" charset="-122"/>
                <a:cs typeface="Times New Roman" panose="02020603050405020304" pitchFamily="34" charset="-120"/>
                <a:sym typeface="+mn-ea"/>
              </a:rPr>
              <a:t>如下：</a:t>
            </a:r>
            <a:endParaRPr lang="zh-CN" altLang="en-US" sz="2800" b="1" smtClean="0">
              <a:latin typeface="Times New Roman" panose="02020603050405020304" charset="0"/>
              <a:ea typeface="华文中宋" panose="02010600040101010101" pitchFamily="2" charset="-122"/>
              <a:cs typeface="Times New Roman" panose="02020603050405020304" pitchFamily="34" charset="-120"/>
              <a:sym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422515" y="2296795"/>
            <a:ext cx="4408170" cy="3639820"/>
            <a:chOff x="11689" y="3617"/>
            <a:chExt cx="6942" cy="57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1689" y="3617"/>
              <a:ext cx="6942" cy="5732"/>
              <a:chOff x="11689" y="3617"/>
              <a:chExt cx="6942" cy="5732"/>
            </a:xfrm>
          </p:grpSpPr>
          <p:sp>
            <p:nvSpPr>
              <p:cNvPr id="3" name="椭圆 2"/>
              <p:cNvSpPr/>
              <p:nvPr>
                <p:custDataLst>
                  <p:tags r:id="rId17"/>
                </p:custDataLst>
              </p:nvPr>
            </p:nvSpPr>
            <p:spPr>
              <a:xfrm>
                <a:off x="11689" y="3617"/>
                <a:ext cx="6942" cy="467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  <p:sp>
            <p:nvSpPr>
              <p:cNvPr id="4" name="文本框 9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13511" y="8431"/>
                <a:ext cx="3075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 anchorCtr="0">
                <a:spAutoFit/>
              </a:bodyPr>
              <a:p>
                <a:r>
                  <a:rPr lang="zh-CN" altLang="en-US" sz="32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复数集</a:t>
                </a:r>
                <a:r>
                  <a:rPr lang="en-US" altLang="zh-CN" sz="3200" i="1">
                    <a:solidFill>
                      <a:srgbClr val="FF0000"/>
                    </a:solidFill>
                    <a:latin typeface="Times New Roman" panose="02020603050405020304" charset="0"/>
                    <a:ea typeface="微软雅黑" panose="020B0503020204020204" charset="-122"/>
                    <a:sym typeface="等线" panose="02010600030101010101" charset="-122"/>
                  </a:rPr>
                  <a:t>C</a:t>
                </a:r>
                <a:endParaRPr lang="zh-CN" altLang="en-US" sz="3200" i="1">
                  <a:solidFill>
                    <a:srgbClr val="FF0000"/>
                  </a:solidFill>
                  <a:latin typeface="Times New Roman" panose="02020603050405020304" charset="0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5" name="文本框 9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254" y="5542"/>
                <a:ext cx="1817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实数</a:t>
                </a:r>
                <a:r>
                  <a:rPr lang="en-US" altLang="zh-CN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R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8" name="文本框 9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5713" y="6147"/>
                <a:ext cx="1988" cy="8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solidFill>
                      <a:srgbClr val="FF0000"/>
                    </a:solidFill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纯虚数</a:t>
                </a:r>
                <a:endParaRPr lang="zh-CN" altLang="en-US" sz="280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19" name="文本框 9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14552" y="4471"/>
                <a:ext cx="1420" cy="82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sz="2800">
                    <a:latin typeface="微软雅黑" panose="020B0503020204020204" charset="-122"/>
                    <a:ea typeface="微软雅黑" panose="020B0503020204020204" charset="-122"/>
                    <a:sym typeface="等线" panose="02010600030101010101" charset="-122"/>
                  </a:rPr>
                  <a:t>虚数</a:t>
                </a:r>
                <a:endParaRPr lang="zh-CN" altLang="en-US" sz="2800">
                  <a:latin typeface="微软雅黑" panose="020B0503020204020204" charset="-122"/>
                  <a:ea typeface="微软雅黑" panose="020B0503020204020204" charset="-122"/>
                  <a:sym typeface="等线" panose="02010600030101010101" charset="-122"/>
                </a:endParaRPr>
              </a:p>
            </p:txBody>
          </p:sp>
          <p:sp>
            <p:nvSpPr>
              <p:cNvPr id="9" name="椭圆 8"/>
              <p:cNvSpPr/>
              <p:nvPr>
                <p:custDataLst>
                  <p:tags r:id="rId22"/>
                </p:custDataLst>
              </p:nvPr>
            </p:nvSpPr>
            <p:spPr>
              <a:xfrm>
                <a:off x="15713" y="5542"/>
                <a:ext cx="2155" cy="2040"/>
              </a:xfrm>
              <a:prstGeom prst="ellipse">
                <a:avLst/>
              </a:prstGeom>
              <a:noFill/>
              <a:ln>
                <a:solidFill>
                  <a:srgbClr val="060FB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fontAlgn="auto"/>
                <a:endParaRPr lang="zh-CN" altLang="en-US" sz="2800" strike="noStrike" noProof="1"/>
              </a:p>
            </p:txBody>
          </p:sp>
        </p:grpSp>
        <p:cxnSp>
          <p:nvCxnSpPr>
            <p:cNvPr id="22" name="直接连接符 21"/>
            <p:cNvCxnSpPr/>
            <p:nvPr>
              <p:custDataLst>
                <p:tags r:id="rId23"/>
              </p:custDataLst>
            </p:nvPr>
          </p:nvCxnSpPr>
          <p:spPr>
            <a:xfrm flipH="1">
              <a:off x="14052" y="3831"/>
              <a:ext cx="15" cy="427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24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ldLvl="0" animBg="1"/>
      <p:bldP spid="36" grpId="0" bldLvl="0" animBg="1"/>
      <p:bldP spid="37" grpId="0" bldLvl="0" animBg="1"/>
      <p:bldP spid="2" grpId="0" bldLvl="0" animBg="1"/>
      <p:bldP spid="39" grpId="0" bldLvl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grpSp>
        <p:nvGrpSpPr>
          <p:cNvPr id="11" name="组合 10"/>
          <p:cNvGrpSpPr/>
          <p:nvPr>
            <p:custDataLst>
              <p:tags r:id="rId5"/>
            </p:custDataLst>
          </p:nvPr>
        </p:nvGrpSpPr>
        <p:grpSpPr>
          <a:xfrm>
            <a:off x="361315" y="1020445"/>
            <a:ext cx="11159490" cy="1383665"/>
            <a:chOff x="1079" y="1177"/>
            <a:chExt cx="17574" cy="2179"/>
          </a:xfrm>
        </p:grpSpPr>
        <p:sp>
          <p:nvSpPr>
            <p:cNvPr id="12290" name="文本框 12289"/>
            <p:cNvSpPr txBox="1"/>
            <p:nvPr>
              <p:custDataLst>
                <p:tags r:id="rId6"/>
              </p:custDataLst>
            </p:nvPr>
          </p:nvSpPr>
          <p:spPr>
            <a:xfrm>
              <a:off x="1079" y="1177"/>
              <a:ext cx="17574" cy="2179"/>
            </a:xfrm>
            <a:prstGeom prst="rect">
              <a:avLst/>
            </a:prstGeom>
            <a:noFill/>
            <a:ln w="38100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r>
                <a:rPr lang="zh-CN" altLang="en-US" sz="3200">
                  <a:solidFill>
                    <a:schemeClr val="accent2"/>
                  </a:solidFill>
                  <a:effectLst/>
                  <a:latin typeface="+mn-ea"/>
                  <a:cs typeface="+mn-ea"/>
                </a:rPr>
                <a:t>例</a:t>
              </a:r>
              <a:r>
                <a:rPr lang="en-US" altLang="zh-CN" sz="3200">
                  <a:solidFill>
                    <a:schemeClr val="accent2"/>
                  </a:solidFill>
                  <a:effectLst/>
                  <a:latin typeface="+mn-ea"/>
                  <a:cs typeface="+mn-ea"/>
                </a:rPr>
                <a:t>1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、实数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m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取什么值时，复数 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                             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是下列数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？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+mn-ea"/>
                  <a:cs typeface="+mn-ea"/>
                </a:rPr>
                <a:t>   </a:t>
              </a:r>
              <a:endParaRPr lang="zh-CN" altLang="en-US" sz="3200">
                <a:solidFill>
                  <a:srgbClr val="000000"/>
                </a:solidFill>
                <a:effectLst/>
                <a:latin typeface="+mn-ea"/>
                <a:cs typeface="+mn-ea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effectLst>
                    <a:outerShdw blurRad="38100" dist="38100" dir="2700000">
                      <a:srgbClr val="C0C0C0"/>
                    </a:outerShdw>
                  </a:effectLst>
                  <a:latin typeface="Times New Roman" panose="02020603050405020304" charset="0"/>
                </a:rPr>
                <a:t>     </a:t>
              </a:r>
              <a:endParaRPr lang="zh-CN" altLang="en-US" sz="4000" b="1">
                <a:solidFill>
                  <a:srgbClr val="00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charset="0"/>
              </a:endParaRPr>
            </a:p>
            <a:p>
              <a:r>
                <a:rPr lang="en-US" altLang="zh-CN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       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（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）实数？ （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2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）虚数？（</a:t>
              </a:r>
              <a:r>
                <a:rPr lang="en-US" altLang="zh-CN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3</a:t>
              </a:r>
              <a:r>
                <a:rPr lang="zh-CN" altLang="en-US" sz="3200"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）纯虚数？</a:t>
              </a:r>
              <a:endParaRPr lang="zh-CN" altLang="en-US" sz="320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12291" name="对象 12290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9841" y="1209"/>
            <a:ext cx="5193" cy="8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" name="" r:id="rId8" imgW="1181100" imgH="203200" progId="Equation.3">
                    <p:embed/>
                  </p:oleObj>
                </mc:Choice>
                <mc:Fallback>
                  <p:oleObj name="" r:id="rId8" imgW="1181100" imgH="203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9841" y="1209"/>
                          <a:ext cx="5193" cy="8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2" name="组合 12291"/>
          <p:cNvGrpSpPr/>
          <p:nvPr>
            <p:custDataLst>
              <p:tags r:id="rId10"/>
            </p:custDataLst>
          </p:nvPr>
        </p:nvGrpSpPr>
        <p:grpSpPr>
          <a:xfrm>
            <a:off x="1412875" y="2892108"/>
            <a:ext cx="8940800" cy="519112"/>
            <a:chOff x="0" y="0"/>
            <a:chExt cx="5498" cy="327"/>
          </a:xfrm>
        </p:grpSpPr>
        <p:sp>
          <p:nvSpPr>
            <p:cNvPr id="12293" name="文本框 12292"/>
            <p:cNvSpPr txBox="1"/>
            <p:nvPr>
              <p:custDataLst>
                <p:tags r:id="rId11"/>
              </p:custDataLst>
            </p:nvPr>
          </p:nvSpPr>
          <p:spPr>
            <a:xfrm>
              <a:off x="0" y="0"/>
              <a:ext cx="549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解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: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1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） 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当                  ，即             时，复数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</a:rPr>
                <a:t>z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是实数．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12294" name="对象 12293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344" y="32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8" name="" r:id="rId13" imgW="1143635" imgH="279400" progId="Equation.3">
                    <p:embed/>
                  </p:oleObj>
                </mc:Choice>
                <mc:Fallback>
                  <p:oleObj name="" r:id="rId13" imgW="1143635" imgH="279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344" y="32"/>
                          <a:ext cx="100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5" name="对象 12294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2832" y="32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9" name="" r:id="rId16" imgW="723900" imgH="279400" progId="Equation.3">
                    <p:embed/>
                  </p:oleObj>
                </mc:Choice>
                <mc:Fallback>
                  <p:oleObj name="" r:id="rId16" imgW="723900" imgH="279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832" y="32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6" name="组合 12295"/>
          <p:cNvGrpSpPr/>
          <p:nvPr>
            <p:custDataLst>
              <p:tags r:id="rId18"/>
            </p:custDataLst>
          </p:nvPr>
        </p:nvGrpSpPr>
        <p:grpSpPr>
          <a:xfrm>
            <a:off x="2042160" y="3690620"/>
            <a:ext cx="8229600" cy="522176"/>
            <a:chOff x="0" y="0"/>
            <a:chExt cx="5075" cy="341"/>
          </a:xfrm>
        </p:grpSpPr>
        <p:sp>
          <p:nvSpPr>
            <p:cNvPr id="12297" name="矩形 12296"/>
            <p:cNvSpPr/>
            <p:nvPr>
              <p:custDataLst>
                <p:tags r:id="rId19"/>
              </p:custDataLst>
            </p:nvPr>
          </p:nvSpPr>
          <p:spPr>
            <a:xfrm>
              <a:off x="0" y="0"/>
              <a:ext cx="5075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2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）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当                   ，即             时，复数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</a:rPr>
                <a:t>z</a:t>
              </a:r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charset="0"/>
                  <a:cs typeface="Times New Roman" panose="02020603050405020304" charset="0"/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是虚数．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12298" name="对象 12297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872" y="39"/>
            <a:ext cx="960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0" name="" r:id="rId21" imgW="1143635" imgH="279400" progId="Equation.3">
                    <p:embed/>
                  </p:oleObj>
                </mc:Choice>
                <mc:Fallback>
                  <p:oleObj name="" r:id="rId21" imgW="1143635" imgH="279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72" y="39"/>
                          <a:ext cx="960" cy="2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9" name="对象 12298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408" y="29"/>
            <a:ext cx="67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1" name="" r:id="rId24" imgW="723900" imgH="279400" progId="Equation.3">
                    <p:embed/>
                  </p:oleObj>
                </mc:Choice>
                <mc:Fallback>
                  <p:oleObj name="" r:id="rId24" imgW="723900" imgH="2794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2408" y="29"/>
                          <a:ext cx="672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0" name="组合 12299"/>
          <p:cNvGrpSpPr/>
          <p:nvPr>
            <p:custDataLst>
              <p:tags r:id="rId26"/>
            </p:custDataLst>
          </p:nvPr>
        </p:nvGrpSpPr>
        <p:grpSpPr>
          <a:xfrm>
            <a:off x="2042160" y="4489450"/>
            <a:ext cx="3276600" cy="1344613"/>
            <a:chOff x="0" y="0"/>
            <a:chExt cx="2064" cy="847"/>
          </a:xfrm>
        </p:grpSpPr>
        <p:sp>
          <p:nvSpPr>
            <p:cNvPr id="12301" name="矩形 12300"/>
            <p:cNvSpPr/>
            <p:nvPr>
              <p:custDataLst>
                <p:tags r:id="rId27"/>
              </p:custDataLst>
            </p:nvPr>
          </p:nvSpPr>
          <p:spPr>
            <a:xfrm>
              <a:off x="0" y="57"/>
              <a:ext cx="9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（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3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  <a:sym typeface="Wingdings" panose="05000000000000000000" pitchFamily="2" charset="2"/>
                </a:rPr>
                <a:t>）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当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12302" name="对象 12301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864" y="0"/>
            <a:ext cx="1200" cy="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2" name="" r:id="rId29" imgW="647700" imgH="457200" progId="Equation.3">
                    <p:embed/>
                  </p:oleObj>
                </mc:Choice>
                <mc:Fallback>
                  <p:oleObj name="" r:id="rId29" imgW="647700" imgH="4572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64" y="0"/>
                          <a:ext cx="1200" cy="8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组合 12302"/>
          <p:cNvGrpSpPr/>
          <p:nvPr>
            <p:custDataLst>
              <p:tags r:id="rId31"/>
            </p:custDataLst>
          </p:nvPr>
        </p:nvGrpSpPr>
        <p:grpSpPr>
          <a:xfrm>
            <a:off x="5699443" y="4625341"/>
            <a:ext cx="4573587" cy="1030288"/>
            <a:chOff x="0" y="27"/>
            <a:chExt cx="2881" cy="649"/>
          </a:xfrm>
        </p:grpSpPr>
        <p:sp>
          <p:nvSpPr>
            <p:cNvPr id="12304" name="矩形 12303"/>
            <p:cNvSpPr/>
            <p:nvPr>
              <p:custDataLst>
                <p:tags r:id="rId32"/>
              </p:custDataLst>
            </p:nvPr>
          </p:nvSpPr>
          <p:spPr>
            <a:xfrm>
              <a:off x="0" y="76"/>
              <a:ext cx="2881" cy="6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即                  时，复数</a:t>
              </a: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charset="0"/>
                </a:rPr>
                <a:t>z</a:t>
              </a:r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是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charset="0"/>
              </a:endParaRPr>
            </a:p>
            <a:p>
              <a:r>
                <a:rPr lang="zh-CN" altLang="en-US" sz="2800" b="1">
                  <a:solidFill>
                    <a:srgbClr val="000000"/>
                  </a:solidFill>
                  <a:latin typeface="Times New Roman" panose="02020603050405020304" charset="0"/>
                </a:rPr>
                <a:t>纯虚数．</a:t>
              </a:r>
              <a:endParaRPr lang="zh-CN" altLang="en-US" sz="2800" b="1">
                <a:solidFill>
                  <a:srgbClr val="000000"/>
                </a:solidFill>
                <a:latin typeface="Times New Roman" panose="02020603050405020304" charset="0"/>
              </a:endParaRPr>
            </a:p>
          </p:txBody>
        </p:sp>
        <p:graphicFrame>
          <p:nvGraphicFramePr>
            <p:cNvPr id="12305" name="对象 12304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41" y="27"/>
            <a:ext cx="1033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3" name="" r:id="rId34" imgW="469265" imgH="177800" progId="Equation.3">
                    <p:embed/>
                  </p:oleObj>
                </mc:Choice>
                <mc:Fallback>
                  <p:oleObj name="" r:id="rId34" imgW="469265" imgH="177800" progId="Equation.3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241" y="27"/>
                          <a:ext cx="1033" cy="3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36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0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 flipH="1">
            <a:off x="10642600" y="10579100"/>
            <a:ext cx="0" cy="0"/>
          </a:xfrm>
          <a:prstGeom prst="rect">
            <a:avLst/>
          </a:prstGeom>
          <a:ln>
            <a:noFill/>
          </a:ln>
        </p:spPr>
      </p:pic>
      <p:sp>
        <p:nvSpPr>
          <p:cNvPr id="4" name="QO_6_BD.35_1#45fc89a28?parentnodeid=1e54a5af7&amp;vbahtmlprocessed=1&amp;hasbroken=1"/>
          <p:cNvSpPr/>
          <p:nvPr>
            <p:custDataLst>
              <p:tags r:id="rId5"/>
            </p:custDataLst>
          </p:nvPr>
        </p:nvSpPr>
        <p:spPr>
          <a:xfrm>
            <a:off x="657225" y="715010"/>
            <a:ext cx="6507480" cy="488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00000"/>
              </a:lnSpc>
            </a:pPr>
            <a:r>
              <a:rPr lang="zh-CN" altLang="en-US"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课本</a:t>
            </a:r>
            <a:r>
              <a:rPr lang="en-US" altLang="zh-CN"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P70(</a:t>
            </a:r>
            <a:r>
              <a:rPr lang="zh-CN" altLang="en-US"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en-US" altLang="zh-CN" sz="2800" b="1" i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3)、  </a:t>
            </a:r>
            <a:r>
              <a:rPr lang="en-US" altLang="zh-CN" sz="2800" b="1" i="0">
                <a:solidFill>
                  <a:srgbClr val="00206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求满足下列条件的实数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x</a:t>
            </a:r>
            <a:r>
              <a:rPr lang="en-US" altLang="zh-CN" sz="2800" b="1" i="0">
                <a:solidFill>
                  <a:srgbClr val="00206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, </a:t>
            </a:r>
            <a:r>
              <a:rPr lang="en-US" altLang="zh-CN" sz="2800" b="1" i="1">
                <a:solidFill>
                  <a:srgbClr val="00206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y</a:t>
            </a:r>
            <a:r>
              <a:rPr lang="en-US" altLang="zh-CN" sz="2800" b="1" i="0">
                <a:solidFill>
                  <a:srgbClr val="002060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pitchFamily="34" charset="-120"/>
              </a:rPr>
              <a:t>的值.</a:t>
            </a:r>
            <a:endParaRPr lang="en-US" altLang="zh-CN" sz="2800" b="1" i="0">
              <a:solidFill>
                <a:srgbClr val="002060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pitchFamily="34" charset="-120"/>
            </a:endParaRPr>
          </a:p>
        </p:txBody>
      </p:sp>
      <p:graphicFrame>
        <p:nvGraphicFramePr>
          <p:cNvPr id="44036" name="对象 4403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799465" y="1370648"/>
          <a:ext cx="800798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" r:id="rId7" imgW="2882900" imgH="431800" progId="Equation.DSMT4">
                  <p:embed/>
                </p:oleObj>
              </mc:Choice>
              <mc:Fallback>
                <p:oleObj name="" r:id="rId7" imgW="2882900" imgH="4318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9465" y="1370648"/>
                        <a:ext cx="8007985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对象 4403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809625" y="3210560"/>
          <a:ext cx="8979535" cy="12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" r:id="rId10" imgW="3454400" imgH="469900" progId="Equation.DSMT4">
                  <p:embed/>
                </p:oleObj>
              </mc:Choice>
              <mc:Fallback>
                <p:oleObj name="" r:id="rId10" imgW="3454400" imgH="469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9625" y="3210560"/>
                        <a:ext cx="8979535" cy="1221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对象 4403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809625" y="4761865"/>
          <a:ext cx="7813040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" r:id="rId13" imgW="3022600" imgH="469900" progId="Equation.DSMT4">
                  <p:embed/>
                </p:oleObj>
              </mc:Choice>
              <mc:Fallback>
                <p:oleObj name="" r:id="rId13" imgW="3022600" imgH="4699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625" y="4761865"/>
                        <a:ext cx="7813040" cy="12141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61315" y="-29845"/>
            <a:ext cx="4680585" cy="854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zh-CN" altLang="en-US" sz="3200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课堂总结</a:t>
            </a:r>
            <a:endParaRPr lang="zh-CN" altLang="en-US" sz="3200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361315" y="683260"/>
            <a:ext cx="2089150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530" name="Text Box 2"/>
          <p:cNvSpPr txBox="1"/>
          <p:nvPr>
            <p:custDataLst>
              <p:tags r:id="rId5"/>
            </p:custDataLst>
          </p:nvPr>
        </p:nvSpPr>
        <p:spPr>
          <a:xfrm>
            <a:off x="1556385" y="965518"/>
            <a:ext cx="77057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1. 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虚数单位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i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的引入，数系的扩充；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pSp>
        <p:nvGrpSpPr>
          <p:cNvPr id="22531" name="Group 17"/>
          <p:cNvGrpSpPr/>
          <p:nvPr>
            <p:custDataLst>
              <p:tags r:id="rId6"/>
            </p:custDataLst>
          </p:nvPr>
        </p:nvGrpSpPr>
        <p:grpSpPr>
          <a:xfrm>
            <a:off x="1556385" y="1614805"/>
            <a:ext cx="6985000" cy="4191000"/>
            <a:chOff x="0" y="0"/>
            <a:chExt cx="4400" cy="2640"/>
          </a:xfrm>
        </p:grpSpPr>
        <p:sp>
          <p:nvSpPr>
            <p:cNvPr id="22532" name="Rectangle 4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44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ClrTx/>
              </a:pPr>
              <a:r>
                <a:rPr lang="en-US" altLang="zh-CN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2. </a:t>
              </a:r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</a:rPr>
                <a:t>复数有关概念：</a:t>
              </a:r>
              <a:endParaRPr lang="zh-CN" altLang="en-US" sz="2800" b="1">
                <a:solidFill>
                  <a:srgbClr val="0000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33" name="AutoShape 5"/>
            <p:cNvSpPr/>
            <p:nvPr>
              <p:custDataLst>
                <p:tags r:id="rId8"/>
              </p:custDataLst>
            </p:nvPr>
          </p:nvSpPr>
          <p:spPr>
            <a:xfrm>
              <a:off x="240" y="576"/>
              <a:ext cx="288" cy="2064"/>
            </a:xfrm>
            <a:prstGeom prst="leftBrace">
              <a:avLst>
                <a:gd name="adj1" fmla="val 59722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lnSpc>
                  <a:spcPct val="150000"/>
                </a:lnSpc>
                <a:buClrTx/>
              </a:pPr>
              <a:endParaRPr b="1">
                <a:latin typeface="宋体" panose="02010600030101010101" pitchFamily="2" charset="-122"/>
              </a:endParaRPr>
            </a:p>
          </p:txBody>
        </p:sp>
      </p:grpSp>
      <p:graphicFrame>
        <p:nvGraphicFramePr>
          <p:cNvPr id="22534" name="对象 2253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304473" y="2470468"/>
          <a:ext cx="42275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" r:id="rId10" imgW="1473200" imgH="203200" progId="Equation.DSMT4">
                  <p:embed/>
                </p:oleObj>
              </mc:Choice>
              <mc:Fallback>
                <p:oleObj name="" r:id="rId10" imgW="1473200" imgH="203200" progId="Equation.DSMT4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04473" y="2470468"/>
                        <a:ext cx="4227512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9" name="Group 16"/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4137660" y="4894580"/>
            <a:ext cx="4475163" cy="1114425"/>
            <a:chOff x="0" y="0"/>
            <a:chExt cx="2819" cy="702"/>
          </a:xfrm>
        </p:grpSpPr>
        <p:graphicFrame>
          <p:nvGraphicFramePr>
            <p:cNvPr id="22540" name="对象 22539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0" y="174"/>
            <a:ext cx="1716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5" name="" r:id="rId14" imgW="863600" imgH="177800" progId="Equation.DSMT4">
                    <p:embed/>
                  </p:oleObj>
                </mc:Choice>
                <mc:Fallback>
                  <p:oleObj name="" r:id="rId14" imgW="863600" imgH="1778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0" y="174"/>
                          <a:ext cx="1716" cy="3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对象 22540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667" y="222"/>
            <a:ext cx="4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" name="" r:id="rId17" imgW="215900" imgH="152400" progId="Equation.DSMT4">
                    <p:embed/>
                  </p:oleObj>
                </mc:Choice>
                <mc:Fallback>
                  <p:oleObj name="" r:id="rId17" imgW="215900" imgH="152400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667" y="222"/>
                          <a:ext cx="432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对象 22541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2099" y="0"/>
            <a:ext cx="720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" name="" r:id="rId20" imgW="360680" imgH="368935" progId="Equation.DSMT4">
                    <p:embed/>
                  </p:oleObj>
                </mc:Choice>
                <mc:Fallback>
                  <p:oleObj name="" r:id="rId20" imgW="360680" imgH="368935" progId="Equation.DSMT4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21">
                          <a:clrChange>
                            <a:clrFrom>
                              <a:srgbClr val="000000"/>
                            </a:clrFrom>
                            <a:clrTo>
                              <a:srgbClr val="00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99" y="0"/>
                          <a:ext cx="720" cy="7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5" name="Rectangle 7"/>
          <p:cNvSpPr/>
          <p:nvPr>
            <p:custDataLst>
              <p:tags r:id="rId22"/>
            </p:custDataLst>
          </p:nvPr>
        </p:nvSpPr>
        <p:spPr>
          <a:xfrm>
            <a:off x="2348548" y="2441893"/>
            <a:ext cx="28638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复数的代数形式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</a:rPr>
              <a:t>:</a:t>
            </a:r>
            <a:endParaRPr lang="en-US" altLang="zh-CN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2536" name="Rectangle 8"/>
          <p:cNvSpPr/>
          <p:nvPr>
            <p:custDataLst>
              <p:tags r:id="rId23"/>
            </p:custDataLst>
          </p:nvPr>
        </p:nvSpPr>
        <p:spPr>
          <a:xfrm>
            <a:off x="2348548" y="3243580"/>
            <a:ext cx="56578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复数的实部、虚部、虚数单位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2537" name="Rectangle 9"/>
          <p:cNvSpPr/>
          <p:nvPr>
            <p:custDataLst>
              <p:tags r:id="rId24"/>
            </p:custDataLst>
          </p:nvPr>
        </p:nvSpPr>
        <p:spPr>
          <a:xfrm>
            <a:off x="2348548" y="5178743"/>
            <a:ext cx="2089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复数相等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22538" name="Rectangle 10"/>
          <p:cNvSpPr/>
          <p:nvPr>
            <p:custDataLst>
              <p:tags r:id="rId25"/>
            </p:custDataLst>
          </p:nvPr>
        </p:nvSpPr>
        <p:spPr>
          <a:xfrm>
            <a:off x="2348548" y="4264343"/>
            <a:ext cx="29305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Tx/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复数的分类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  <p:custDataLst>
      <p:tags r:id="rId26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AS_UNIQUEID" val="864"/>
</p:tagLst>
</file>

<file path=ppt/tags/tag10.xml><?xml version="1.0" encoding="utf-8"?>
<p:tagLst xmlns:p="http://schemas.openxmlformats.org/presentationml/2006/main">
  <p:tag name="AS_UNIQUEID" val="2473"/>
</p:tagLst>
</file>

<file path=ppt/tags/tag100.xml><?xml version="1.0" encoding="utf-8"?>
<p:tagLst xmlns:p="http://schemas.openxmlformats.org/presentationml/2006/main">
  <p:tag name="AS_UNIQUEID" val="4367"/>
</p:tagLst>
</file>

<file path=ppt/tags/tag101.xml><?xml version="1.0" encoding="utf-8"?>
<p:tagLst xmlns:p="http://schemas.openxmlformats.org/presentationml/2006/main">
  <p:tag name="AS_UNIQUEID" val="4368"/>
</p:tagLst>
</file>

<file path=ppt/tags/tag102.xml><?xml version="1.0" encoding="utf-8"?>
<p:tagLst xmlns:p="http://schemas.openxmlformats.org/presentationml/2006/main">
  <p:tag name="AS_UNIQUEID" val="4369"/>
</p:tagLst>
</file>

<file path=ppt/tags/tag103.xml><?xml version="1.0" encoding="utf-8"?>
<p:tagLst xmlns:p="http://schemas.openxmlformats.org/presentationml/2006/main">
  <p:tag name="AS_UNIQUEID" val="4370"/>
</p:tagLst>
</file>

<file path=ppt/tags/tag104.xml><?xml version="1.0" encoding="utf-8"?>
<p:tagLst xmlns:p="http://schemas.openxmlformats.org/presentationml/2006/main">
  <p:tag name="AS_UNIQUEID" val="4371"/>
</p:tagLst>
</file>

<file path=ppt/tags/tag105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06.xml><?xml version="1.0" encoding="utf-8"?>
<p:tagLst xmlns:p="http://schemas.openxmlformats.org/presentationml/2006/main">
  <p:tag name="AS_UNIQUEID" val="3842"/>
</p:tagLst>
</file>

<file path=ppt/tags/tag107.xml><?xml version="1.0" encoding="utf-8"?>
<p:tagLst xmlns:p="http://schemas.openxmlformats.org/presentationml/2006/main">
  <p:tag name="AS_UNIQUEID" val="3843"/>
</p:tagLst>
</file>

<file path=ppt/tags/tag108.xml><?xml version="1.0" encoding="utf-8"?>
<p:tagLst xmlns:p="http://schemas.openxmlformats.org/presentationml/2006/main">
  <p:tag name="AS_UNIQUEID" val="438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09.xml><?xml version="1.0" encoding="utf-8"?>
<p:tagLst xmlns:p="http://schemas.openxmlformats.org/presentationml/2006/main">
  <p:tag name="AS_UNIQUEID" val="438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10.xml><?xml version="1.0" encoding="utf-8"?>
<p:tagLst xmlns:p="http://schemas.openxmlformats.org/presentationml/2006/main">
  <p:tag name="AS_UNIQUEID" val="3970"/>
</p:tagLst>
</file>

<file path=ppt/tags/tag111.xml><?xml version="1.0" encoding="utf-8"?>
<p:tagLst xmlns:p="http://schemas.openxmlformats.org/presentationml/2006/main">
  <p:tag name="AS_UNIQUEID" val="3752"/>
</p:tagLst>
</file>

<file path=ppt/tags/tag112.xml><?xml version="1.0" encoding="utf-8"?>
<p:tagLst xmlns:p="http://schemas.openxmlformats.org/presentationml/2006/main">
  <p:tag name="AS_UNIQUEID" val="3069"/>
</p:tagLst>
</file>

<file path=ppt/tags/tag113.xml><?xml version="1.0" encoding="utf-8"?>
<p:tagLst xmlns:p="http://schemas.openxmlformats.org/presentationml/2006/main">
  <p:tag name="AS_UNIQUEID" val="3071"/>
</p:tagLst>
</file>

<file path=ppt/tags/tag114.xml><?xml version="1.0" encoding="utf-8"?>
<p:tagLst xmlns:p="http://schemas.openxmlformats.org/presentationml/2006/main">
  <p:tag name="AS_UNIQUEID" val="3072"/>
</p:tagLst>
</file>

<file path=ppt/tags/tag115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16.xml><?xml version="1.0" encoding="utf-8"?>
<p:tagLst xmlns:p="http://schemas.openxmlformats.org/presentationml/2006/main">
  <p:tag name="AS_UNIQUEID" val="3842"/>
</p:tagLst>
</file>

<file path=ppt/tags/tag117.xml><?xml version="1.0" encoding="utf-8"?>
<p:tagLst xmlns:p="http://schemas.openxmlformats.org/presentationml/2006/main">
  <p:tag name="AS_UNIQUEID" val="3843"/>
</p:tagLst>
</file>

<file path=ppt/tags/tag118.xml><?xml version="1.0" encoding="utf-8"?>
<p:tagLst xmlns:p="http://schemas.openxmlformats.org/presentationml/2006/main">
  <p:tag name="AS_UNIQUEID" val="439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19.xml><?xml version="1.0" encoding="utf-8"?>
<p:tagLst xmlns:p="http://schemas.openxmlformats.org/presentationml/2006/main">
  <p:tag name="AS_UNIQUEID" val="439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2.xml><?xml version="1.0" encoding="utf-8"?>
<p:tagLst xmlns:p="http://schemas.openxmlformats.org/presentationml/2006/main">
  <p:tag name="AS_UNIQUEID" val="3850"/>
</p:tagLst>
</file>

<file path=ppt/tags/tag120.xml><?xml version="1.0" encoding="utf-8"?>
<p:tagLst xmlns:p="http://schemas.openxmlformats.org/presentationml/2006/main">
  <p:tag name="AS_UNIQUEID" val="4399"/>
</p:tagLst>
</file>

<file path=ppt/tags/tag121.xml><?xml version="1.0" encoding="utf-8"?>
<p:tagLst xmlns:p="http://schemas.openxmlformats.org/presentationml/2006/main">
  <p:tag name="AS_UNIQUEID" val="4400"/>
  <p:tag name="KSO_WM_UNIT_FILL_FORE_SCHEMECOLOR_INDEX" val="5"/>
  <p:tag name="KSO_WM_UNIT_FILL_FORE_SCHEMECOLOR_INDEX_BRIGHTNESS" val="0"/>
  <p:tag name="KSO_WM_UNIT_FILL_TYPE" val="1"/>
  <p:tag name="KSO_WM_UNIT_TEXT_FILL_FORE_SCHEMECOLOR_INDEX" val="2"/>
  <p:tag name="KSO_WM_UNIT_TEXT_FILL_FORE_SCHEMECOLOR_INDEX_BRIGHTNESS" val="0"/>
  <p:tag name="KSO_WM_UNIT_TEXT_FILL_TYPE" val="1"/>
</p:tagLst>
</file>

<file path=ppt/tags/tag122.xml><?xml version="1.0" encoding="utf-8"?>
<p:tagLst xmlns:p="http://schemas.openxmlformats.org/presentationml/2006/main">
  <p:tag name="AS_UNIQUEID" val="4401"/>
</p:tagLst>
</file>

<file path=ppt/tags/tag123.xml><?xml version="1.0" encoding="utf-8"?>
<p:tagLst xmlns:p="http://schemas.openxmlformats.org/presentationml/2006/main">
  <p:tag name="AS_UNIQUEID" val="4402"/>
</p:tagLst>
</file>

<file path=ppt/tags/tag124.xml><?xml version="1.0" encoding="utf-8"?>
<p:tagLst xmlns:p="http://schemas.openxmlformats.org/presentationml/2006/main">
  <p:tag name="AS_UNIQUEID" val="4403"/>
</p:tagLst>
</file>

<file path=ppt/tags/tag125.xml><?xml version="1.0" encoding="utf-8"?>
<p:tagLst xmlns:p="http://schemas.openxmlformats.org/presentationml/2006/main">
  <p:tag name="AS_UNIQUEID" val="4404"/>
</p:tagLst>
</file>

<file path=ppt/tags/tag126.xml><?xml version="1.0" encoding="utf-8"?>
<p:tagLst xmlns:p="http://schemas.openxmlformats.org/presentationml/2006/main">
  <p:tag name="AS_UNIQUEID" val="4405"/>
</p:tagLst>
</file>

<file path=ppt/tags/tag127.xml><?xml version="1.0" encoding="utf-8"?>
<p:tagLst xmlns:p="http://schemas.openxmlformats.org/presentationml/2006/main">
  <p:tag name="AS_UNIQUEID" val="4406"/>
</p:tagLst>
</file>

<file path=ppt/tags/tag128.xml><?xml version="1.0" encoding="utf-8"?>
<p:tagLst xmlns:p="http://schemas.openxmlformats.org/presentationml/2006/main">
  <p:tag name="AS_UNIQUEID" val="4407"/>
</p:tagLst>
</file>

<file path=ppt/tags/tag129.xml><?xml version="1.0" encoding="utf-8"?>
<p:tagLst xmlns:p="http://schemas.openxmlformats.org/presentationml/2006/main">
  <p:tag name="AS_UNIQUEID" val="4408"/>
</p:tagLst>
</file>

<file path=ppt/tags/tag13.xml><?xml version="1.0" encoding="utf-8"?>
<p:tagLst xmlns:p="http://schemas.openxmlformats.org/presentationml/2006/main">
  <p:tag name="AS_UNIQUEID" val="3851"/>
</p:tagLst>
</file>

<file path=ppt/tags/tag130.xml><?xml version="1.0" encoding="utf-8"?>
<p:tagLst xmlns:p="http://schemas.openxmlformats.org/presentationml/2006/main">
  <p:tag name="AS_UNIQUEID" val="4409"/>
</p:tagLst>
</file>

<file path=ppt/tags/tag131.xml><?xml version="1.0" encoding="utf-8"?>
<p:tagLst xmlns:p="http://schemas.openxmlformats.org/presentationml/2006/main">
  <p:tag name="AS_UNIQUEID" val="4410"/>
</p:tagLst>
</file>

<file path=ppt/tags/tag132.xml><?xml version="1.0" encoding="utf-8"?>
<p:tagLst xmlns:p="http://schemas.openxmlformats.org/presentationml/2006/main">
  <p:tag name="AS_UNIQUEID" val="4411"/>
</p:tagLst>
</file>

<file path=ppt/tags/tag133.xml><?xml version="1.0" encoding="utf-8"?>
<p:tagLst xmlns:p="http://schemas.openxmlformats.org/presentationml/2006/main">
  <p:tag name="AS_UNIQUEID" val="4412"/>
</p:tagLst>
</file>

<file path=ppt/tags/tag134.xml><?xml version="1.0" encoding="utf-8"?>
<p:tagLst xmlns:p="http://schemas.openxmlformats.org/presentationml/2006/main">
  <p:tag name="AS_UNIQUEID" val="4413"/>
</p:tagLst>
</file>

<file path=ppt/tags/tag135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137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138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275"/>
</p:tagLst>
</file>

<file path=ppt/tags/tag14.xml><?xml version="1.0" encoding="utf-8"?>
<p:tagLst xmlns:p="http://schemas.openxmlformats.org/presentationml/2006/main">
  <p:tag name="AS_UNIQUEID" val="4272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5.xml><?xml version="1.0" encoding="utf-8"?>
<p:tagLst xmlns:p="http://schemas.openxmlformats.org/presentationml/2006/main">
  <p:tag name="AS_UNIQUEID" val="4273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16.xml><?xml version="1.0" encoding="utf-8"?>
<p:tagLst xmlns:p="http://schemas.openxmlformats.org/presentationml/2006/main">
  <p:tag name="AS_UNIQUEID" val="3970"/>
</p:tagLst>
</file>

<file path=ppt/tags/tag17.xml><?xml version="1.0" encoding="utf-8"?>
<p:tagLst xmlns:p="http://schemas.openxmlformats.org/presentationml/2006/main">
  <p:tag name="AS_UNIQUEID" val="2242"/>
  <p:tag name="KSO_WM_BEAUTIFY_FLAG" val=""/>
</p:tagLst>
</file>

<file path=ppt/tags/tag18.xml><?xml version="1.0" encoding="utf-8"?>
<p:tagLst xmlns:p="http://schemas.openxmlformats.org/presentationml/2006/main">
  <p:tag name="AS_UNIQUEID" val="2501"/>
</p:tagLst>
</file>

<file path=ppt/tags/tag19.xml><?xml version="1.0" encoding="utf-8"?>
<p:tagLst xmlns:p="http://schemas.openxmlformats.org/presentationml/2006/main">
  <p:tag name="AS_UNIQUEID" val="2502"/>
</p:tagLst>
</file>

<file path=ppt/tags/tag2.xml><?xml version="1.0" encoding="utf-8"?>
<p:tagLst xmlns:p="http://schemas.openxmlformats.org/presentationml/2006/main">
  <p:tag name="AS_UNIQUEID" val="866"/>
</p:tagLst>
</file>

<file path=ppt/tags/tag20.xml><?xml version="1.0" encoding="utf-8"?>
<p:tagLst xmlns:p="http://schemas.openxmlformats.org/presentationml/2006/main">
  <p:tag name="AS_UNIQUEID" val="2503"/>
</p:tagLst>
</file>

<file path=ppt/tags/tag21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22.xml><?xml version="1.0" encoding="utf-8"?>
<p:tagLst xmlns:p="http://schemas.openxmlformats.org/presentationml/2006/main">
  <p:tag name="AS_UNIQUEID" val="3842"/>
</p:tagLst>
</file>

<file path=ppt/tags/tag23.xml><?xml version="1.0" encoding="utf-8"?>
<p:tagLst xmlns:p="http://schemas.openxmlformats.org/presentationml/2006/main">
  <p:tag name="AS_UNIQUEID" val="3843"/>
</p:tagLst>
</file>

<file path=ppt/tags/tag24.xml><?xml version="1.0" encoding="utf-8"?>
<p:tagLst xmlns:p="http://schemas.openxmlformats.org/presentationml/2006/main">
  <p:tag name="AS_UNIQUEID" val="4278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5.xml><?xml version="1.0" encoding="utf-8"?>
<p:tagLst xmlns:p="http://schemas.openxmlformats.org/presentationml/2006/main">
  <p:tag name="AS_UNIQUEID" val="4279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26.xml><?xml version="1.0" encoding="utf-8"?>
<p:tagLst xmlns:p="http://schemas.openxmlformats.org/presentationml/2006/main">
  <p:tag name="AS_UNIQUEID" val="3970"/>
</p:tagLst>
</file>

<file path=ppt/tags/tag27.xml><?xml version="1.0" encoding="utf-8"?>
<p:tagLst xmlns:p="http://schemas.openxmlformats.org/presentationml/2006/main">
  <p:tag name="AS_UNIQUEID" val="4282"/>
</p:tagLst>
</file>

<file path=ppt/tags/tag28.xml><?xml version="1.0" encoding="utf-8"?>
<p:tagLst xmlns:p="http://schemas.openxmlformats.org/presentationml/2006/main">
  <p:tag name="AS_UNIQUEID" val="4283"/>
</p:tagLst>
</file>

<file path=ppt/tags/tag29.xml><?xml version="1.0" encoding="utf-8"?>
<p:tagLst xmlns:p="http://schemas.openxmlformats.org/presentationml/2006/main">
  <p:tag name="AS_UNIQUEID" val="4284"/>
</p:tagLst>
</file>

<file path=ppt/tags/tag3.xml><?xml version="1.0" encoding="utf-8"?>
<p:tagLst xmlns:p="http://schemas.openxmlformats.org/presentationml/2006/main">
  <p:tag name="AS_UNIQUEID" val="882"/>
</p:tagLst>
</file>

<file path=ppt/tags/tag30.xml><?xml version="1.0" encoding="utf-8"?>
<p:tagLst xmlns:p="http://schemas.openxmlformats.org/presentationml/2006/main">
  <p:tag name="AS_UNIQUEID" val="4285"/>
</p:tagLst>
</file>

<file path=ppt/tags/tag31.xml><?xml version="1.0" encoding="utf-8"?>
<p:tagLst xmlns:p="http://schemas.openxmlformats.org/presentationml/2006/main">
  <p:tag name="AS_UNIQUEID" val="4286"/>
</p:tagLst>
</file>

<file path=ppt/tags/tag32.xml><?xml version="1.0" encoding="utf-8"?>
<p:tagLst xmlns:p="http://schemas.openxmlformats.org/presentationml/2006/main">
  <p:tag name="AS_UNIQUEID" val="4287"/>
</p:tagLst>
</file>

<file path=ppt/tags/tag33.xml><?xml version="1.0" encoding="utf-8"?>
<p:tagLst xmlns:p="http://schemas.openxmlformats.org/presentationml/2006/main">
  <p:tag name="AS_UNIQUEID" val="4288"/>
</p:tagLst>
</file>

<file path=ppt/tags/tag34.xml><?xml version="1.0" encoding="utf-8"?>
<p:tagLst xmlns:p="http://schemas.openxmlformats.org/presentationml/2006/main">
  <p:tag name="AS_UNIQUEID" val="4289"/>
</p:tagLst>
</file>

<file path=ppt/tags/tag35.xml><?xml version="1.0" encoding="utf-8"?>
<p:tagLst xmlns:p="http://schemas.openxmlformats.org/presentationml/2006/main">
  <p:tag name="AS_UNIQUEID" val="4290"/>
</p:tagLst>
</file>

<file path=ppt/tags/tag36.xml><?xml version="1.0" encoding="utf-8"?>
<p:tagLst xmlns:p="http://schemas.openxmlformats.org/presentationml/2006/main">
  <p:tag name="AS_UNIQUEID" val="4291"/>
</p:tagLst>
</file>

<file path=ppt/tags/tag37.xml><?xml version="1.0" encoding="utf-8"?>
<p:tagLst xmlns:p="http://schemas.openxmlformats.org/presentationml/2006/main">
  <p:tag name="AS_UNIQUEID" val="4292"/>
</p:tagLst>
</file>

<file path=ppt/tags/tag38.xml><?xml version="1.0" encoding="utf-8"?>
<p:tagLst xmlns:p="http://schemas.openxmlformats.org/presentationml/2006/main">
  <p:tag name="AS_UNIQUEID" val="4293"/>
</p:tagLst>
</file>

<file path=ppt/tags/tag39.xml><?xml version="1.0" encoding="utf-8"?>
<p:tagLst xmlns:p="http://schemas.openxmlformats.org/presentationml/2006/main">
  <p:tag name="AS_UNIQUEID" val="4294"/>
</p:tagLst>
</file>

<file path=ppt/tags/tag4.xml><?xml version="1.0" encoding="utf-8"?>
<p:tagLst xmlns:p="http://schemas.openxmlformats.org/presentationml/2006/main">
  <p:tag name="AS_UNIQUEID" val="883"/>
</p:tagLst>
</file>

<file path=ppt/tags/tag40.xml><?xml version="1.0" encoding="utf-8"?>
<p:tagLst xmlns:p="http://schemas.openxmlformats.org/presentationml/2006/main">
  <p:tag name="AS_UNIQUEID" val="4295"/>
</p:tagLst>
</file>

<file path=ppt/tags/tag41.xml><?xml version="1.0" encoding="utf-8"?>
<p:tagLst xmlns:p="http://schemas.openxmlformats.org/presentationml/2006/main">
  <p:tag name="AS_UNIQUEID" val="639"/>
</p:tagLst>
</file>

<file path=ppt/tags/tag42.xml><?xml version="1.0" encoding="utf-8"?>
<p:tagLst xmlns:p="http://schemas.openxmlformats.org/presentationml/2006/main">
  <p:tag name="AS_UNIQUEID" val="640"/>
</p:tagLst>
</file>

<file path=ppt/tags/tag43.xml><?xml version="1.0" encoding="utf-8"?>
<p:tagLst xmlns:p="http://schemas.openxmlformats.org/presentationml/2006/main">
  <p:tag name="AS_UNIQUEID" val="640"/>
</p:tagLst>
</file>

<file path=ppt/tags/tag44.xml><?xml version="1.0" encoding="utf-8"?>
<p:tagLst xmlns:p="http://schemas.openxmlformats.org/presentationml/2006/main">
  <p:tag name="AS_UNIQUEID" val="3662"/>
</p:tagLst>
</file>

<file path=ppt/tags/tag45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46.xml><?xml version="1.0" encoding="utf-8"?>
<p:tagLst xmlns:p="http://schemas.openxmlformats.org/presentationml/2006/main">
  <p:tag name="AS_UNIQUEID" val="3842"/>
</p:tagLst>
</file>

<file path=ppt/tags/tag47.xml><?xml version="1.0" encoding="utf-8"?>
<p:tagLst xmlns:p="http://schemas.openxmlformats.org/presentationml/2006/main">
  <p:tag name="AS_UNIQUEID" val="3843"/>
</p:tagLst>
</file>

<file path=ppt/tags/tag48.xml><?xml version="1.0" encoding="utf-8"?>
<p:tagLst xmlns:p="http://schemas.openxmlformats.org/presentationml/2006/main">
  <p:tag name="AS_UNIQUEID" val="430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49.xml><?xml version="1.0" encoding="utf-8"?>
<p:tagLst xmlns:p="http://schemas.openxmlformats.org/presentationml/2006/main">
  <p:tag name="AS_UNIQUEID" val="430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5.xml><?xml version="1.0" encoding="utf-8"?>
<p:tagLst xmlns:p="http://schemas.openxmlformats.org/presentationml/2006/main">
  <p:tag name="AS_UNIQUEID" val="884"/>
  <p:tag name="KSO_WM_BEAUTIFY_FLAG" val=""/>
</p:tagLst>
</file>

<file path=ppt/tags/tag50.xml><?xml version="1.0" encoding="utf-8"?>
<p:tagLst xmlns:p="http://schemas.openxmlformats.org/presentationml/2006/main">
  <p:tag name="AS_UNIQUEID" val="3970"/>
</p:tagLst>
</file>

<file path=ppt/tags/tag51.xml><?xml version="1.0" encoding="utf-8"?>
<p:tagLst xmlns:p="http://schemas.openxmlformats.org/presentationml/2006/main">
  <p:tag name="AS_UNIQUEID" val="3898"/>
</p:tagLst>
</file>

<file path=ppt/tags/tag52.xml><?xml version="1.0" encoding="utf-8"?>
<p:tagLst xmlns:p="http://schemas.openxmlformats.org/presentationml/2006/main">
  <p:tag name="AS_UNIQUEID" val="3669"/>
</p:tagLst>
</file>

<file path=ppt/tags/tag53.xml><?xml version="1.0" encoding="utf-8"?>
<p:tagLst xmlns:p="http://schemas.openxmlformats.org/presentationml/2006/main">
  <p:tag name="AS_UNIQUEID" val="3670"/>
</p:tagLst>
</file>

<file path=ppt/tags/tag54.xml><?xml version="1.0" encoding="utf-8"?>
<p:tagLst xmlns:p="http://schemas.openxmlformats.org/presentationml/2006/main">
  <p:tag name="AS_UNIQUEID" val="3672"/>
</p:tagLst>
</file>

<file path=ppt/tags/tag55.xml><?xml version="1.0" encoding="utf-8"?>
<p:tagLst xmlns:p="http://schemas.openxmlformats.org/presentationml/2006/main">
  <p:tag name="AS_UNIQUEID" val="3673"/>
</p:tagLst>
</file>

<file path=ppt/tags/tag56.xml><?xml version="1.0" encoding="utf-8"?>
<p:tagLst xmlns:p="http://schemas.openxmlformats.org/presentationml/2006/main">
  <p:tag name="AS_UNIQUEID" val="3674"/>
</p:tagLst>
</file>

<file path=ppt/tags/tag57.xml><?xml version="1.0" encoding="utf-8"?>
<p:tagLst xmlns:p="http://schemas.openxmlformats.org/presentationml/2006/main">
  <p:tag name="AS_UNIQUEID" val="860"/>
</p:tagLst>
</file>

<file path=ppt/tags/tag58.xml><?xml version="1.0" encoding="utf-8"?>
<p:tagLst xmlns:p="http://schemas.openxmlformats.org/presentationml/2006/main">
  <p:tag name="AS_UNIQUEID" val="3675"/>
</p:tagLst>
</file>

<file path=ppt/tags/tag59.xml><?xml version="1.0" encoding="utf-8"?>
<p:tagLst xmlns:p="http://schemas.openxmlformats.org/presentationml/2006/main">
  <p:tag name="AS_UNIQUEID" val="3676"/>
</p:tagLst>
</file>

<file path=ppt/tags/tag6.xml><?xml version="1.0" encoding="utf-8"?>
<p:tagLst xmlns:p="http://schemas.openxmlformats.org/presentationml/2006/main">
  <p:tag name="AS_UNIQUEID" val="417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60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61.xml><?xml version="1.0" encoding="utf-8"?>
<p:tagLst xmlns:p="http://schemas.openxmlformats.org/presentationml/2006/main">
  <p:tag name="AS_UNIQUEID" val="3842"/>
</p:tagLst>
</file>

<file path=ppt/tags/tag62.xml><?xml version="1.0" encoding="utf-8"?>
<p:tagLst xmlns:p="http://schemas.openxmlformats.org/presentationml/2006/main">
  <p:tag name="AS_UNIQUEID" val="3843"/>
</p:tagLst>
</file>

<file path=ppt/tags/tag63.xml><?xml version="1.0" encoding="utf-8"?>
<p:tagLst xmlns:p="http://schemas.openxmlformats.org/presentationml/2006/main">
  <p:tag name="AS_UNIQUEID" val="4326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64.xml><?xml version="1.0" encoding="utf-8"?>
<p:tagLst xmlns:p="http://schemas.openxmlformats.org/presentationml/2006/main">
  <p:tag name="AS_UNIQUEID" val="432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65.xml><?xml version="1.0" encoding="utf-8"?>
<p:tagLst xmlns:p="http://schemas.openxmlformats.org/presentationml/2006/main">
  <p:tag name="AS_UNIQUEID" val="3970"/>
</p:tagLst>
</file>

<file path=ppt/tags/tag66.xml><?xml version="1.0" encoding="utf-8"?>
<p:tagLst xmlns:p="http://schemas.openxmlformats.org/presentationml/2006/main">
  <p:tag name="AS_UNIQUEID" val="4328"/>
</p:tagLst>
</file>

<file path=ppt/tags/tag67.xml><?xml version="1.0" encoding="utf-8"?>
<p:tagLst xmlns:p="http://schemas.openxmlformats.org/presentationml/2006/main">
  <p:tag name="AS_UNIQUEID" val="3712"/>
</p:tagLst>
</file>

<file path=ppt/tags/tag68.xml><?xml version="1.0" encoding="utf-8"?>
<p:tagLst xmlns:p="http://schemas.openxmlformats.org/presentationml/2006/main">
  <p:tag name="AS_UNIQUEID" val="3713"/>
</p:tagLst>
</file>

<file path=ppt/tags/tag69.xml><?xml version="1.0" encoding="utf-8"?>
<p:tagLst xmlns:p="http://schemas.openxmlformats.org/presentationml/2006/main">
  <p:tag name="AS_UNIQUEID" val="3714"/>
</p:tagLst>
</file>

<file path=ppt/tags/tag7.xml><?xml version="1.0" encoding="utf-8"?>
<p:tagLst xmlns:p="http://schemas.openxmlformats.org/presentationml/2006/main">
  <p:tag name="AS_UNIQUEID" val="4177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70.xml><?xml version="1.0" encoding="utf-8"?>
<p:tagLst xmlns:p="http://schemas.openxmlformats.org/presentationml/2006/main">
  <p:tag name="AS_UNIQUEID" val="3715"/>
</p:tagLst>
</file>

<file path=ppt/tags/tag71.xml><?xml version="1.0" encoding="utf-8"?>
<p:tagLst xmlns:p="http://schemas.openxmlformats.org/presentationml/2006/main">
  <p:tag name="AS_UNIQUEID" val="3716"/>
</p:tagLst>
</file>

<file path=ppt/tags/tag72.xml><?xml version="1.0" encoding="utf-8"?>
<p:tagLst xmlns:p="http://schemas.openxmlformats.org/presentationml/2006/main">
  <p:tag name="AS_UNIQUEID" val="3717"/>
</p:tagLst>
</file>

<file path=ppt/tags/tag73.xml><?xml version="1.0" encoding="utf-8"?>
<p:tagLst xmlns:p="http://schemas.openxmlformats.org/presentationml/2006/main">
  <p:tag name="AS_UNIQUEID" val="3718"/>
</p:tagLst>
</file>

<file path=ppt/tags/tag74.xml><?xml version="1.0" encoding="utf-8"?>
<p:tagLst xmlns:p="http://schemas.openxmlformats.org/presentationml/2006/main">
  <p:tag name="AS_UNIQUEID" val="3720"/>
</p:tagLst>
</file>

<file path=ppt/tags/tag75.xml><?xml version="1.0" encoding="utf-8"?>
<p:tagLst xmlns:p="http://schemas.openxmlformats.org/presentationml/2006/main">
  <p:tag name="AS_UNIQUEID" val="4336"/>
</p:tagLst>
</file>

<file path=ppt/tags/tag76.xml><?xml version="1.0" encoding="utf-8"?>
<p:tagLst xmlns:p="http://schemas.openxmlformats.org/presentationml/2006/main">
  <p:tag name="AS_UNIQUEID" val="4337"/>
</p:tagLst>
</file>

<file path=ppt/tags/tag77.xml><?xml version="1.0" encoding="utf-8"?>
<p:tagLst xmlns:p="http://schemas.openxmlformats.org/presentationml/2006/main">
  <p:tag name="AS_UNIQUEID" val="4338"/>
</p:tagLst>
</file>

<file path=ppt/tags/tag78.xml><?xml version="1.0" encoding="utf-8"?>
<p:tagLst xmlns:p="http://schemas.openxmlformats.org/presentationml/2006/main">
  <p:tag name="AS_UNIQUEID" val="4339"/>
</p:tagLst>
</file>

<file path=ppt/tags/tag79.xml><?xml version="1.0" encoding="utf-8"?>
<p:tagLst xmlns:p="http://schemas.openxmlformats.org/presentationml/2006/main">
  <p:tag name="AS_UNIQUEID" val="4340"/>
</p:tagLst>
</file>

<file path=ppt/tags/tag8.xml><?xml version="1.0" encoding="utf-8"?>
<p:tagLst xmlns:p="http://schemas.openxmlformats.org/presentationml/2006/main">
  <p:tag name="AS_UNIQUEID" val="2431"/>
</p:tagLst>
</file>

<file path=ppt/tags/tag80.xml><?xml version="1.0" encoding="utf-8"?>
<p:tagLst xmlns:p="http://schemas.openxmlformats.org/presentationml/2006/main">
  <p:tag name="AS_UNIQUEID" val="4342"/>
</p:tagLst>
</file>

<file path=ppt/tags/tag81.xml><?xml version="1.0" encoding="utf-8"?>
<p:tagLst xmlns:p="http://schemas.openxmlformats.org/presentationml/2006/main">
  <p:tag name="AS_UNIQUEID" val="4341"/>
</p:tagLst>
</file>

<file path=ppt/tags/tag82.xml><?xml version="1.0" encoding="utf-8"?>
<p:tagLst xmlns:p="http://schemas.openxmlformats.org/presentationml/2006/main">
  <p:tag name="KSO_WM_BEAUTIFY_FLAG" val="#wm#"/>
  <p:tag name="KSO_WM_SLIDE_BACKGROUND_TYPE" val="general"/>
  <p:tag name="KSO_WM_TEMPLATE_CATEGORY" val="custom"/>
  <p:tag name="KSO_WM_TEMPLATE_INDEX" val="20205275"/>
</p:tagLst>
</file>

<file path=ppt/tags/tag83.xml><?xml version="1.0" encoding="utf-8"?>
<p:tagLst xmlns:p="http://schemas.openxmlformats.org/presentationml/2006/main">
  <p:tag name="AS_UNIQUEID" val="3842"/>
</p:tagLst>
</file>

<file path=ppt/tags/tag84.xml><?xml version="1.0" encoding="utf-8"?>
<p:tagLst xmlns:p="http://schemas.openxmlformats.org/presentationml/2006/main">
  <p:tag name="AS_UNIQUEID" val="3843"/>
</p:tagLst>
</file>

<file path=ppt/tags/tag85.xml><?xml version="1.0" encoding="utf-8"?>
<p:tagLst xmlns:p="http://schemas.openxmlformats.org/presentationml/2006/main">
  <p:tag name="AS_UNIQUEID" val="4351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86.xml><?xml version="1.0" encoding="utf-8"?>
<p:tagLst xmlns:p="http://schemas.openxmlformats.org/presentationml/2006/main">
  <p:tag name="AS_UNIQUEID" val="4352"/>
  <p:tag name="KSO_WM_BEAUTIFY_FLAG" val="#wm#"/>
  <p:tag name="KSO_WM_SLIDE_BACKGROUND_TYPE" val="general"/>
  <p:tag name="KSO_WM_TAG_VERSION" val="1.0"/>
  <p:tag name="KSO_WM_UNIT_COMPATIBLE" val="0"/>
  <p:tag name="KSO_WM_UNIT_DIAGRAM_ISNUMVISUAL" val="0"/>
  <p:tag name="KSO_WM_UNIT_DIAGRAM_ISREFERUNIT" val="0"/>
  <p:tag name="KSO_WM_UNIT_FILL_FORE_SCHEMECOLOR_INDEX_1" val="16"/>
  <p:tag name="KSO_WM_UNIT_FILL_FORE_SCHEMECOLOR_INDEX_1_BRIGHTNESS" val="0"/>
  <p:tag name="KSO_WM_UNIT_FILL_FORE_SCHEMECOLOR_INDEX_1_POS" val="0"/>
  <p:tag name="KSO_WM_UNIT_FILL_FORE_SCHEMECOLOR_INDEX_1_TRANS" val="0.9"/>
  <p:tag name="KSO_WM_UNIT_FILL_FORE_SCHEMECOLOR_INDEX_2" val="15"/>
  <p:tag name="KSO_WM_UNIT_FILL_FORE_SCHEMECOLOR_INDEX_2_BRIGHTNESS" val="-0.1"/>
  <p:tag name="KSO_WM_UNIT_FILL_FORE_SCHEMECOLOR_INDEX_2_POS" val="1"/>
  <p:tag name="KSO_WM_UNIT_FILL_FORE_SCHEMECOLOR_INDEX_2_TRANS" val="0.76"/>
  <p:tag name="KSO_WM_UNIT_FILL_GRADIENT_ANGLE" val="90"/>
  <p:tag name="KSO_WM_UNIT_FILL_GRADIENT_DIRECTION" val="1"/>
  <p:tag name="KSO_WM_UNIT_FILL_GRADIENT_TYPE" val="0"/>
  <p:tag name="KSO_WM_UNIT_FILL_TYPE" val="3"/>
  <p:tag name="KSO_WM_UNIT_HIGHLIGHT" val="0"/>
  <p:tag name="KSO_WM_UNIT_ID" val="_12**"/>
  <p:tag name="KSO_WM_UNIT_LAYERLEVEL" val="1"/>
  <p:tag name="KSO_WM_UNIT_TEXT_FILL_FORE_SCHEMECOLOR_INDEX" val="2"/>
  <p:tag name="KSO_WM_UNIT_TEXT_FILL_FORE_SCHEMECOLOR_INDEX_BRIGHTNESS" val="0"/>
  <p:tag name="KSO_WM_UNIT_TEXT_FILL_TYPE" val="1"/>
  <p:tag name="KSO_WM_UNIT_TYPE" val="i"/>
</p:tagLst>
</file>

<file path=ppt/tags/tag87.xml><?xml version="1.0" encoding="utf-8"?>
<p:tagLst xmlns:p="http://schemas.openxmlformats.org/presentationml/2006/main">
  <p:tag name="AS_UNIQUEID" val="3970"/>
</p:tagLst>
</file>

<file path=ppt/tags/tag88.xml><?xml version="1.0" encoding="utf-8"?>
<p:tagLst xmlns:p="http://schemas.openxmlformats.org/presentationml/2006/main">
  <p:tag name="AS_UNIQUEID" val="4355"/>
</p:tagLst>
</file>

<file path=ppt/tags/tag89.xml><?xml version="1.0" encoding="utf-8"?>
<p:tagLst xmlns:p="http://schemas.openxmlformats.org/presentationml/2006/main">
  <p:tag name="AS_UNIQUEID" val="4356"/>
</p:tagLst>
</file>

<file path=ppt/tags/tag9.xml><?xml version="1.0" encoding="utf-8"?>
<p:tagLst xmlns:p="http://schemas.openxmlformats.org/presentationml/2006/main">
  <p:tag name="AS_UNIQUEID" val="4180"/>
</p:tagLst>
</file>

<file path=ppt/tags/tag90.xml><?xml version="1.0" encoding="utf-8"?>
<p:tagLst xmlns:p="http://schemas.openxmlformats.org/presentationml/2006/main">
  <p:tag name="AS_UNIQUEID" val="4357"/>
</p:tagLst>
</file>

<file path=ppt/tags/tag91.xml><?xml version="1.0" encoding="utf-8"?>
<p:tagLst xmlns:p="http://schemas.openxmlformats.org/presentationml/2006/main">
  <p:tag name="AS_UNIQUEID" val="4358"/>
</p:tagLst>
</file>

<file path=ppt/tags/tag92.xml><?xml version="1.0" encoding="utf-8"?>
<p:tagLst xmlns:p="http://schemas.openxmlformats.org/presentationml/2006/main">
  <p:tag name="AS_UNIQUEID" val="4359"/>
</p:tagLst>
</file>

<file path=ppt/tags/tag93.xml><?xml version="1.0" encoding="utf-8"?>
<p:tagLst xmlns:p="http://schemas.openxmlformats.org/presentationml/2006/main">
  <p:tag name="AS_UNIQUEID" val="4360"/>
</p:tagLst>
</file>

<file path=ppt/tags/tag94.xml><?xml version="1.0" encoding="utf-8"?>
<p:tagLst xmlns:p="http://schemas.openxmlformats.org/presentationml/2006/main">
  <p:tag name="AS_UNIQUEID" val="4361"/>
</p:tagLst>
</file>

<file path=ppt/tags/tag95.xml><?xml version="1.0" encoding="utf-8"?>
<p:tagLst xmlns:p="http://schemas.openxmlformats.org/presentationml/2006/main">
  <p:tag name="AS_UNIQUEID" val="4362"/>
</p:tagLst>
</file>

<file path=ppt/tags/tag96.xml><?xml version="1.0" encoding="utf-8"?>
<p:tagLst xmlns:p="http://schemas.openxmlformats.org/presentationml/2006/main">
  <p:tag name="AS_UNIQUEID" val="4363"/>
</p:tagLst>
</file>

<file path=ppt/tags/tag97.xml><?xml version="1.0" encoding="utf-8"?>
<p:tagLst xmlns:p="http://schemas.openxmlformats.org/presentationml/2006/main">
  <p:tag name="AS_UNIQUEID" val="4364"/>
</p:tagLst>
</file>

<file path=ppt/tags/tag98.xml><?xml version="1.0" encoding="utf-8"?>
<p:tagLst xmlns:p="http://schemas.openxmlformats.org/presentationml/2006/main">
  <p:tag name="AS_UNIQUEID" val="4365"/>
</p:tagLst>
</file>

<file path=ppt/tags/tag99.xml><?xml version="1.0" encoding="utf-8"?>
<p:tagLst xmlns:p="http://schemas.openxmlformats.org/presentationml/2006/main">
  <p:tag name="AS_UNIQUEID" val="436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102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</vt:i4>
      </vt:variant>
      <vt:variant>
        <vt:lpstr>幻灯片标题</vt:lpstr>
      </vt:variant>
      <vt:variant>
        <vt:i4>13</vt:i4>
      </vt:variant>
    </vt:vector>
  </HeadingPairs>
  <TitlesOfParts>
    <vt:vector size="51" baseType="lpstr">
      <vt:lpstr>Arial</vt:lpstr>
      <vt:lpstr>宋体</vt:lpstr>
      <vt:lpstr>Wingdings</vt:lpstr>
      <vt:lpstr>微软雅黑</vt:lpstr>
      <vt:lpstr>黑体</vt:lpstr>
      <vt:lpstr>Times New Roman</vt:lpstr>
      <vt:lpstr>华文楷体</vt:lpstr>
      <vt:lpstr>等线</vt:lpstr>
      <vt:lpstr>Times New Roman</vt:lpstr>
      <vt:lpstr>华文中宋</vt:lpstr>
      <vt:lpstr>楷体</vt:lpstr>
      <vt:lpstr>Calibri</vt:lpstr>
      <vt:lpstr>Arial Unicode MS</vt:lpstr>
      <vt:lpstr>Office 主题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djm</cp:lastModifiedBy>
  <cp:revision>162</cp:revision>
  <dcterms:created xsi:type="dcterms:W3CDTF">2025-02-18T02:53:00Z</dcterms:created>
  <dcterms:modified xsi:type="dcterms:W3CDTF">2025-03-17T00:49:18Z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2052-11.8.2.10154</vt:lpwstr>
  </property>
</Properties>
</file>