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7" r:id="rId3"/>
    <p:sldId id="478" r:id="rId5"/>
    <p:sldId id="479" r:id="rId6"/>
    <p:sldId id="501" r:id="rId7"/>
    <p:sldId id="358" r:id="rId8"/>
    <p:sldId id="467" r:id="rId9"/>
    <p:sldId id="472" r:id="rId10"/>
    <p:sldId id="470" r:id="rId11"/>
    <p:sldId id="471" r:id="rId12"/>
    <p:sldId id="474" r:id="rId13"/>
    <p:sldId id="475" r:id="rId14"/>
    <p:sldId id="496" r:id="rId15"/>
    <p:sldId id="497" r:id="rId16"/>
    <p:sldId id="498" r:id="rId17"/>
    <p:sldId id="499" r:id="rId18"/>
    <p:sldId id="500" r:id="rId1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1.bin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18.xml"/><Relationship Id="rId28" Type="http://schemas.openxmlformats.org/officeDocument/2006/relationships/image" Target="../media/image6.png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5.wmf"/><Relationship Id="rId23" Type="http://schemas.openxmlformats.org/officeDocument/2006/relationships/oleObject" Target="../embeddings/oleObject5.bin"/><Relationship Id="rId22" Type="http://schemas.openxmlformats.org/officeDocument/2006/relationships/tags" Target="../tags/tag14.xml"/><Relationship Id="rId21" Type="http://schemas.openxmlformats.org/officeDocument/2006/relationships/oleObject" Target="../embeddings/oleObject4.bin"/><Relationship Id="rId20" Type="http://schemas.openxmlformats.org/officeDocument/2006/relationships/tags" Target="../tags/tag13.xml"/><Relationship Id="rId2" Type="http://schemas.openxmlformats.org/officeDocument/2006/relationships/tags" Target="../tags/tag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3.bin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3.w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png"/><Relationship Id="rId30" Type="http://schemas.openxmlformats.org/officeDocument/2006/relationships/notesSlide" Target="../notesSlides/notesSlide2.xml"/><Relationship Id="rId3" Type="http://schemas.openxmlformats.org/officeDocument/2006/relationships/tags" Target="../tags/tag23.xml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1.xml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8.bin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oleObject" Target="../embeddings/oleObject7.bin"/><Relationship Id="rId13" Type="http://schemas.openxmlformats.org/officeDocument/2006/relationships/tags" Target="../tags/tag30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74118" y="1399223"/>
          <a:ext cx="2736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6" imgW="20421600" imgH="4876800" progId="Equation.DSMT4">
                  <p:embed/>
                </p:oleObj>
              </mc:Choice>
              <mc:Fallback>
                <p:oleObj name="" r:id="rId6" imgW="20421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4118" y="1399223"/>
                        <a:ext cx="27368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02230" y="1327785"/>
          <a:ext cx="3568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9" imgW="15544800" imgH="4267200" progId="Equation.DSMT4">
                  <p:embed/>
                </p:oleObj>
              </mc:Choice>
              <mc:Fallback>
                <p:oleObj name="" r:id="rId9" imgW="155448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2230" y="1327785"/>
                        <a:ext cx="35687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673668" y="2480310"/>
            <a:ext cx="1216025" cy="487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实部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标注 15"/>
          <p:cNvSpPr/>
          <p:nvPr>
            <p:custDataLst>
              <p:tags r:id="rId12"/>
            </p:custDataLst>
          </p:nvPr>
        </p:nvSpPr>
        <p:spPr>
          <a:xfrm flipH="1">
            <a:off x="3826193" y="1327785"/>
            <a:ext cx="576262" cy="935038"/>
          </a:xfrm>
          <a:prstGeom prst="wedgeRectCallout">
            <a:avLst>
              <a:gd name="adj1" fmla="val 106676"/>
              <a:gd name="adj2" fmla="val 65523"/>
            </a:avLst>
          </a:prstGeom>
          <a:noFill/>
          <a:ln w="19050" cap="flat" cmpd="sng">
            <a:solidFill>
              <a:srgbClr val="F9071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546918" y="2551748"/>
            <a:ext cx="1404937" cy="487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虚部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标注 17"/>
          <p:cNvSpPr/>
          <p:nvPr>
            <p:custDataLst>
              <p:tags r:id="rId14"/>
            </p:custDataLst>
          </p:nvPr>
        </p:nvSpPr>
        <p:spPr>
          <a:xfrm>
            <a:off x="5018405" y="1327785"/>
            <a:ext cx="536575" cy="830263"/>
          </a:xfrm>
          <a:prstGeom prst="wedgeRectCallout">
            <a:avLst>
              <a:gd name="adj1" fmla="val -56741"/>
              <a:gd name="adj2" fmla="val 96917"/>
            </a:avLst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2356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609330" y="2518410"/>
          <a:ext cx="20638" cy="2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16" imgW="2133600" imgH="3962400" progId="Equation.DSMT4">
                  <p:embed/>
                </p:oleObj>
              </mc:Choice>
              <mc:Fallback>
                <p:oleObj name="" r:id="rId16" imgW="2133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9330" y="2518410"/>
                        <a:ext cx="20638" cy="2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18"/>
            </p:custDataLst>
          </p:nvPr>
        </p:nvGrpSpPr>
        <p:grpSpPr>
          <a:xfrm>
            <a:off x="878205" y="340678"/>
            <a:ext cx="9864725" cy="732155"/>
            <a:chOff x="1834" y="1861"/>
            <a:chExt cx="15535" cy="1153"/>
          </a:xfrm>
        </p:grpSpPr>
        <p:sp>
          <p:nvSpPr>
            <p:cNvPr id="22" name="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1834" y="1861"/>
              <a:ext cx="15535" cy="1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17226" tIns="58613" rIns="117226" bIns="58613">
              <a:spAutoFit/>
            </a:bodyPr>
            <a:lstStyle/>
            <a:p>
              <a:pPr fontAlgn="auto"/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(1)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形如           的数叫做复数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,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通常用字母</a:t>
              </a:r>
              <a:r>
                <a:rPr lang="zh-CN" altLang="en-US" sz="4000" noProof="1">
                  <a:solidFill>
                    <a:srgbClr val="C82004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en-US" altLang="zh-CN" sz="4000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z</a:t>
              </a:r>
              <a:r>
                <a:rPr lang="en-US" altLang="zh-CN" sz="4000" b="1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表示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.</a:t>
              </a:r>
              <a:endParaRPr lang="en-US" altLang="zh-CN" sz="31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98" y="1990"/>
            <a:ext cx="3382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21" imgW="15544800" imgH="4267200" progId="Equation.DSMT4">
                    <p:embed/>
                  </p:oleObj>
                </mc:Choice>
                <mc:Fallback>
                  <p:oleObj name="" r:id="rId21" imgW="155448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98" y="1990"/>
                          <a:ext cx="3382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418580" y="2119948"/>
          <a:ext cx="16557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23" imgW="10972800" imgH="4572000" progId="Equation.DSMT4">
                  <p:embed/>
                </p:oleObj>
              </mc:Choice>
              <mc:Fallback>
                <p:oleObj name="" r:id="rId23" imgW="109728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18580" y="2119948"/>
                        <a:ext cx="16557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9"/>
          <p:cNvSpPr txBox="1"/>
          <p:nvPr>
            <p:custDataLst>
              <p:tags r:id="rId25"/>
            </p:custDataLst>
          </p:nvPr>
        </p:nvSpPr>
        <p:spPr>
          <a:xfrm>
            <a:off x="8507730" y="2262823"/>
            <a:ext cx="27225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等线" panose="02010600030101010101" charset="-122"/>
              </a:rPr>
              <a:t>i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叫虚数单位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6"/>
            </p:custDataLst>
          </p:nvPr>
        </p:nvSpPr>
        <p:spPr>
          <a:xfrm>
            <a:off x="1010920" y="3566160"/>
            <a:ext cx="4061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(2)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已知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b,c,d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7"/>
            </p:custDataLst>
          </p:nvPr>
        </p:nvSpPr>
        <p:spPr>
          <a:xfrm>
            <a:off x="2673985" y="4225290"/>
            <a:ext cx="6189345" cy="57912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即：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⇔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且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</a:t>
            </a:r>
            <a:endParaRPr lang="en-US" altLang="zh-CN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0920" y="5240655"/>
            <a:ext cx="9791700" cy="942975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99390"/>
            <a:ext cx="1174432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1691640"/>
            <a:ext cx="10810875" cy="308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22910"/>
            <a:ext cx="11744325" cy="57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670685"/>
            <a:ext cx="11401425" cy="461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3570" y="276225"/>
            <a:ext cx="109448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11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数学家欧拉在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1765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年提出定理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三角形的外心、重心、垂心依次位于同一条直线上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且重心到外心的距离是重心到垂心距离的一半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此直线被称为三角形的欧拉线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该定理则被称为欧拉线定理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设点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O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分别是</a:t>
            </a:r>
            <a:r>
              <a:rPr lang="en-US" sz="2800" b="1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</a:rPr>
              <a:t>△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ABC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的外心、重心、垂心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且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为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BC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的中点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则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	(</a:t>
            </a:r>
            <a:r>
              <a:rPr lang="zh-CN" sz="2800" b="1" i="1">
                <a:solidFill>
                  <a:srgbClr val="000000"/>
                </a:solidFill>
                <a:ea typeface="宋体" panose="02010600030101010101" pitchFamily="2" charset="-122"/>
              </a:rPr>
              <a:t>　　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2018030"/>
            <a:ext cx="3397250" cy="3044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44145"/>
            <a:ext cx="10182225" cy="4675505"/>
          </a:xfrm>
          <a:prstGeom prst="rect">
            <a:avLst/>
          </a:prstGeom>
        </p:spPr>
      </p:pic>
      <p:pic>
        <p:nvPicPr>
          <p:cNvPr id="2" name="2024ZNXA572.EPS" descr="id:2147487740;Founder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5" y="1542415"/>
            <a:ext cx="3531870" cy="3481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53035"/>
            <a:ext cx="10659745" cy="2435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29870"/>
            <a:ext cx="7467600" cy="127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0"/>
            <a:ext cx="11716385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35" name="流程图: 可选过程 34"/>
          <p:cNvSpPr/>
          <p:nvPr>
            <p:custDataLst>
              <p:tags r:id="rId5"/>
            </p:custDataLst>
          </p:nvPr>
        </p:nvSpPr>
        <p:spPr>
          <a:xfrm>
            <a:off x="740667" y="3988307"/>
            <a:ext cx="1039428" cy="54196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复数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6" name="流程图: 可选过程 35"/>
          <p:cNvSpPr/>
          <p:nvPr>
            <p:custDataLst>
              <p:tags r:id="rId6"/>
            </p:custDataLst>
          </p:nvPr>
        </p:nvSpPr>
        <p:spPr>
          <a:xfrm>
            <a:off x="2069592" y="3399249"/>
            <a:ext cx="1840979" cy="592843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实数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7" name="流程图: 可选过程 36"/>
          <p:cNvSpPr/>
          <p:nvPr>
            <p:custDataLst>
              <p:tags r:id="rId7"/>
            </p:custDataLst>
          </p:nvPr>
        </p:nvSpPr>
        <p:spPr>
          <a:xfrm>
            <a:off x="2069592" y="4490418"/>
            <a:ext cx="1840979" cy="56148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虚数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2" name="流程图: 可选过程 1"/>
          <p:cNvSpPr/>
          <p:nvPr>
            <p:custDataLst>
              <p:tags r:id="rId8"/>
            </p:custDataLst>
          </p:nvPr>
        </p:nvSpPr>
        <p:spPr>
          <a:xfrm>
            <a:off x="4215979" y="3780850"/>
            <a:ext cx="1856255" cy="8577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9" name="流程图: 可选过程 38"/>
          <p:cNvSpPr/>
          <p:nvPr>
            <p:custDataLst>
              <p:tags r:id="rId9"/>
            </p:custDataLst>
          </p:nvPr>
        </p:nvSpPr>
        <p:spPr>
          <a:xfrm>
            <a:off x="4207506" y="4793640"/>
            <a:ext cx="1847460" cy="967825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非纯虚数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0095" y="3634987"/>
          <a:ext cx="542108" cy="126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4876800" imgH="11277600" progId="Equation.DSMT4">
                  <p:embed/>
                </p:oleObj>
              </mc:Choice>
              <mc:Fallback>
                <p:oleObj name="Equation" r:id="rId11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0095" y="3634987"/>
                        <a:ext cx="542108" cy="126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906982" y="4114338"/>
          <a:ext cx="564562" cy="131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4" imgW="4876800" imgH="11277600" progId="Equation.DSMT4">
                  <p:embed/>
                </p:oleObj>
              </mc:Choice>
              <mc:Fallback>
                <p:oleObj name="Equation" r:id="rId14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6982" y="4114338"/>
                        <a:ext cx="564562" cy="131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6680" y="2296795"/>
            <a:ext cx="709676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这样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，复数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z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, 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∈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R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)可以分类</a:t>
            </a: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如下：</a:t>
            </a:r>
            <a:endParaRPr lang="zh-CN" altLang="en-US" sz="2800" b="1" smtClean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22515" y="2296795"/>
            <a:ext cx="4408170" cy="3639820"/>
            <a:chOff x="11689" y="3617"/>
            <a:chExt cx="6942" cy="5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9" y="3617"/>
              <a:ext cx="6942" cy="5732"/>
              <a:chOff x="11689" y="3617"/>
              <a:chExt cx="6942" cy="5732"/>
            </a:xfrm>
          </p:grpSpPr>
          <p:sp>
            <p:nvSpPr>
              <p:cNvPr id="3" name="椭圆 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689" y="3617"/>
                <a:ext cx="6942" cy="46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  <p:sp>
            <p:nvSpPr>
              <p:cNvPr id="4" name="文本框 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11" y="8431"/>
                <a:ext cx="3075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32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复数集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sym typeface="等线" panose="02010600030101010101" charset="-122"/>
                  </a:rPr>
                  <a:t>C</a:t>
                </a:r>
                <a:endParaRPr lang="zh-CN" altLang="en-US" sz="3200" i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5" name="文本框 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254" y="5542"/>
                <a:ext cx="1817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实数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R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8" name="文本框 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713" y="6147"/>
                <a:ext cx="1988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纯虚数</a:t>
                </a:r>
                <a:endParaRPr lang="zh-CN" altLang="en-US" sz="2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19" name="文本框 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4552" y="4471"/>
                <a:ext cx="1420" cy="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虚数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713" y="5542"/>
                <a:ext cx="2155" cy="2040"/>
              </a:xfrm>
              <a:prstGeom prst="ellipse">
                <a:avLst/>
              </a:prstGeom>
              <a:noFill/>
              <a:ln>
                <a:solidFill>
                  <a:srgbClr val="060F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22"/>
              </p:custDataLst>
            </p:nvPr>
          </p:nvCxnSpPr>
          <p:spPr>
            <a:xfrm flipH="1">
              <a:off x="14052" y="3831"/>
              <a:ext cx="15" cy="42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31433" y="728345"/>
            <a:ext cx="1058545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117226" tIns="58613" rIns="117226" bIns="58613">
            <a:spAutoFit/>
          </a:bodyPr>
          <a:p>
            <a:pPr fontAlgn="auto"/>
            <a:r>
              <a:rPr lang="zh-CN" altLang="en-US" sz="3100" strike="noStrike" noProof="1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(4)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全体复数所形成的集合叫做</a:t>
            </a:r>
            <a:r>
              <a:rPr lang="zh-CN" altLang="en-US" sz="3100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复数集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，一般用</a:t>
            </a:r>
            <a:r>
              <a:rPr lang="en-US" altLang="zh-CN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表示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endParaRPr lang="en-US" altLang="zh-CN" sz="3100" strike="noStrike" noProof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974533" y="1520508"/>
          <a:ext cx="42783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5" imgW="31394400" imgH="6096000" progId="Equation.DSMT4">
                  <p:embed/>
                </p:oleObj>
              </mc:Choice>
              <mc:Fallback>
                <p:oleObj name="" r:id="rId25" imgW="31394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74533" y="1520508"/>
                        <a:ext cx="42783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80325" y="828675"/>
            <a:ext cx="3506470" cy="2592070"/>
            <a:chOff x="12095" y="1305"/>
            <a:chExt cx="5522" cy="4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17615" b="15956"/>
            <a:stretch>
              <a:fillRect/>
            </a:stretch>
          </p:blipFill>
          <p:spPr>
            <a:xfrm>
              <a:off x="13209" y="1305"/>
              <a:ext cx="4408" cy="408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7" name="组合 16"/>
            <p:cNvGrpSpPr/>
            <p:nvPr/>
          </p:nvGrpSpPr>
          <p:grpSpPr>
            <a:xfrm>
              <a:off x="12095" y="3456"/>
              <a:ext cx="2357" cy="838"/>
              <a:chOff x="10714" y="3695"/>
              <a:chExt cx="2357" cy="838"/>
            </a:xfrm>
          </p:grpSpPr>
          <p:sp>
            <p:nvSpPr>
              <p:cNvPr id="5" name="右箭头 4"/>
              <p:cNvSpPr/>
              <p:nvPr/>
            </p:nvSpPr>
            <p:spPr>
              <a:xfrm rot="8880000" flipV="1">
                <a:off x="12427" y="3695"/>
                <a:ext cx="644" cy="1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/>
                <a:endParaRPr lang="zh-CN" altLang="en-US" strike="noStrike" noProof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714" y="3809"/>
                <a:ext cx="191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复平面</a:t>
                </a:r>
                <a:endPara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76555" y="252095"/>
            <a:ext cx="6621780" cy="541020"/>
            <a:chOff x="1107" y="3148"/>
            <a:chExt cx="10428" cy="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lang="zh-CN" altLang="en-US" sz="2400"/>
                    <a:t>复数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i</m:t>
                      </m:r>
                    </m:oMath>
                  </a14:m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</a:rPr>
                    <a:t>                         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</a:rPr>
                    <a:t>复平面内的点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sz="24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V="1">
              <a:off x="4714" y="3687"/>
              <a:ext cx="2180" cy="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715895" y="33845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一一对应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288780" y="1706245"/>
            <a:ext cx="1002665" cy="1167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76" t="-69" r="7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363980" y="803275"/>
            <a:ext cx="4143375" cy="1470025"/>
            <a:chOff x="1747" y="1444"/>
            <a:chExt cx="6525" cy="231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46" y="1444"/>
              <a:ext cx="2026" cy="1556"/>
              <a:chOff x="6894" y="2794"/>
              <a:chExt cx="2026" cy="1556"/>
            </a:xfrm>
          </p:grpSpPr>
          <p:sp>
            <p:nvSpPr>
              <p:cNvPr id="25" name="文本框 24"/>
              <p:cNvSpPr txBox="1"/>
              <p:nvPr/>
            </p:nvSpPr>
            <p:spPr>
              <a:xfrm rot="18900000">
                <a:off x="7164" y="3581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V="1">
                <a:off x="6894" y="2794"/>
                <a:ext cx="1520" cy="15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平面向量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𝑂𝑍</m:t>
                          </m:r>
                        </m:e>
                      </m:acc>
                    </m:oMath>
                  </a14:m>
                  <a:endParaRPr lang="en-US" altLang="zh-CN" sz="24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/>
            <p:cNvGrpSpPr/>
            <p:nvPr/>
          </p:nvGrpSpPr>
          <p:grpSpPr>
            <a:xfrm>
              <a:off x="1747" y="1444"/>
              <a:ext cx="1152" cy="1963"/>
              <a:chOff x="8366" y="2794"/>
              <a:chExt cx="1152" cy="1963"/>
            </a:xfrm>
          </p:grpSpPr>
          <p:sp>
            <p:nvSpPr>
              <p:cNvPr id="30" name="文本框 29"/>
              <p:cNvSpPr txBox="1"/>
              <p:nvPr/>
            </p:nvSpPr>
            <p:spPr>
              <a:xfrm rot="3420000">
                <a:off x="7777" y="3588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8414" y="2794"/>
                <a:ext cx="1104" cy="1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/>
          <p:cNvSpPr txBox="1"/>
          <p:nvPr/>
        </p:nvSpPr>
        <p:spPr>
          <a:xfrm>
            <a:off x="5220335" y="1320800"/>
            <a:ext cx="256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highlight>
                  <a:srgbClr val="FFFF00"/>
                </a:highlight>
              </a:rPr>
              <a:t>复数的几何意义</a:t>
            </a:r>
            <a:endParaRPr lang="zh-CN" altLang="en-US" sz="2400" b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" y="2443480"/>
            <a:ext cx="6096000" cy="197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" y="4570095"/>
            <a:ext cx="11239500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84190"/>
            <a:ext cx="11239500" cy="11525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40030"/>
            <a:ext cx="5600700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763905"/>
            <a:ext cx="9686925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1449705"/>
            <a:ext cx="968692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" y="2622550"/>
            <a:ext cx="4933950" cy="3081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495" y="2560320"/>
            <a:ext cx="5331460" cy="32054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98742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280733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7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复数的加、减运算及其几何意义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08635"/>
            <a:ext cx="10763250" cy="153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2237105"/>
            <a:ext cx="1145857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90" y="2966720"/>
            <a:ext cx="6410325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570" y="4101465"/>
            <a:ext cx="8258175" cy="1981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361950"/>
            <a:ext cx="7153275" cy="176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563880"/>
            <a:ext cx="11296650" cy="1771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41070" y="3371850"/>
            <a:ext cx="10257790" cy="2627630"/>
            <a:chOff x="1482" y="5310"/>
            <a:chExt cx="16154" cy="4138"/>
          </a:xfrm>
        </p:grpSpPr>
        <p:sp>
          <p:nvSpPr>
            <p:cNvPr id="23" name="文本框 22"/>
            <p:cNvSpPr txBox="1"/>
            <p:nvPr/>
          </p:nvSpPr>
          <p:spPr>
            <a:xfrm>
              <a:off x="2951" y="8387"/>
              <a:ext cx="4697" cy="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lstStyle/>
            <a:p>
              <a:pPr indent="0" algn="l" fontAlgn="auto">
                <a:lnSpc>
                  <a:spcPct val="130000"/>
                </a:lnSpc>
              </a:pPr>
              <a:r>
                <a:rPr lang="zh-CN" altLang="en-US" sz="2400" b="1">
                  <a:solidFill>
                    <a:srgbClr val="C00000"/>
                  </a:solidFill>
                  <a:latin typeface="+mn-ea"/>
                  <a:cs typeface="+mn-ea"/>
                  <a:sym typeface="+mn-ea"/>
                </a:rPr>
                <a:t>复数加法的几何意义</a:t>
              </a:r>
              <a:endParaRPr lang="zh-CN" altLang="en-US" sz="2400" b="1">
                <a:solidFill>
                  <a:srgbClr val="C00000"/>
                </a:solidFill>
                <a:latin typeface="+mn-ea"/>
                <a:cs typeface="+mn-ea"/>
                <a:sym typeface="+mn-ea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12" y="5310"/>
              <a:ext cx="5325" cy="413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" y="5822"/>
              <a:ext cx="9195" cy="2565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8386445" y="3070860"/>
            <a:ext cx="1303655" cy="4000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295910"/>
            <a:ext cx="11296650" cy="1238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40" y="5537835"/>
            <a:ext cx="6686550" cy="638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1654810"/>
            <a:ext cx="10515600" cy="3105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427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0.xml><?xml version="1.0" encoding="utf-8"?>
<p:tagLst xmlns:p="http://schemas.openxmlformats.org/presentationml/2006/main">
  <p:tag name="AS_UNIQUEID" val="4289"/>
</p:tagLst>
</file>

<file path=ppt/tags/tag11.xml><?xml version="1.0" encoding="utf-8"?>
<p:tagLst xmlns:p="http://schemas.openxmlformats.org/presentationml/2006/main">
  <p:tag name="AS_UNIQUEID" val="4290"/>
</p:tagLst>
</file>

<file path=ppt/tags/tag12.xml><?xml version="1.0" encoding="utf-8"?>
<p:tagLst xmlns:p="http://schemas.openxmlformats.org/presentationml/2006/main">
  <p:tag name="AS_UNIQUEID" val="4291"/>
</p:tagLst>
</file>

<file path=ppt/tags/tag13.xml><?xml version="1.0" encoding="utf-8"?>
<p:tagLst xmlns:p="http://schemas.openxmlformats.org/presentationml/2006/main">
  <p:tag name="AS_UNIQUEID" val="4292"/>
</p:tagLst>
</file>

<file path=ppt/tags/tag14.xml><?xml version="1.0" encoding="utf-8"?>
<p:tagLst xmlns:p="http://schemas.openxmlformats.org/presentationml/2006/main">
  <p:tag name="AS_UNIQUEID" val="4293"/>
</p:tagLst>
</file>

<file path=ppt/tags/tag15.xml><?xml version="1.0" encoding="utf-8"?>
<p:tagLst xmlns:p="http://schemas.openxmlformats.org/presentationml/2006/main">
  <p:tag name="AS_UNIQUEID" val="4294"/>
</p:tagLst>
</file>

<file path=ppt/tags/tag16.xml><?xml version="1.0" encoding="utf-8"?>
<p:tagLst xmlns:p="http://schemas.openxmlformats.org/presentationml/2006/main">
  <p:tag name="AS_UNIQUEID" val="3672"/>
</p:tagLst>
</file>

<file path=ppt/tags/tag17.xml><?xml version="1.0" encoding="utf-8"?>
<p:tagLst xmlns:p="http://schemas.openxmlformats.org/presentationml/2006/main">
  <p:tag name="AS_UNIQUEID" val="3674"/>
</p:tagLst>
</file>

<file path=ppt/tags/tag18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9.xml><?xml version="1.0" encoding="utf-8"?>
<p:tagLst xmlns:p="http://schemas.openxmlformats.org/presentationml/2006/main">
  <p:tag name="AS_UNIQUEID" val="3842"/>
</p:tagLst>
</file>

<file path=ppt/tags/tag2.xml><?xml version="1.0" encoding="utf-8"?>
<p:tagLst xmlns:p="http://schemas.openxmlformats.org/presentationml/2006/main">
  <p:tag name="AS_UNIQUEID" val="4279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0.xml><?xml version="1.0" encoding="utf-8"?>
<p:tagLst xmlns:p="http://schemas.openxmlformats.org/presentationml/2006/main">
  <p:tag name="AS_UNIQUEID" val="3843"/>
</p:tagLst>
</file>

<file path=ppt/tags/tag21.xml><?xml version="1.0" encoding="utf-8"?>
<p:tagLst xmlns:p="http://schemas.openxmlformats.org/presentationml/2006/main">
  <p:tag name="AS_UNIQUEID" val="432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2.xml><?xml version="1.0" encoding="utf-8"?>
<p:tagLst xmlns:p="http://schemas.openxmlformats.org/presentationml/2006/main">
  <p:tag name="AS_UNIQUEID" val="432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3.xml><?xml version="1.0" encoding="utf-8"?>
<p:tagLst xmlns:p="http://schemas.openxmlformats.org/presentationml/2006/main">
  <p:tag name="AS_UNIQUEID" val="3970"/>
</p:tagLst>
</file>

<file path=ppt/tags/tag24.xml><?xml version="1.0" encoding="utf-8"?>
<p:tagLst xmlns:p="http://schemas.openxmlformats.org/presentationml/2006/main">
  <p:tag name="AS_UNIQUEID" val="3712"/>
</p:tagLst>
</file>

<file path=ppt/tags/tag25.xml><?xml version="1.0" encoding="utf-8"?>
<p:tagLst xmlns:p="http://schemas.openxmlformats.org/presentationml/2006/main">
  <p:tag name="AS_UNIQUEID" val="3713"/>
</p:tagLst>
</file>

<file path=ppt/tags/tag26.xml><?xml version="1.0" encoding="utf-8"?>
<p:tagLst xmlns:p="http://schemas.openxmlformats.org/presentationml/2006/main">
  <p:tag name="AS_UNIQUEID" val="3714"/>
</p:tagLst>
</file>

<file path=ppt/tags/tag27.xml><?xml version="1.0" encoding="utf-8"?>
<p:tagLst xmlns:p="http://schemas.openxmlformats.org/presentationml/2006/main">
  <p:tag name="AS_UNIQUEID" val="3715"/>
</p:tagLst>
</file>

<file path=ppt/tags/tag28.xml><?xml version="1.0" encoding="utf-8"?>
<p:tagLst xmlns:p="http://schemas.openxmlformats.org/presentationml/2006/main">
  <p:tag name="AS_UNIQUEID" val="3716"/>
</p:tagLst>
</file>

<file path=ppt/tags/tag29.xml><?xml version="1.0" encoding="utf-8"?>
<p:tagLst xmlns:p="http://schemas.openxmlformats.org/presentationml/2006/main">
  <p:tag name="AS_UNIQUEID" val="3717"/>
</p:tagLst>
</file>

<file path=ppt/tags/tag3.xml><?xml version="1.0" encoding="utf-8"?>
<p:tagLst xmlns:p="http://schemas.openxmlformats.org/presentationml/2006/main">
  <p:tag name="AS_UNIQUEID" val="3970"/>
</p:tagLst>
</file>

<file path=ppt/tags/tag30.xml><?xml version="1.0" encoding="utf-8"?>
<p:tagLst xmlns:p="http://schemas.openxmlformats.org/presentationml/2006/main">
  <p:tag name="AS_UNIQUEID" val="3718"/>
</p:tagLst>
</file>

<file path=ppt/tags/tag31.xml><?xml version="1.0" encoding="utf-8"?>
<p:tagLst xmlns:p="http://schemas.openxmlformats.org/presentationml/2006/main">
  <p:tag name="AS_UNIQUEID" val="3720"/>
</p:tagLst>
</file>

<file path=ppt/tags/tag32.xml><?xml version="1.0" encoding="utf-8"?>
<p:tagLst xmlns:p="http://schemas.openxmlformats.org/presentationml/2006/main">
  <p:tag name="AS_UNIQUEID" val="4336"/>
</p:tagLst>
</file>

<file path=ppt/tags/tag33.xml><?xml version="1.0" encoding="utf-8"?>
<p:tagLst xmlns:p="http://schemas.openxmlformats.org/presentationml/2006/main">
  <p:tag name="AS_UNIQUEID" val="4337"/>
</p:tagLst>
</file>

<file path=ppt/tags/tag34.xml><?xml version="1.0" encoding="utf-8"?>
<p:tagLst xmlns:p="http://schemas.openxmlformats.org/presentationml/2006/main">
  <p:tag name="AS_UNIQUEID" val="4338"/>
</p:tagLst>
</file>

<file path=ppt/tags/tag35.xml><?xml version="1.0" encoding="utf-8"?>
<p:tagLst xmlns:p="http://schemas.openxmlformats.org/presentationml/2006/main">
  <p:tag name="AS_UNIQUEID" val="4339"/>
</p:tagLst>
</file>

<file path=ppt/tags/tag36.xml><?xml version="1.0" encoding="utf-8"?>
<p:tagLst xmlns:p="http://schemas.openxmlformats.org/presentationml/2006/main">
  <p:tag name="AS_UNIQUEID" val="4340"/>
</p:tagLst>
</file>

<file path=ppt/tags/tag37.xml><?xml version="1.0" encoding="utf-8"?>
<p:tagLst xmlns:p="http://schemas.openxmlformats.org/presentationml/2006/main">
  <p:tag name="AS_UNIQUEID" val="4342"/>
</p:tagLst>
</file>

<file path=ppt/tags/tag38.xml><?xml version="1.0" encoding="utf-8"?>
<p:tagLst xmlns:p="http://schemas.openxmlformats.org/presentationml/2006/main">
  <p:tag name="AS_UNIQUEID" val="4341"/>
</p:tagLst>
</file>

<file path=ppt/tags/tag39.xml><?xml version="1.0" encoding="utf-8"?>
<p:tagLst xmlns:p="http://schemas.openxmlformats.org/presentationml/2006/main">
  <p:tag name="AS_UNIQUEID" val="4282"/>
</p:tagLst>
</file>

<file path=ppt/tags/tag4.xml><?xml version="1.0" encoding="utf-8"?>
<p:tagLst xmlns:p="http://schemas.openxmlformats.org/presentationml/2006/main">
  <p:tag name="AS_UNIQUEID" val="4283"/>
</p:tagLst>
</file>

<file path=ppt/tags/tag40.xml><?xml version="1.0" encoding="utf-8"?>
<p:tagLst xmlns:p="http://schemas.openxmlformats.org/presentationml/2006/main">
  <p:tag name="AS_UNIQUEID" val="4295"/>
</p:tagLst>
</file>

<file path=ppt/tags/tag4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42.xml><?xml version="1.0" encoding="utf-8"?>
<p:tagLst xmlns:p="http://schemas.openxmlformats.org/presentationml/2006/main">
  <p:tag name="AS_UNIQUEID" val="3842"/>
</p:tagLst>
</file>

<file path=ppt/tags/tag43.xml><?xml version="1.0" encoding="utf-8"?>
<p:tagLst xmlns:p="http://schemas.openxmlformats.org/presentationml/2006/main">
  <p:tag name="AS_UNIQUEID" val="384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46.xml><?xml version="1.0" encoding="utf-8"?>
<p:tagLst xmlns:p="http://schemas.openxmlformats.org/presentationml/2006/main">
  <p:tag name="AS_UNIQUEID" val="864"/>
</p:tagLst>
</file>

<file path=ppt/tags/tag47.xml><?xml version="1.0" encoding="utf-8"?>
<p:tagLst xmlns:p="http://schemas.openxmlformats.org/presentationml/2006/main">
  <p:tag name="AS_UNIQUEID" val="866"/>
</p:tagLst>
</file>

<file path=ppt/tags/tag48.xml><?xml version="1.0" encoding="utf-8"?>
<p:tagLst xmlns:p="http://schemas.openxmlformats.org/presentationml/2006/main">
  <p:tag name="AS_UNIQUEID" val="882"/>
</p:tagLst>
</file>

<file path=ppt/tags/tag49.xml><?xml version="1.0" encoding="utf-8"?>
<p:tagLst xmlns:p="http://schemas.openxmlformats.org/presentationml/2006/main">
  <p:tag name="AS_UNIQUEID" val="883"/>
</p:tagLst>
</file>

<file path=ppt/tags/tag5.xml><?xml version="1.0" encoding="utf-8"?>
<p:tagLst xmlns:p="http://schemas.openxmlformats.org/presentationml/2006/main">
  <p:tag name="AS_UNIQUEID" val="4284"/>
</p:tagLst>
</file>

<file path=ppt/tags/tag50.xml><?xml version="1.0" encoding="utf-8"?>
<p:tagLst xmlns:p="http://schemas.openxmlformats.org/presentationml/2006/main">
  <p:tag name="AS_UNIQUEID" val="884"/>
  <p:tag name="KSO_WM_BEAUTIFY_FLAG" val="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6.xml><?xml version="1.0" encoding="utf-8"?>
<p:tagLst xmlns:p="http://schemas.openxmlformats.org/presentationml/2006/main">
  <p:tag name="AS_UNIQUEID" val="4285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7.xml><?xml version="1.0" encoding="utf-8"?>
<p:tagLst xmlns:p="http://schemas.openxmlformats.org/presentationml/2006/main">
  <p:tag name="AS_UNIQUEID" val="4286"/>
</p:tagLst>
</file>

<file path=ppt/tags/tag8.xml><?xml version="1.0" encoding="utf-8"?>
<p:tagLst xmlns:p="http://schemas.openxmlformats.org/presentationml/2006/main">
  <p:tag name="AS_UNIQUEID" val="4287"/>
</p:tagLst>
</file>

<file path=ppt/tags/tag9.xml><?xml version="1.0" encoding="utf-8"?>
<p:tagLst xmlns:p="http://schemas.openxmlformats.org/presentationml/2006/main">
  <p:tag name="AS_UNIQUEID" val="4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>宽屏</PresentationFormat>
  <Paragraphs>63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等线</vt:lpstr>
      <vt:lpstr>Times New Roman</vt:lpstr>
      <vt:lpstr>Times New Roman</vt:lpstr>
      <vt:lpstr>华文中宋</vt:lpstr>
      <vt:lpstr>Cambria Math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184</cp:revision>
  <dcterms:created xsi:type="dcterms:W3CDTF">2025-02-18T02:53:00Z</dcterms:created>
  <dcterms:modified xsi:type="dcterms:W3CDTF">2025-03-18T08:07:12Z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