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58" r:id="rId3"/>
    <p:sldId id="456" r:id="rId4"/>
    <p:sldId id="458" r:id="rId5"/>
    <p:sldId id="457" r:id="rId6"/>
    <p:sldId id="461" r:id="rId7"/>
    <p:sldId id="462" r:id="rId9"/>
    <p:sldId id="463" r:id="rId10"/>
    <p:sldId id="464" r:id="rId11"/>
    <p:sldId id="459" r:id="rId12"/>
    <p:sldId id="467" r:id="rId13"/>
    <p:sldId id="468" r:id="rId14"/>
    <p:sldId id="470" r:id="rId15"/>
    <p:sldId id="471" r:id="rId16"/>
    <p:sldId id="473" r:id="rId17"/>
    <p:sldId id="474" r:id="rId18"/>
    <p:sldId id="476" r:id="rId19"/>
    <p:sldId id="477" r:id="rId20"/>
    <p:sldId id="475" r:id="rId2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4" Type="http://schemas.openxmlformats.org/officeDocument/2006/relationships/tags" Target="../tags/tag379.xml"/><Relationship Id="rId3" Type="http://schemas.openxmlformats.org/officeDocument/2006/relationships/tags" Target="../tags/tag378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tags" Target="../tags/tag303.xml"/><Relationship Id="rId3" Type="http://schemas.openxmlformats.org/officeDocument/2006/relationships/tags" Target="../tags/tag30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tags" Target="../tags/tag315.xml"/><Relationship Id="rId3" Type="http://schemas.openxmlformats.org/officeDocument/2006/relationships/tags" Target="../tags/tag314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4" Type="http://schemas.openxmlformats.org/officeDocument/2006/relationships/tags" Target="../tags/tag327.xml"/><Relationship Id="rId3" Type="http://schemas.openxmlformats.org/officeDocument/2006/relationships/tags" Target="../tags/tag32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3"/>
            </p:custDataLst>
          </p:nvPr>
        </p:nvSpPr>
        <p:spPr/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1" Type="http://schemas.openxmlformats.org/officeDocument/2006/relationships/notesSlide" Target="../notesSlides/notesSlide5.x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251.xml"/><Relationship Id="rId39" Type="http://schemas.openxmlformats.org/officeDocument/2006/relationships/tags" Target="../tags/tag285.xml"/><Relationship Id="rId38" Type="http://schemas.openxmlformats.org/officeDocument/2006/relationships/image" Target="../media/image26.png"/><Relationship Id="rId37" Type="http://schemas.openxmlformats.org/officeDocument/2006/relationships/tags" Target="../tags/tag284.xml"/><Relationship Id="rId36" Type="http://schemas.openxmlformats.org/officeDocument/2006/relationships/tags" Target="../tags/tag283.xml"/><Relationship Id="rId35" Type="http://schemas.openxmlformats.org/officeDocument/2006/relationships/tags" Target="../tags/tag282.xml"/><Relationship Id="rId34" Type="http://schemas.openxmlformats.org/officeDocument/2006/relationships/tags" Target="../tags/tag281.xml"/><Relationship Id="rId33" Type="http://schemas.openxmlformats.org/officeDocument/2006/relationships/tags" Target="../tags/tag280.xml"/><Relationship Id="rId32" Type="http://schemas.openxmlformats.org/officeDocument/2006/relationships/tags" Target="../tags/tag279.xml"/><Relationship Id="rId31" Type="http://schemas.openxmlformats.org/officeDocument/2006/relationships/tags" Target="../tags/tag278.xml"/><Relationship Id="rId30" Type="http://schemas.openxmlformats.org/officeDocument/2006/relationships/tags" Target="../tags/tag277.xml"/><Relationship Id="rId3" Type="http://schemas.openxmlformats.org/officeDocument/2006/relationships/tags" Target="../tags/tag250.xml"/><Relationship Id="rId29" Type="http://schemas.openxmlformats.org/officeDocument/2006/relationships/tags" Target="../tags/tag276.xml"/><Relationship Id="rId28" Type="http://schemas.openxmlformats.org/officeDocument/2006/relationships/tags" Target="../tags/tag275.xml"/><Relationship Id="rId27" Type="http://schemas.openxmlformats.org/officeDocument/2006/relationships/tags" Target="../tags/tag274.xml"/><Relationship Id="rId26" Type="http://schemas.openxmlformats.org/officeDocument/2006/relationships/tags" Target="../tags/tag273.xml"/><Relationship Id="rId25" Type="http://schemas.openxmlformats.org/officeDocument/2006/relationships/tags" Target="../tags/tag272.xml"/><Relationship Id="rId24" Type="http://schemas.openxmlformats.org/officeDocument/2006/relationships/tags" Target="../tags/tag271.xml"/><Relationship Id="rId23" Type="http://schemas.openxmlformats.org/officeDocument/2006/relationships/tags" Target="../tags/tag270.xml"/><Relationship Id="rId22" Type="http://schemas.openxmlformats.org/officeDocument/2006/relationships/tags" Target="../tags/tag269.xml"/><Relationship Id="rId21" Type="http://schemas.openxmlformats.org/officeDocument/2006/relationships/tags" Target="../tags/tag268.xml"/><Relationship Id="rId20" Type="http://schemas.openxmlformats.org/officeDocument/2006/relationships/tags" Target="../tags/tag267.xml"/><Relationship Id="rId2" Type="http://schemas.openxmlformats.org/officeDocument/2006/relationships/tags" Target="../tags/tag249.xml"/><Relationship Id="rId19" Type="http://schemas.openxmlformats.org/officeDocument/2006/relationships/tags" Target="../tags/tag266.xml"/><Relationship Id="rId18" Type="http://schemas.openxmlformats.org/officeDocument/2006/relationships/tags" Target="../tags/tag265.xml"/><Relationship Id="rId17" Type="http://schemas.openxmlformats.org/officeDocument/2006/relationships/tags" Target="../tags/tag264.xml"/><Relationship Id="rId16" Type="http://schemas.openxmlformats.org/officeDocument/2006/relationships/tags" Target="../tags/tag263.xml"/><Relationship Id="rId15" Type="http://schemas.openxmlformats.org/officeDocument/2006/relationships/tags" Target="../tags/tag262.xml"/><Relationship Id="rId14" Type="http://schemas.openxmlformats.org/officeDocument/2006/relationships/tags" Target="../tags/tag261.xml"/><Relationship Id="rId13" Type="http://schemas.openxmlformats.org/officeDocument/2006/relationships/tags" Target="../tags/tag260.xml"/><Relationship Id="rId12" Type="http://schemas.openxmlformats.org/officeDocument/2006/relationships/tags" Target="../tags/tag25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tags" Target="../tags/tag24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image" Target="../media/image27.png"/><Relationship Id="rId7" Type="http://schemas.openxmlformats.org/officeDocument/2006/relationships/tags" Target="../tags/tag293.xml"/><Relationship Id="rId6" Type="http://schemas.openxmlformats.org/officeDocument/2006/relationships/image" Target="../media/image4.png"/><Relationship Id="rId5" Type="http://schemas.openxmlformats.org/officeDocument/2006/relationships/tags" Target="../tags/tag29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0" Type="http://schemas.openxmlformats.org/officeDocument/2006/relationships/notesSlide" Target="../notesSlides/notesSlide6.xml"/><Relationship Id="rId2" Type="http://schemas.openxmlformats.org/officeDocument/2006/relationships/tags" Target="../tags/tag28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01.xml"/><Relationship Id="rId17" Type="http://schemas.openxmlformats.org/officeDocument/2006/relationships/tags" Target="../tags/tag300.xml"/><Relationship Id="rId16" Type="http://schemas.openxmlformats.org/officeDocument/2006/relationships/image" Target="../media/image29.png"/><Relationship Id="rId15" Type="http://schemas.openxmlformats.org/officeDocument/2006/relationships/tags" Target="../tags/tag29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image" Target="../media/image28.png"/><Relationship Id="rId1" Type="http://schemas.openxmlformats.org/officeDocument/2006/relationships/tags" Target="../tags/tag288.xml"/></Relationships>
</file>

<file path=ppt/slides/_rels/slide12.xml.rels><?xml version="1.0" encoding="UTF-8" standalone="yes"?>
<Relationships xmlns="http://schemas.openxmlformats.org/package/2006/relationships"><Relationship Id="rId9" Type="http://schemas.microsoft.com/office/2007/relationships/hdphoto" Target="../media/image31.wdp"/><Relationship Id="rId8" Type="http://schemas.openxmlformats.org/officeDocument/2006/relationships/image" Target="../media/image30.png"/><Relationship Id="rId7" Type="http://schemas.openxmlformats.org/officeDocument/2006/relationships/tags" Target="../tags/tag310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13.xml"/><Relationship Id="rId12" Type="http://schemas.openxmlformats.org/officeDocument/2006/relationships/image" Target="../media/image32.png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tags" Target="../tags/tag30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image" Target="../media/image35.png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image" Target="../media/image34.png"/><Relationship Id="rId4" Type="http://schemas.openxmlformats.org/officeDocument/2006/relationships/tags" Target="../tags/tag318.xml"/><Relationship Id="rId3" Type="http://schemas.openxmlformats.org/officeDocument/2006/relationships/image" Target="../media/image33.png"/><Relationship Id="rId2" Type="http://schemas.openxmlformats.org/officeDocument/2006/relationships/tags" Target="../tags/tag317.xml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tags" Target="../tags/tag31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339.xml"/><Relationship Id="rId12" Type="http://schemas.openxmlformats.org/officeDocument/2006/relationships/tags" Target="../tags/tag338.xml"/><Relationship Id="rId11" Type="http://schemas.openxmlformats.org/officeDocument/2006/relationships/tags" Target="../tags/tag337.xml"/><Relationship Id="rId10" Type="http://schemas.openxmlformats.org/officeDocument/2006/relationships/image" Target="../media/image36.png"/><Relationship Id="rId1" Type="http://schemas.openxmlformats.org/officeDocument/2006/relationships/tags" Target="../tags/tag32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" Type="http://schemas.openxmlformats.org/officeDocument/2006/relationships/tags" Target="../tags/tag348.xml"/><Relationship Id="rId6" Type="http://schemas.openxmlformats.org/officeDocument/2006/relationships/tags" Target="../tags/tag347.xml"/><Relationship Id="rId5" Type="http://schemas.openxmlformats.org/officeDocument/2006/relationships/tags" Target="../tags/tag346.xml"/><Relationship Id="rId4" Type="http://schemas.openxmlformats.org/officeDocument/2006/relationships/tags" Target="../tags/tag345.xml"/><Relationship Id="rId38" Type="http://schemas.openxmlformats.org/officeDocument/2006/relationships/notesSlide" Target="../notesSlides/notesSlide10.xml"/><Relationship Id="rId37" Type="http://schemas.openxmlformats.org/officeDocument/2006/relationships/slideLayout" Target="../slideLayouts/slideLayout1.xml"/><Relationship Id="rId36" Type="http://schemas.openxmlformats.org/officeDocument/2006/relationships/tags" Target="../tags/tag377.xml"/><Relationship Id="rId35" Type="http://schemas.openxmlformats.org/officeDocument/2006/relationships/tags" Target="../tags/tag376.xml"/><Relationship Id="rId34" Type="http://schemas.openxmlformats.org/officeDocument/2006/relationships/tags" Target="../tags/tag375.xml"/><Relationship Id="rId33" Type="http://schemas.openxmlformats.org/officeDocument/2006/relationships/tags" Target="../tags/tag374.xml"/><Relationship Id="rId32" Type="http://schemas.openxmlformats.org/officeDocument/2006/relationships/tags" Target="../tags/tag373.xml"/><Relationship Id="rId31" Type="http://schemas.openxmlformats.org/officeDocument/2006/relationships/tags" Target="../tags/tag372.xml"/><Relationship Id="rId30" Type="http://schemas.openxmlformats.org/officeDocument/2006/relationships/tags" Target="../tags/tag371.xml"/><Relationship Id="rId3" Type="http://schemas.openxmlformats.org/officeDocument/2006/relationships/tags" Target="../tags/tag344.xml"/><Relationship Id="rId29" Type="http://schemas.openxmlformats.org/officeDocument/2006/relationships/tags" Target="../tags/tag370.xml"/><Relationship Id="rId28" Type="http://schemas.openxmlformats.org/officeDocument/2006/relationships/tags" Target="../tags/tag369.xml"/><Relationship Id="rId27" Type="http://schemas.openxmlformats.org/officeDocument/2006/relationships/tags" Target="../tags/tag368.xml"/><Relationship Id="rId26" Type="http://schemas.openxmlformats.org/officeDocument/2006/relationships/tags" Target="../tags/tag367.xml"/><Relationship Id="rId25" Type="http://schemas.openxmlformats.org/officeDocument/2006/relationships/tags" Target="../tags/tag366.xml"/><Relationship Id="rId24" Type="http://schemas.openxmlformats.org/officeDocument/2006/relationships/tags" Target="../tags/tag365.xml"/><Relationship Id="rId23" Type="http://schemas.openxmlformats.org/officeDocument/2006/relationships/tags" Target="../tags/tag364.xml"/><Relationship Id="rId22" Type="http://schemas.openxmlformats.org/officeDocument/2006/relationships/tags" Target="../tags/tag363.xml"/><Relationship Id="rId21" Type="http://schemas.openxmlformats.org/officeDocument/2006/relationships/tags" Target="../tags/tag362.xml"/><Relationship Id="rId20" Type="http://schemas.openxmlformats.org/officeDocument/2006/relationships/tags" Target="../tags/tag361.xml"/><Relationship Id="rId2" Type="http://schemas.openxmlformats.org/officeDocument/2006/relationships/tags" Target="../tags/tag343.xml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3" Type="http://schemas.openxmlformats.org/officeDocument/2006/relationships/notesSlide" Target="../notesSlides/notesSlide1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0.xml"/><Relationship Id="rId7" Type="http://schemas.openxmlformats.org/officeDocument/2006/relationships/image" Target="../media/image3.png"/><Relationship Id="rId61" Type="http://schemas.openxmlformats.org/officeDocument/2006/relationships/vmlDrawing" Target="../drawings/vmlDrawing1.vml"/><Relationship Id="rId60" Type="http://schemas.openxmlformats.org/officeDocument/2006/relationships/slideLayout" Target="../slideLayouts/slideLayout7.xml"/><Relationship Id="rId6" Type="http://schemas.openxmlformats.org/officeDocument/2006/relationships/tags" Target="../tags/tag9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image" Target="../media/image2.png"/><Relationship Id="rId49" Type="http://schemas.openxmlformats.org/officeDocument/2006/relationships/tags" Target="../tags/tag47.xml"/><Relationship Id="rId48" Type="http://schemas.openxmlformats.org/officeDocument/2006/relationships/image" Target="../media/image6.wmf"/><Relationship Id="rId47" Type="http://schemas.openxmlformats.org/officeDocument/2006/relationships/oleObject" Target="../embeddings/oleObject1.bin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image" Target="../media/image5.png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8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image" Target="../media/image1.png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7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8.png"/><Relationship Id="rId4" Type="http://schemas.openxmlformats.org/officeDocument/2006/relationships/tags" Target="../tags/tag60.xml"/><Relationship Id="rId39" Type="http://schemas.openxmlformats.org/officeDocument/2006/relationships/image" Target="NULL" TargetMode="External"/><Relationship Id="rId38" Type="http://schemas.openxmlformats.org/officeDocument/2006/relationships/image" Target="../media/image7.png"/><Relationship Id="rId37" Type="http://schemas.openxmlformats.org/officeDocument/2006/relationships/tags" Target="../tags/tag93.xml"/><Relationship Id="rId36" Type="http://schemas.openxmlformats.org/officeDocument/2006/relationships/tags" Target="../tags/tag92.xml"/><Relationship Id="rId35" Type="http://schemas.openxmlformats.org/officeDocument/2006/relationships/tags" Target="../tags/tag91.xml"/><Relationship Id="rId34" Type="http://schemas.openxmlformats.org/officeDocument/2006/relationships/tags" Target="../tags/tag90.xml"/><Relationship Id="rId33" Type="http://schemas.openxmlformats.org/officeDocument/2006/relationships/tags" Target="../tags/tag89.xml"/><Relationship Id="rId32" Type="http://schemas.openxmlformats.org/officeDocument/2006/relationships/tags" Target="../tags/tag88.xml"/><Relationship Id="rId31" Type="http://schemas.openxmlformats.org/officeDocument/2006/relationships/tags" Target="../tags/tag87.xml"/><Relationship Id="rId30" Type="http://schemas.openxmlformats.org/officeDocument/2006/relationships/tags" Target="../tags/tag86.xml"/><Relationship Id="rId3" Type="http://schemas.openxmlformats.org/officeDocument/2006/relationships/tags" Target="../tags/tag59.xml"/><Relationship Id="rId29" Type="http://schemas.openxmlformats.org/officeDocument/2006/relationships/tags" Target="../tags/tag85.xml"/><Relationship Id="rId28" Type="http://schemas.openxmlformats.org/officeDocument/2006/relationships/tags" Target="../tags/tag84.xml"/><Relationship Id="rId27" Type="http://schemas.openxmlformats.org/officeDocument/2006/relationships/tags" Target="../tags/tag83.xml"/><Relationship Id="rId26" Type="http://schemas.openxmlformats.org/officeDocument/2006/relationships/tags" Target="../tags/tag82.xml"/><Relationship Id="rId25" Type="http://schemas.openxmlformats.org/officeDocument/2006/relationships/tags" Target="../tags/tag81.xml"/><Relationship Id="rId24" Type="http://schemas.openxmlformats.org/officeDocument/2006/relationships/tags" Target="../tags/tag80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image" Target="../media/image4.png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3" Type="http://schemas.openxmlformats.org/officeDocument/2006/relationships/tags" Target="../tags/tag96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111.xml"/><Relationship Id="rId21" Type="http://schemas.microsoft.com/office/2007/relationships/hdphoto" Target="../media/image10.wdp"/><Relationship Id="rId20" Type="http://schemas.openxmlformats.org/officeDocument/2006/relationships/image" Target="../media/image9.png"/><Relationship Id="rId2" Type="http://schemas.openxmlformats.org/officeDocument/2006/relationships/tags" Target="../tags/tag95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3" Type="http://schemas.openxmlformats.org/officeDocument/2006/relationships/notesSlide" Target="../notesSlides/notesSlide1.xml"/><Relationship Id="rId42" Type="http://schemas.openxmlformats.org/officeDocument/2006/relationships/slideLayout" Target="../slideLayouts/slideLayout7.xml"/><Relationship Id="rId41" Type="http://schemas.openxmlformats.org/officeDocument/2006/relationships/tags" Target="../tags/tag148.xml"/><Relationship Id="rId40" Type="http://schemas.openxmlformats.org/officeDocument/2006/relationships/image" Target="../media/image14.png"/><Relationship Id="rId4" Type="http://schemas.openxmlformats.org/officeDocument/2006/relationships/tags" Target="../tags/tag114.xml"/><Relationship Id="rId39" Type="http://schemas.openxmlformats.org/officeDocument/2006/relationships/tags" Target="../tags/tag147.xml"/><Relationship Id="rId38" Type="http://schemas.openxmlformats.org/officeDocument/2006/relationships/tags" Target="../tags/tag146.xml"/><Relationship Id="rId37" Type="http://schemas.openxmlformats.org/officeDocument/2006/relationships/tags" Target="../tags/tag145.xml"/><Relationship Id="rId36" Type="http://schemas.openxmlformats.org/officeDocument/2006/relationships/tags" Target="../tags/tag144.xml"/><Relationship Id="rId35" Type="http://schemas.openxmlformats.org/officeDocument/2006/relationships/image" Target="../media/image13.jpeg"/><Relationship Id="rId34" Type="http://schemas.openxmlformats.org/officeDocument/2006/relationships/tags" Target="../tags/tag143.xml"/><Relationship Id="rId33" Type="http://schemas.openxmlformats.org/officeDocument/2006/relationships/image" Target="../media/image12.png"/><Relationship Id="rId32" Type="http://schemas.openxmlformats.org/officeDocument/2006/relationships/tags" Target="../tags/tag142.xml"/><Relationship Id="rId31" Type="http://schemas.openxmlformats.org/officeDocument/2006/relationships/tags" Target="../tags/tag141.xml"/><Relationship Id="rId30" Type="http://schemas.openxmlformats.org/officeDocument/2006/relationships/tags" Target="../tags/tag140.xml"/><Relationship Id="rId3" Type="http://schemas.openxmlformats.org/officeDocument/2006/relationships/tags" Target="../tags/tag113.xml"/><Relationship Id="rId29" Type="http://schemas.openxmlformats.org/officeDocument/2006/relationships/tags" Target="../tags/tag139.xml"/><Relationship Id="rId28" Type="http://schemas.openxmlformats.org/officeDocument/2006/relationships/tags" Target="../tags/tag138.xml"/><Relationship Id="rId27" Type="http://schemas.openxmlformats.org/officeDocument/2006/relationships/tags" Target="../tags/tag137.xml"/><Relationship Id="rId26" Type="http://schemas.openxmlformats.org/officeDocument/2006/relationships/tags" Target="../tags/tag136.xml"/><Relationship Id="rId25" Type="http://schemas.openxmlformats.org/officeDocument/2006/relationships/tags" Target="../tags/tag135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image" Target="../media/image11.png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../media/image15.png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70.xml"/><Relationship Id="rId25" Type="http://schemas.openxmlformats.org/officeDocument/2006/relationships/tags" Target="../tags/tag169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image" Target="../media/image19.png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image" Target="../media/image11.png"/><Relationship Id="rId19" Type="http://schemas.openxmlformats.org/officeDocument/2006/relationships/image" Target="../media/image18.png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image" Target="../media/image17.png"/><Relationship Id="rId11" Type="http://schemas.openxmlformats.org/officeDocument/2006/relationships/tags" Target="../tags/tag158.xml"/><Relationship Id="rId10" Type="http://schemas.openxmlformats.org/officeDocument/2006/relationships/image" Target="../media/image16.png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image" Target="../media/image15.png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5" Type="http://schemas.openxmlformats.org/officeDocument/2006/relationships/notesSlide" Target="../notesSlides/notesSlide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89.xml"/><Relationship Id="rId22" Type="http://schemas.openxmlformats.org/officeDocument/2006/relationships/image" Target="../media/image22.png"/><Relationship Id="rId21" Type="http://schemas.openxmlformats.org/officeDocument/2006/relationships/tags" Target="../tags/tag188.xml"/><Relationship Id="rId20" Type="http://schemas.openxmlformats.org/officeDocument/2006/relationships/tags" Target="../tags/tag187.xml"/><Relationship Id="rId2" Type="http://schemas.openxmlformats.org/officeDocument/2006/relationships/image" Target="../media/image11.png"/><Relationship Id="rId19" Type="http://schemas.openxmlformats.org/officeDocument/2006/relationships/image" Target="../media/image21.png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image" Target="../media/image20.png"/><Relationship Id="rId11" Type="http://schemas.openxmlformats.org/officeDocument/2006/relationships/tags" Target="../tags/tag180.xml"/><Relationship Id="rId10" Type="http://schemas.openxmlformats.org/officeDocument/2006/relationships/image" Target="../media/image17.png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9" Type="http://schemas.openxmlformats.org/officeDocument/2006/relationships/notesSlide" Target="../notesSlides/notesSlide4.xml"/><Relationship Id="rId58" Type="http://schemas.openxmlformats.org/officeDocument/2006/relationships/slideLayout" Target="../slideLayouts/slideLayout1.xml"/><Relationship Id="rId57" Type="http://schemas.openxmlformats.org/officeDocument/2006/relationships/tags" Target="../tags/tag245.xml"/><Relationship Id="rId56" Type="http://schemas.openxmlformats.org/officeDocument/2006/relationships/tags" Target="../tags/tag244.xml"/><Relationship Id="rId55" Type="http://schemas.openxmlformats.org/officeDocument/2006/relationships/tags" Target="../tags/tag243.xml"/><Relationship Id="rId54" Type="http://schemas.openxmlformats.org/officeDocument/2006/relationships/tags" Target="../tags/tag242.xml"/><Relationship Id="rId53" Type="http://schemas.openxmlformats.org/officeDocument/2006/relationships/tags" Target="../tags/tag241.xml"/><Relationship Id="rId52" Type="http://schemas.openxmlformats.org/officeDocument/2006/relationships/tags" Target="../tags/tag240.xml"/><Relationship Id="rId51" Type="http://schemas.openxmlformats.org/officeDocument/2006/relationships/tags" Target="../tags/tag239.xml"/><Relationship Id="rId50" Type="http://schemas.openxmlformats.org/officeDocument/2006/relationships/tags" Target="../tags/tag238.xml"/><Relationship Id="rId5" Type="http://schemas.openxmlformats.org/officeDocument/2006/relationships/tags" Target="../tags/tag195.xml"/><Relationship Id="rId49" Type="http://schemas.openxmlformats.org/officeDocument/2006/relationships/tags" Target="../tags/tag237.xml"/><Relationship Id="rId48" Type="http://schemas.openxmlformats.org/officeDocument/2006/relationships/tags" Target="../tags/tag236.xml"/><Relationship Id="rId47" Type="http://schemas.openxmlformats.org/officeDocument/2006/relationships/tags" Target="../tags/tag235.xml"/><Relationship Id="rId46" Type="http://schemas.openxmlformats.org/officeDocument/2006/relationships/tags" Target="../tags/tag234.xml"/><Relationship Id="rId45" Type="http://schemas.openxmlformats.org/officeDocument/2006/relationships/tags" Target="../tags/tag233.xml"/><Relationship Id="rId44" Type="http://schemas.openxmlformats.org/officeDocument/2006/relationships/tags" Target="../tags/tag232.xml"/><Relationship Id="rId43" Type="http://schemas.openxmlformats.org/officeDocument/2006/relationships/tags" Target="../tags/tag231.xml"/><Relationship Id="rId42" Type="http://schemas.openxmlformats.org/officeDocument/2006/relationships/tags" Target="../tags/tag230.xml"/><Relationship Id="rId41" Type="http://schemas.openxmlformats.org/officeDocument/2006/relationships/tags" Target="../tags/tag229.xml"/><Relationship Id="rId40" Type="http://schemas.openxmlformats.org/officeDocument/2006/relationships/tags" Target="../tags/tag228.xml"/><Relationship Id="rId4" Type="http://schemas.openxmlformats.org/officeDocument/2006/relationships/tags" Target="../tags/tag194.xml"/><Relationship Id="rId39" Type="http://schemas.openxmlformats.org/officeDocument/2006/relationships/tags" Target="../tags/tag227.xml"/><Relationship Id="rId38" Type="http://schemas.openxmlformats.org/officeDocument/2006/relationships/tags" Target="../tags/tag226.xml"/><Relationship Id="rId37" Type="http://schemas.openxmlformats.org/officeDocument/2006/relationships/tags" Target="../tags/tag225.xml"/><Relationship Id="rId36" Type="http://schemas.openxmlformats.org/officeDocument/2006/relationships/tags" Target="../tags/tag224.xml"/><Relationship Id="rId35" Type="http://schemas.openxmlformats.org/officeDocument/2006/relationships/tags" Target="../tags/tag223.xml"/><Relationship Id="rId34" Type="http://schemas.openxmlformats.org/officeDocument/2006/relationships/tags" Target="../tags/tag222.xml"/><Relationship Id="rId33" Type="http://schemas.openxmlformats.org/officeDocument/2006/relationships/tags" Target="../tags/tag221.xml"/><Relationship Id="rId32" Type="http://schemas.openxmlformats.org/officeDocument/2006/relationships/tags" Target="../tags/tag220.xml"/><Relationship Id="rId31" Type="http://schemas.openxmlformats.org/officeDocument/2006/relationships/tags" Target="../tags/tag219.xml"/><Relationship Id="rId30" Type="http://schemas.openxmlformats.org/officeDocument/2006/relationships/tags" Target="../tags/tag218.xml"/><Relationship Id="rId3" Type="http://schemas.openxmlformats.org/officeDocument/2006/relationships/image" Target="../media/image23.png"/><Relationship Id="rId29" Type="http://schemas.openxmlformats.org/officeDocument/2006/relationships/tags" Target="../tags/tag217.xml"/><Relationship Id="rId28" Type="http://schemas.openxmlformats.org/officeDocument/2006/relationships/tags" Target="../tags/tag216.xml"/><Relationship Id="rId27" Type="http://schemas.openxmlformats.org/officeDocument/2006/relationships/tags" Target="../tags/tag215.xml"/><Relationship Id="rId26" Type="http://schemas.openxmlformats.org/officeDocument/2006/relationships/tags" Target="../tags/tag214.xml"/><Relationship Id="rId25" Type="http://schemas.openxmlformats.org/officeDocument/2006/relationships/tags" Target="../tags/tag213.xml"/><Relationship Id="rId24" Type="http://schemas.openxmlformats.org/officeDocument/2006/relationships/tags" Target="../tags/tag212.xml"/><Relationship Id="rId23" Type="http://schemas.openxmlformats.org/officeDocument/2006/relationships/tags" Target="../tags/tag211.xml"/><Relationship Id="rId22" Type="http://schemas.openxmlformats.org/officeDocument/2006/relationships/tags" Target="../tags/tag210.xml"/><Relationship Id="rId21" Type="http://schemas.openxmlformats.org/officeDocument/2006/relationships/tags" Target="../tags/tag209.xml"/><Relationship Id="rId20" Type="http://schemas.openxmlformats.org/officeDocument/2006/relationships/tags" Target="../tags/tag208.xml"/><Relationship Id="rId2" Type="http://schemas.openxmlformats.org/officeDocument/2006/relationships/tags" Target="../tags/tag193.xml"/><Relationship Id="rId19" Type="http://schemas.openxmlformats.org/officeDocument/2006/relationships/tags" Target="../tags/tag207.xml"/><Relationship Id="rId18" Type="http://schemas.openxmlformats.org/officeDocument/2006/relationships/tags" Target="../tags/tag206.xml"/><Relationship Id="rId17" Type="http://schemas.openxmlformats.org/officeDocument/2006/relationships/tags" Target="../tags/tag205.xml"/><Relationship Id="rId16" Type="http://schemas.openxmlformats.org/officeDocument/2006/relationships/tags" Target="../tags/tag204.xml"/><Relationship Id="rId15" Type="http://schemas.openxmlformats.org/officeDocument/2006/relationships/tags" Target="../tags/tag203.xml"/><Relationship Id="rId14" Type="http://schemas.openxmlformats.org/officeDocument/2006/relationships/tags" Target="../tags/tag202.xml"/><Relationship Id="rId13" Type="http://schemas.openxmlformats.org/officeDocument/2006/relationships/image" Target="../media/image25.png"/><Relationship Id="rId12" Type="http://schemas.openxmlformats.org/officeDocument/2006/relationships/tags" Target="../tags/tag201.xml"/><Relationship Id="rId11" Type="http://schemas.openxmlformats.org/officeDocument/2006/relationships/image" Target="../media/image24.png"/><Relationship Id="rId10" Type="http://schemas.openxmlformats.org/officeDocument/2006/relationships/tags" Target="../tags/tag200.xml"/><Relationship Id="rId1" Type="http://schemas.openxmlformats.org/officeDocument/2006/relationships/tags" Target="../tags/tag19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立体几何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384746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8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基本立体图形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954405" y="478790"/>
            <a:ext cx="10001343" cy="1893139"/>
            <a:chOff x="3041" y="2681"/>
            <a:chExt cx="13749" cy="2987"/>
          </a:xfrm>
        </p:grpSpPr>
        <p:grpSp>
          <p:nvGrpSpPr>
            <p:cNvPr id="12" name="组合 11"/>
            <p:cNvGrpSpPr/>
            <p:nvPr>
              <p:custDataLst>
                <p:tags r:id="rId2"/>
              </p:custDataLst>
            </p:nvPr>
          </p:nvGrpSpPr>
          <p:grpSpPr>
            <a:xfrm>
              <a:off x="3041" y="3040"/>
              <a:ext cx="13749" cy="2628"/>
              <a:chOff x="2661" y="3040"/>
              <a:chExt cx="17006" cy="2628"/>
            </a:xfrm>
          </p:grpSpPr>
          <p:sp>
            <p:nvSpPr>
              <p:cNvPr id="8" name="圆角矩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2661" y="3040"/>
                <a:ext cx="17006" cy="262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17" y="3511"/>
                <a:ext cx="16251" cy="21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400" b="1"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有一个面是</a:t>
                </a:r>
                <a:r>
                  <a:rPr lang="zh-CN" altLang="en-US" sz="2400" b="1">
                    <a:solidFill>
                      <a:schemeClr val="hlink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多边形</a:t>
                </a:r>
                <a:r>
                  <a:rPr lang="zh-CN" altLang="en-US" sz="2400" b="1">
                    <a:solidFill>
                      <a:schemeClr val="tx2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，</a:t>
                </a:r>
                <a:r>
                  <a:rPr lang="zh-CN" altLang="en-US" sz="2400" b="1"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其余各面是有</a:t>
                </a:r>
                <a:r>
                  <a:rPr lang="zh-CN" altLang="en-US" sz="2400" b="1">
                    <a:solidFill>
                      <a:schemeClr val="hlink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一个公共顶点</a:t>
                </a:r>
                <a:r>
                  <a:rPr lang="zh-CN" altLang="en-US" sz="2400" b="1"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的三角形， 由这些面所围成的几何体叫做</a:t>
                </a:r>
                <a:r>
                  <a:rPr lang="zh-CN" altLang="en-US" sz="2400" b="1">
                    <a:solidFill>
                      <a:srgbClr val="FF0000"/>
                    </a:solidFill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棱锥</a:t>
                </a:r>
                <a:r>
                  <a:rPr lang="zh-CN" altLang="en-US" sz="2400" b="1">
                    <a:latin typeface="Times New Roman" panose="02020603050405020304" charset="0"/>
                    <a:ea typeface="华文楷体" panose="02010600040101010101" charset="-122"/>
                    <a:sym typeface="+mn-ea"/>
                  </a:rPr>
                  <a:t>。</a:t>
                </a:r>
                <a:endParaRPr lang="zh-CN" sz="2400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  <a:cs typeface="华文楷体" panose="02010600040101010101" charset="-122"/>
                  <a:sym typeface="+mn-ea"/>
                </a:endParaRPr>
              </a:p>
            </p:txBody>
          </p:sp>
        </p:grpSp>
        <p:sp>
          <p:nvSpPr>
            <p:cNvPr id="13" name="圆角矩形 12"/>
            <p:cNvSpPr/>
            <p:nvPr>
              <p:custDataLst>
                <p:tags r:id="rId5"/>
              </p:custDataLst>
            </p:nvPr>
          </p:nvSpPr>
          <p:spPr>
            <a:xfrm>
              <a:off x="3249" y="2681"/>
              <a:ext cx="1624" cy="83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latin typeface="Times New Roman" panose="02020603050405020304" charset="0"/>
                  <a:ea typeface="华文楷体" panose="02010600040101010101" charset="-122"/>
                </a:rPr>
                <a:t>定义</a:t>
              </a: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954405" y="2522855"/>
            <a:ext cx="6487160" cy="3063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62890" lvl="1" indent="0">
              <a:lnSpc>
                <a:spcPct val="170000"/>
              </a:lnSpc>
              <a:spcAft>
                <a:spcPts val="1200"/>
              </a:spcAft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这个多边形面叫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棱锥的底面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70000"/>
              </a:lnSpc>
              <a:spcAft>
                <a:spcPts val="1200"/>
              </a:spcAft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有公共顶点的各个三角形面叫做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棱锥的侧面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，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70000"/>
              </a:lnSpc>
              <a:spcAft>
                <a:spcPts val="1200"/>
              </a:spcAft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相邻侧面的公共边叫做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棱锥的侧棱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；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70000"/>
              </a:lnSpc>
              <a:spcAft>
                <a:spcPts val="1200"/>
              </a:spcAft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各侧面的公共顶点叫做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棱锥的顶点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。</a:t>
            </a:r>
            <a:endParaRPr lang="zh-CN" altLang="en-US" sz="2400" b="1"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  <p:sp>
        <p:nvSpPr>
          <p:cNvPr id="51" name="任意多边形 11270"/>
          <p:cNvSpPr/>
          <p:nvPr>
            <p:custDataLst>
              <p:tags r:id="rId7"/>
            </p:custDataLst>
          </p:nvPr>
        </p:nvSpPr>
        <p:spPr>
          <a:xfrm>
            <a:off x="7912735" y="4760595"/>
            <a:ext cx="2687320" cy="680085"/>
          </a:xfrm>
          <a:custGeom>
            <a:avLst/>
            <a:gdLst/>
            <a:ahLst/>
            <a:cxnLst/>
            <a:rect l="0" t="0" r="0" b="0"/>
            <a:pathLst>
              <a:path w="1406" h="363">
                <a:moveTo>
                  <a:pt x="0" y="363"/>
                </a:moveTo>
                <a:lnTo>
                  <a:pt x="1043" y="363"/>
                </a:lnTo>
                <a:lnTo>
                  <a:pt x="1406" y="0"/>
                </a:lnTo>
                <a:lnTo>
                  <a:pt x="363" y="0"/>
                </a:lnTo>
                <a:lnTo>
                  <a:pt x="0" y="363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txBody>
          <a:bodyPr/>
          <a:lstStyle/>
          <a:p>
            <a:endParaRPr lang="zh-CN" altLang="en-US" sz="2000">
              <a:solidFill>
                <a:schemeClr val="tx1"/>
              </a:solidFill>
            </a:endParaRPr>
          </a:p>
        </p:txBody>
      </p:sp>
      <p:grpSp>
        <p:nvGrpSpPr>
          <p:cNvPr id="52" name="组合 51"/>
          <p:cNvGrpSpPr/>
          <p:nvPr>
            <p:custDataLst>
              <p:tags r:id="rId8"/>
            </p:custDataLst>
          </p:nvPr>
        </p:nvGrpSpPr>
        <p:grpSpPr>
          <a:xfrm>
            <a:off x="9059545" y="3272790"/>
            <a:ext cx="2485390" cy="2138045"/>
            <a:chOff x="14466" y="3456"/>
            <a:chExt cx="3307" cy="2852"/>
          </a:xfrm>
        </p:grpSpPr>
        <p:sp>
          <p:nvSpPr>
            <p:cNvPr id="53" name="直角三角形 6"/>
            <p:cNvSpPr/>
            <p:nvPr>
              <p:custDataLst>
                <p:tags r:id="rId9"/>
              </p:custDataLst>
            </p:nvPr>
          </p:nvSpPr>
          <p:spPr>
            <a:xfrm rot="-2460000" flipH="1">
              <a:off x="14466" y="3456"/>
              <a:ext cx="1317" cy="2853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 lang="en-US" altLang="zh-CN" sz="2000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grpSp>
          <p:nvGrpSpPr>
            <p:cNvPr id="54" name="组合 11284"/>
            <p:cNvGrpSpPr/>
            <p:nvPr>
              <p:custDataLst>
                <p:tags r:id="rId10"/>
              </p:custDataLst>
            </p:nvPr>
          </p:nvGrpSpPr>
          <p:grpSpPr>
            <a:xfrm>
              <a:off x="15621" y="3550"/>
              <a:ext cx="2153" cy="1078"/>
              <a:chOff x="1565" y="2001"/>
              <a:chExt cx="861" cy="431"/>
            </a:xfrm>
          </p:grpSpPr>
          <p:sp>
            <p:nvSpPr>
              <p:cNvPr id="55" name="文本框 11285"/>
              <p:cNvSpPr/>
              <p:nvPr>
                <p:custDataLst>
                  <p:tags r:id="rId11"/>
                </p:custDataLst>
              </p:nvPr>
            </p:nvSpPr>
            <p:spPr>
              <a:xfrm>
                <a:off x="1927" y="2001"/>
                <a:ext cx="499" cy="24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>
                    <a:solidFill>
                      <a:srgbClr val="C00000"/>
                    </a:solidFill>
                    <a:latin typeface="Times New Roman" panose="02020603050405020304" charset="0"/>
                    <a:ea typeface="华文楷体" panose="02010600040101010101" charset="-122"/>
                  </a:rPr>
                  <a:t>侧面</a:t>
                </a:r>
                <a:endParaRPr lang="zh-CN" altLang="en-US" sz="2400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  <p:cxnSp>
            <p:nvCxnSpPr>
              <p:cNvPr id="56" name="直接连接符 11286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1565" y="2183"/>
                <a:ext cx="385" cy="249"/>
              </a:xfrm>
              <a:prstGeom prst="line">
                <a:avLst/>
              </a:prstGeom>
              <a:ln w="19050" cap="flat" cmpd="sng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" name="组合 11269"/>
          <p:cNvGrpSpPr/>
          <p:nvPr>
            <p:custDataLst>
              <p:tags r:id="rId13"/>
            </p:custDataLst>
          </p:nvPr>
        </p:nvGrpSpPr>
        <p:grpSpPr>
          <a:xfrm>
            <a:off x="7599680" y="2785110"/>
            <a:ext cx="3271520" cy="2950728"/>
            <a:chOff x="409" y="1661"/>
            <a:chExt cx="1741" cy="1574"/>
          </a:xfrm>
        </p:grpSpPr>
        <p:cxnSp>
          <p:nvCxnSpPr>
            <p:cNvPr id="58" name="直接连接符 11271"/>
            <p:cNvCxnSpPr/>
            <p:nvPr>
              <p:custDataLst>
                <p:tags r:id="rId14"/>
              </p:custDataLst>
            </p:nvPr>
          </p:nvCxnSpPr>
          <p:spPr>
            <a:xfrm>
              <a:off x="568" y="3090"/>
              <a:ext cx="1043" cy="0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直接连接符 11272"/>
            <p:cNvCxnSpPr/>
            <p:nvPr>
              <p:custDataLst>
                <p:tags r:id="rId15"/>
              </p:custDataLst>
            </p:nvPr>
          </p:nvCxnSpPr>
          <p:spPr>
            <a:xfrm>
              <a:off x="931" y="2727"/>
              <a:ext cx="1082" cy="0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0" name="直接连接符 11273"/>
            <p:cNvCxnSpPr/>
            <p:nvPr>
              <p:custDataLst>
                <p:tags r:id="rId16"/>
              </p:custDataLst>
            </p:nvPr>
          </p:nvCxnSpPr>
          <p:spPr>
            <a:xfrm flipH="1">
              <a:off x="568" y="2727"/>
              <a:ext cx="363" cy="363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" name="直接连接符 11274"/>
            <p:cNvCxnSpPr/>
            <p:nvPr>
              <p:custDataLst>
                <p:tags r:id="rId17"/>
              </p:custDataLst>
            </p:nvPr>
          </p:nvCxnSpPr>
          <p:spPr>
            <a:xfrm flipH="1">
              <a:off x="1611" y="2727"/>
              <a:ext cx="402" cy="363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直接连接符 11275"/>
            <p:cNvCxnSpPr/>
            <p:nvPr>
              <p:custDataLst>
                <p:tags r:id="rId18"/>
              </p:custDataLst>
            </p:nvPr>
          </p:nvCxnSpPr>
          <p:spPr>
            <a:xfrm flipH="1">
              <a:off x="568" y="1888"/>
              <a:ext cx="703" cy="1202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直接连接符 11276"/>
            <p:cNvCxnSpPr/>
            <p:nvPr>
              <p:custDataLst>
                <p:tags r:id="rId19"/>
              </p:custDataLst>
            </p:nvPr>
          </p:nvCxnSpPr>
          <p:spPr>
            <a:xfrm flipH="1">
              <a:off x="931" y="1888"/>
              <a:ext cx="340" cy="839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4" name="直接连接符 11277"/>
            <p:cNvSpPr/>
            <p:nvPr>
              <p:custDataLst>
                <p:tags r:id="rId20"/>
              </p:custDataLst>
            </p:nvPr>
          </p:nvSpPr>
          <p:spPr>
            <a:xfrm>
              <a:off x="1271" y="1888"/>
              <a:ext cx="726" cy="839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65" name="直接连接符 11278"/>
            <p:cNvSpPr/>
            <p:nvPr>
              <p:custDataLst>
                <p:tags r:id="rId21"/>
              </p:custDataLst>
            </p:nvPr>
          </p:nvSpPr>
          <p:spPr>
            <a:xfrm>
              <a:off x="1271" y="1888"/>
              <a:ext cx="340" cy="1202"/>
            </a:xfrm>
            <a:prstGeom prst="line">
              <a:avLst/>
            </a:prstGeom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66" name="文本框 11279"/>
            <p:cNvSpPr/>
            <p:nvPr>
              <p:custDataLst>
                <p:tags r:id="rId22"/>
              </p:custDataLst>
            </p:nvPr>
          </p:nvSpPr>
          <p:spPr>
            <a:xfrm>
              <a:off x="1135" y="1661"/>
              <a:ext cx="195" cy="2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rPr>
                <a:t>S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67" name="文本框 11280"/>
            <p:cNvSpPr/>
            <p:nvPr>
              <p:custDataLst>
                <p:tags r:id="rId23"/>
              </p:custDataLst>
            </p:nvPr>
          </p:nvSpPr>
          <p:spPr>
            <a:xfrm>
              <a:off x="409" y="3022"/>
              <a:ext cx="213" cy="2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rPr>
                <a:t>A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68" name="文本框 11281"/>
            <p:cNvSpPr/>
            <p:nvPr>
              <p:custDataLst>
                <p:tags r:id="rId24"/>
              </p:custDataLst>
            </p:nvPr>
          </p:nvSpPr>
          <p:spPr>
            <a:xfrm>
              <a:off x="1543" y="3022"/>
              <a:ext cx="213" cy="2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rPr>
                <a:t>B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69" name="文本框 11282"/>
            <p:cNvSpPr/>
            <p:nvPr>
              <p:custDataLst>
                <p:tags r:id="rId25"/>
              </p:custDataLst>
            </p:nvPr>
          </p:nvSpPr>
          <p:spPr>
            <a:xfrm>
              <a:off x="1928" y="2546"/>
              <a:ext cx="222" cy="2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rPr>
                <a:t>C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70" name="文本框 11283"/>
            <p:cNvSpPr/>
            <p:nvPr>
              <p:custDataLst>
                <p:tags r:id="rId26"/>
              </p:custDataLst>
            </p:nvPr>
          </p:nvSpPr>
          <p:spPr>
            <a:xfrm>
              <a:off x="862" y="2659"/>
              <a:ext cx="231" cy="21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000" i="1">
                  <a:solidFill>
                    <a:schemeClr val="tx1"/>
                  </a:solidFill>
                  <a:latin typeface="Times New Roman" panose="02020603050405020304" charset="0"/>
                  <a:ea typeface="华文楷体" panose="02010600040101010101" charset="-122"/>
                </a:rPr>
                <a:t>D</a:t>
              </a:r>
              <a:endParaRPr lang="en-US" altLang="zh-CN" sz="2000" i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grpSp>
        <p:nvGrpSpPr>
          <p:cNvPr id="71" name="组合 8"/>
          <p:cNvGrpSpPr/>
          <p:nvPr>
            <p:custDataLst>
              <p:tags r:id="rId27"/>
            </p:custDataLst>
          </p:nvPr>
        </p:nvGrpSpPr>
        <p:grpSpPr>
          <a:xfrm>
            <a:off x="7581265" y="3564255"/>
            <a:ext cx="1499870" cy="460454"/>
            <a:chOff x="11742" y="6164"/>
            <a:chExt cx="1998" cy="615"/>
          </a:xfrm>
        </p:grpSpPr>
        <p:sp>
          <p:nvSpPr>
            <p:cNvPr id="72" name="文本框 12307"/>
            <p:cNvSpPr/>
            <p:nvPr>
              <p:custDataLst>
                <p:tags r:id="rId28"/>
              </p:custDataLst>
            </p:nvPr>
          </p:nvSpPr>
          <p:spPr>
            <a:xfrm>
              <a:off x="11742" y="6164"/>
              <a:ext cx="1542" cy="61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</a:rPr>
                <a:t>侧棱</a:t>
              </a:r>
              <a:endParaRPr lang="zh-CN" altLang="en-US" sz="2400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cxnSp>
          <p:nvCxnSpPr>
            <p:cNvPr id="73" name="直接连接符 12312"/>
            <p:cNvCxnSpPr/>
            <p:nvPr>
              <p:custDataLst>
                <p:tags r:id="rId29"/>
              </p:custDataLst>
            </p:nvPr>
          </p:nvCxnSpPr>
          <p:spPr>
            <a:xfrm flipH="1" flipV="1">
              <a:off x="12831" y="6526"/>
              <a:ext cx="909" cy="0"/>
            </a:xfrm>
            <a:prstGeom prst="line">
              <a:avLst/>
            </a:prstGeom>
            <a:ln w="19050" cap="flat" cmpd="sng">
              <a:solidFill>
                <a:schemeClr val="accent1">
                  <a:shade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4" name="组合 10"/>
          <p:cNvGrpSpPr/>
          <p:nvPr>
            <p:custDataLst>
              <p:tags r:id="rId30"/>
            </p:custDataLst>
          </p:nvPr>
        </p:nvGrpSpPr>
        <p:grpSpPr>
          <a:xfrm>
            <a:off x="9159240" y="2541905"/>
            <a:ext cx="2044065" cy="711835"/>
            <a:chOff x="14588" y="4069"/>
            <a:chExt cx="2720" cy="950"/>
          </a:xfrm>
        </p:grpSpPr>
        <p:sp>
          <p:nvSpPr>
            <p:cNvPr id="75" name="文本框 12309"/>
            <p:cNvSpPr/>
            <p:nvPr>
              <p:custDataLst>
                <p:tags r:id="rId31"/>
              </p:custDataLst>
            </p:nvPr>
          </p:nvSpPr>
          <p:spPr>
            <a:xfrm>
              <a:off x="15766" y="4069"/>
              <a:ext cx="1542" cy="61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</a:rPr>
                <a:t>顶点</a:t>
              </a:r>
              <a:endParaRPr lang="zh-CN" altLang="en-US" sz="2400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cxnSp>
          <p:nvCxnSpPr>
            <p:cNvPr id="76" name="直接连接符 12311"/>
            <p:cNvCxnSpPr/>
            <p:nvPr>
              <p:custDataLst>
                <p:tags r:id="rId32"/>
              </p:custDataLst>
            </p:nvPr>
          </p:nvCxnSpPr>
          <p:spPr>
            <a:xfrm flipH="1">
              <a:off x="14588" y="4594"/>
              <a:ext cx="1279" cy="425"/>
            </a:xfrm>
            <a:prstGeom prst="line">
              <a:avLst/>
            </a:prstGeom>
            <a:ln w="19050" cap="flat" cmpd="sng">
              <a:solidFill>
                <a:srgbClr val="1624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" name="组合 11265"/>
          <p:cNvGrpSpPr/>
          <p:nvPr>
            <p:custDataLst>
              <p:tags r:id="rId33"/>
            </p:custDataLst>
          </p:nvPr>
        </p:nvGrpSpPr>
        <p:grpSpPr>
          <a:xfrm flipH="1">
            <a:off x="7019925" y="4784309"/>
            <a:ext cx="1898015" cy="461089"/>
            <a:chOff x="1439" y="3089"/>
            <a:chExt cx="1010" cy="246"/>
          </a:xfrm>
        </p:grpSpPr>
        <p:sp>
          <p:nvSpPr>
            <p:cNvPr id="78" name="文本框 11266"/>
            <p:cNvSpPr/>
            <p:nvPr>
              <p:custDataLst>
                <p:tags r:id="rId34"/>
              </p:custDataLst>
            </p:nvPr>
          </p:nvSpPr>
          <p:spPr>
            <a:xfrm>
              <a:off x="1950" y="3089"/>
              <a:ext cx="499" cy="24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</a:rPr>
                <a:t>底面</a:t>
              </a:r>
              <a:endParaRPr lang="zh-CN" altLang="en-US" sz="2400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cxnSp>
          <p:nvCxnSpPr>
            <p:cNvPr id="79" name="直接连接符 11267"/>
            <p:cNvCxnSpPr/>
            <p:nvPr>
              <p:custDataLst>
                <p:tags r:id="rId35"/>
              </p:custDataLst>
            </p:nvPr>
          </p:nvCxnSpPr>
          <p:spPr>
            <a:xfrm flipH="1" flipV="1">
              <a:off x="1439" y="3121"/>
              <a:ext cx="542" cy="105"/>
            </a:xfrm>
            <a:prstGeom prst="line">
              <a:avLst/>
            </a:prstGeom>
            <a:ln w="19050" cap="flat" cmpd="sng">
              <a:solidFill>
                <a:srgbClr val="1624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7566025" y="5887085"/>
                <a:ext cx="3945890" cy="460375"/>
              </a:xfrm>
              <a:prstGeom prst="rect">
                <a:avLst/>
              </a:prstGeom>
              <a:noFill/>
              <a:ln w="28575" cmpd="dbl"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chemeClr val="tx1"/>
                    </a:solidFill>
                    <a:latin typeface="Times New Roman" panose="02020603050405020304" charset="0"/>
                    <a:ea typeface="华文楷体" panose="02010600040101010101" charset="-122"/>
                    <a:cs typeface="楷体" panose="02010609060101010101" charset="-122"/>
                    <a:sym typeface="+mn-ea"/>
                  </a:rPr>
                  <a:t>棱锥的表示：</a:t>
                </a:r>
                <a:r>
                  <a:rPr lang="zh-CN" altLang="en-US" sz="2400" b="1">
                    <a:solidFill>
                      <a:srgbClr val="C00000"/>
                    </a:solidFill>
                    <a:latin typeface="Times New Roman" panose="02020603050405020304" charset="0"/>
                    <a:ea typeface="华文楷体" panose="02010600040101010101" charset="-122"/>
                    <a:cs typeface="楷体" panose="02010609060101010101" charset="-122"/>
                    <a:sym typeface="+mn-ea"/>
                  </a:rPr>
                  <a:t>棱锥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Cambria Math" panose="02040503050406030204" pitchFamily="18" charset="0"/>
                        <a:sym typeface="+mn-ea"/>
                      </a:rPr>
                      <m:t>𝑺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S Mincho" panose="02020609040205080304" charset="-128"/>
                        <a:cs typeface="Cambria Math" panose="02040503050406030204" pitchFamily="18" charset="0"/>
                        <a:sym typeface="宋体" panose="02010600030101010101" pitchFamily="2" charset="-122"/>
                      </a:rPr>
                      <m:t>—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charset="-122"/>
                        <a:cs typeface="Cambria Math" panose="02040503050406030204" pitchFamily="18" charset="0"/>
                        <a:sym typeface="+mn-ea"/>
                      </a:rPr>
                      <m:t>𝑨𝑩𝑪𝑫</m:t>
                    </m:r>
                  </m:oMath>
                </a14:m>
                <a:endParaRPr lang="en-US" altLang="zh-CN" sz="2400" b="1" i="1">
                  <a:solidFill>
                    <a:srgbClr val="C00000"/>
                  </a:solidFill>
                  <a:latin typeface="Times New Roman" panose="02020603050405020304" charset="0"/>
                  <a:ea typeface="华文楷体" panose="02010600040101010101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7566025" y="5887085"/>
                <a:ext cx="3945890" cy="460375"/>
              </a:xfrm>
              <a:prstGeom prst="rect">
                <a:avLst/>
              </a:prstGeom>
              <a:blipFill rotWithShape="1">
                <a:blip r:embed="rId38"/>
                <a:stretch>
                  <a:fillRect l="-370" t="-3172" r="-354" b="-3034"/>
                </a:stretch>
              </a:blipFill>
              <a:ln w="28575" cmpd="dbl"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3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8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80" grpId="0" bldLvl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缺角矩形 2"/>
          <p:cNvSpPr/>
          <p:nvPr>
            <p:custDataLst>
              <p:tags r:id="rId1"/>
            </p:custDataLst>
          </p:nvPr>
        </p:nvSpPr>
        <p:spPr>
          <a:xfrm>
            <a:off x="4866451" y="-292"/>
            <a:ext cx="2361946" cy="655153"/>
          </a:xfrm>
          <a:prstGeom prst="plaque">
            <a:avLst>
              <a:gd name="adj" fmla="val 1147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棱锥的分类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15100" y="653778"/>
            <a:ext cx="3703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+mn-ea"/>
                <a:cs typeface="Times New Roman" panose="02020603050405020304" charset="0"/>
                <a:sym typeface="+mn-ea"/>
              </a:rPr>
              <a:t>一、按棱锥底面边数分类</a:t>
            </a:r>
            <a:r>
              <a:rPr lang="en-US" altLang="zh-CN" sz="2400" b="1">
                <a:latin typeface="+mn-ea"/>
                <a:cs typeface="Times New Roman" panose="02020603050405020304" charset="0"/>
                <a:sym typeface="+mn-ea"/>
              </a:rPr>
              <a:t>:</a:t>
            </a:r>
            <a:endParaRPr lang="zh-CN" altLang="en-US" sz="2400">
              <a:latin typeface="+mn-ea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118905" y="617383"/>
            <a:ext cx="5215473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三棱锥，四棱锥，五棱锥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15405" y="3980498"/>
            <a:ext cx="24790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+mn-ea"/>
                <a:cs typeface="Times New Roman" panose="02020603050405020304" charset="0"/>
                <a:sym typeface="+mn-ea"/>
              </a:rPr>
              <a:t>二、特殊的棱锥</a:t>
            </a:r>
            <a:r>
              <a:rPr lang="en-US" altLang="zh-CN" sz="2400" b="1">
                <a:latin typeface="+mn-ea"/>
                <a:cs typeface="Times New Roman" panose="02020603050405020304" charset="0"/>
                <a:sym typeface="+mn-ea"/>
              </a:rPr>
              <a:t>:</a:t>
            </a:r>
            <a:endParaRPr lang="zh-CN" altLang="en-US" sz="2400">
              <a:latin typeface="+mn-ea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29776" y="1200172"/>
            <a:ext cx="1977491" cy="1849221"/>
          </a:xfrm>
          <a:prstGeom prst="rect">
            <a:avLst/>
          </a:prstGeom>
          <a:noFill/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59019" y="1269175"/>
            <a:ext cx="1977491" cy="1789159"/>
          </a:xfrm>
          <a:prstGeom prst="rect">
            <a:avLst/>
          </a:prstGeom>
          <a:noFill/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997441" y="1299738"/>
            <a:ext cx="2124883" cy="1749655"/>
          </a:xfrm>
          <a:prstGeom prst="rect">
            <a:avLst/>
          </a:prstGeom>
          <a:noFill/>
        </p:spPr>
      </p:pic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8398258" y="3076493"/>
            <a:ext cx="340198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五棱锥：底面是五边形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4642326" y="3080533"/>
            <a:ext cx="3439297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四棱锥：底面是四边形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013707" y="3083192"/>
            <a:ext cx="34706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三棱椎：底面是三角形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三棱锥又叫四面体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833366" y="4596592"/>
            <a:ext cx="7167182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底面是正多边形，并且顶点与底面中心的连线垂直于底面的棱锥叫做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正棱锥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288655" y="4441190"/>
            <a:ext cx="2190115" cy="1744345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>
            <p:custDataLst>
              <p:tags r:id="rId17"/>
            </p:custDataLst>
          </p:nvPr>
        </p:nvSpPr>
        <p:spPr>
          <a:xfrm>
            <a:off x="833366" y="5573857"/>
            <a:ext cx="7167182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每个面都是正三角形的三棱锥是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正四面体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8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27" grpId="0"/>
      <p:bldP spid="28" grpId="0"/>
      <p:bldP spid="30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>
            <p:custDataLst>
              <p:tags r:id="rId1"/>
            </p:custDataLst>
          </p:nvPr>
        </p:nvGrpSpPr>
        <p:grpSpPr>
          <a:xfrm>
            <a:off x="954405" y="478790"/>
            <a:ext cx="10001343" cy="1893139"/>
            <a:chOff x="3041" y="2681"/>
            <a:chExt cx="13749" cy="2987"/>
          </a:xfrm>
        </p:grpSpPr>
        <p:grpSp>
          <p:nvGrpSpPr>
            <p:cNvPr id="12" name="组合 11"/>
            <p:cNvGrpSpPr/>
            <p:nvPr>
              <p:custDataLst>
                <p:tags r:id="rId2"/>
              </p:custDataLst>
            </p:nvPr>
          </p:nvGrpSpPr>
          <p:grpSpPr>
            <a:xfrm>
              <a:off x="3041" y="3040"/>
              <a:ext cx="13749" cy="2628"/>
              <a:chOff x="2661" y="3040"/>
              <a:chExt cx="17006" cy="2628"/>
            </a:xfrm>
          </p:grpSpPr>
          <p:sp>
            <p:nvSpPr>
              <p:cNvPr id="8" name="圆角矩形 7"/>
              <p:cNvSpPr/>
              <p:nvPr>
                <p:custDataLst>
                  <p:tags r:id="rId3"/>
                </p:custDataLst>
              </p:nvPr>
            </p:nvSpPr>
            <p:spPr>
              <a:xfrm>
                <a:off x="2661" y="3040"/>
                <a:ext cx="17006" cy="2628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  <p:sp>
            <p:nvSpPr>
              <p:cNvPr id="11" name="文本框 10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917" y="3511"/>
                <a:ext cx="16251" cy="215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400" b="1" smtClean="0"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  <a:sym typeface="+mn-ea"/>
                  </a:rPr>
                  <a:t>  </a:t>
                </a:r>
                <a:r>
                  <a:rPr lang="zh-CN" altLang="en-US" sz="2400" b="1" smtClean="0"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  <a:sym typeface="+mn-ea"/>
                  </a:rPr>
                  <a:t>用一个平行于棱锥底面的平面去截棱锥，我们把底面与截面之间那部分多面体</a:t>
                </a:r>
                <a:r>
                  <a:rPr lang="zh-CN" sz="2400" b="1" smtClean="0"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  <a:sym typeface="+mn-ea"/>
                  </a:rPr>
                  <a:t>叫做</a:t>
                </a:r>
                <a:r>
                  <a:rPr lang="zh-CN" sz="2400" b="1" smtClean="0">
                    <a:solidFill>
                      <a:srgbClr val="FF0000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  <a:sym typeface="+mn-ea"/>
                  </a:rPr>
                  <a:t>棱</a:t>
                </a:r>
                <a:r>
                  <a:rPr lang="zh-CN" altLang="en-US" sz="2400" b="1" smtClean="0">
                    <a:solidFill>
                      <a:srgbClr val="FF0000"/>
                    </a:solidFill>
                    <a:latin typeface="Times New Roman" panose="02020603050405020304" charset="0"/>
                    <a:ea typeface="华文楷体" panose="02010600040101010101" charset="-122"/>
                    <a:cs typeface="Times New Roman" panose="02020603050405020304" charset="0"/>
                    <a:sym typeface="+mn-ea"/>
                  </a:rPr>
                  <a:t>台。</a:t>
                </a:r>
                <a:endParaRPr lang="zh-CN" sz="2400">
                  <a:solidFill>
                    <a:srgbClr val="C00000"/>
                  </a:solidFill>
                  <a:latin typeface="华文楷体" panose="02010600040101010101" charset="-122"/>
                  <a:ea typeface="华文楷体" panose="02010600040101010101" charset="-122"/>
                  <a:cs typeface="华文楷体" panose="02010600040101010101" charset="-122"/>
                  <a:sym typeface="+mn-ea"/>
                </a:endParaRPr>
              </a:p>
            </p:txBody>
          </p:sp>
        </p:grpSp>
        <p:sp>
          <p:nvSpPr>
            <p:cNvPr id="13" name="圆角矩形 12"/>
            <p:cNvSpPr/>
            <p:nvPr>
              <p:custDataLst>
                <p:tags r:id="rId5"/>
              </p:custDataLst>
            </p:nvPr>
          </p:nvSpPr>
          <p:spPr>
            <a:xfrm>
              <a:off x="3249" y="2681"/>
              <a:ext cx="1624" cy="830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latin typeface="Times New Roman" panose="02020603050405020304" charset="0"/>
                  <a:ea typeface="华文楷体" panose="02010600040101010101" charset="-122"/>
                </a:rPr>
                <a:t>定义</a:t>
              </a: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336550" y="2626360"/>
            <a:ext cx="788733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62890" lvl="1" indent="0">
              <a:lnSpc>
                <a:spcPct val="20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原棱锥的底面和截面分别叫做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棱台的上底面和下底面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20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其余各面叫做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棱台的侧面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，</a:t>
            </a:r>
            <a:endParaRPr lang="en-US" altLang="zh-CN" sz="2400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20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相邻侧面的公共边叫做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棱柱的侧棱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；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20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侧面与底面的公共顶点叫做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棱台的顶点。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  <a14:imgEffect>
                      <a14:saturation sat="3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1762" y="2693867"/>
            <a:ext cx="3241004" cy="27655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>
                <p:custDataLst>
                  <p:tags r:id="rId10"/>
                </p:custDataLst>
              </p:nvPr>
            </p:nvSpPr>
            <p:spPr>
              <a:xfrm>
                <a:off x="8223911" y="5781936"/>
                <a:ext cx="3484805" cy="655153"/>
              </a:xfrm>
              <a:prstGeom prst="rect">
                <a:avLst/>
              </a:prstGeom>
              <a:noFill/>
              <a:ln w="28575" cmpd="dbl"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b="1"/>
                  <a:t>棱台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𝑨𝑩𝑪𝑫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zh-CN" altLang="en-US" sz="2400" b="1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8223911" y="5781936"/>
                <a:ext cx="3484805" cy="655153"/>
              </a:xfrm>
              <a:prstGeom prst="rect">
                <a:avLst/>
              </a:prstGeom>
              <a:blipFill rotWithShape="1">
                <a:blip r:embed="rId12"/>
                <a:stretch>
                  <a:fillRect l="-420" t="-2269" r="-402" b="-2118"/>
                </a:stretch>
              </a:blipFill>
              <a:ln w="28575" cmpd="dbl">
                <a:solidFill>
                  <a:schemeClr val="accent1">
                    <a:shade val="50000"/>
                  </a:schemeClr>
                </a:solidFill>
                <a:prstDash val="lgDash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5031740" y="419100"/>
            <a:ext cx="1482725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charset="0"/>
                <a:ea typeface="华文楷体" panose="02010600040101010101" charset="-122"/>
                <a:cs typeface="+mn-cs"/>
              </a:rPr>
              <a:t>棱台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charset="0"/>
              <a:ea typeface="华文楷体" panose="02010600040101010101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23318" y="1827203"/>
            <a:ext cx="1733389" cy="154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0555" y="1628129"/>
            <a:ext cx="1974448" cy="1872000"/>
          </a:xfrm>
          <a:prstGeom prst="rect">
            <a:avLst/>
          </a:prstGeom>
        </p:spPr>
      </p:pic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1627505" y="3499485"/>
            <a:ext cx="9075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8188E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三棱台</a:t>
            </a:r>
            <a:r>
              <a:rPr lang="en-US" altLang="zh-CN" sz="2400" b="1">
                <a:solidFill>
                  <a:srgbClr val="08188E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          </a:t>
            </a:r>
            <a:r>
              <a:rPr lang="zh-CN" altLang="en-US" sz="2400" b="1">
                <a:solidFill>
                  <a:srgbClr val="08188E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四棱台</a:t>
            </a:r>
            <a:r>
              <a:rPr lang="en-US" altLang="zh-CN" sz="2400" b="1">
                <a:solidFill>
                  <a:srgbClr val="08188E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                   </a:t>
            </a:r>
            <a:r>
              <a:rPr lang="zh-CN" altLang="en-US" sz="2400" b="1">
                <a:solidFill>
                  <a:srgbClr val="08188E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五棱台</a:t>
            </a:r>
            <a:endParaRPr lang="zh-CN" altLang="en-US" sz="2400" b="1">
              <a:solidFill>
                <a:srgbClr val="08188E"/>
              </a:solidFill>
              <a:latin typeface="Times New Roman" panose="02020603050405020304" charset="0"/>
              <a:ea typeface="华文楷体" panose="02010600040101010101" charset="-122"/>
              <a:cs typeface="楷体" panose="0201060906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7311" y="1771640"/>
            <a:ext cx="1932387" cy="1728000"/>
          </a:xfrm>
          <a:prstGeom prst="rect">
            <a:avLst/>
          </a:prstGeom>
        </p:spPr>
      </p:pic>
      <p:sp>
        <p:nvSpPr>
          <p:cNvPr id="59396" name="矩形 38915"/>
          <p:cNvSpPr/>
          <p:nvPr>
            <p:custDataLst>
              <p:tags r:id="rId9"/>
            </p:custDataLst>
          </p:nvPr>
        </p:nvSpPr>
        <p:spPr>
          <a:xfrm>
            <a:off x="411480" y="4780915"/>
            <a:ext cx="7165340" cy="1529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棱台的结构特征：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①两个底面是相似多边形；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 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     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②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侧面都是梯形；</a:t>
            </a:r>
            <a:endParaRPr lang="zh-CN" altLang="en-US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</a:t>
            </a:r>
            <a:r>
              <a:rPr lang="zh-CN" altLang="en-US" sz="2400" b="1" smtClean="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</a:t>
            </a:r>
            <a:r>
              <a:rPr lang="en-US" altLang="zh-CN" sz="2400" b="1" smtClean="0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               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③侧棱延长后交于一点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cs typeface="楷体" panose="02010609060101010101" charset="-122"/>
              </a:rPr>
              <a:t>.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ea typeface="华文楷体" panose="02010600040101010101" charset="-122"/>
              <a:cs typeface="楷体" panose="02010609060101010101" charset="-122"/>
            </a:endParaRPr>
          </a:p>
        </p:txBody>
      </p:sp>
      <p:sp>
        <p:nvSpPr>
          <p:cNvPr id="5" name="Text Box 21"/>
          <p:cNvSpPr/>
          <p:nvPr>
            <p:custDataLst>
              <p:tags r:id="rId10"/>
            </p:custDataLst>
          </p:nvPr>
        </p:nvSpPr>
        <p:spPr>
          <a:xfrm>
            <a:off x="411762" y="4084008"/>
            <a:ext cx="7272338" cy="46037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smtClean="0">
                <a:latin typeface="Times New Roman" panose="02020603050405020304" charset="0"/>
                <a:ea typeface="华文楷体" panose="02010600040101010101" charset="-122"/>
              </a:rPr>
              <a:t>用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</a:rPr>
              <a:t>正棱锥截得的棱台叫作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正棱台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</a:rPr>
              <a:t>。</a:t>
            </a:r>
            <a:endParaRPr lang="zh-CN" altLang="en-US" sz="2400" b="1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625920" y="1012553"/>
            <a:ext cx="30911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+mn-ea"/>
                <a:cs typeface="Times New Roman" panose="02020603050405020304" charset="0"/>
                <a:sym typeface="+mn-ea"/>
              </a:rPr>
              <a:t>按棱台底面边数分类</a:t>
            </a:r>
            <a:r>
              <a:rPr lang="en-US" altLang="zh-CN" sz="2400" b="1">
                <a:latin typeface="+mn-ea"/>
                <a:cs typeface="Times New Roman" panose="02020603050405020304" charset="0"/>
                <a:sym typeface="+mn-ea"/>
              </a:rPr>
              <a:t>:</a:t>
            </a:r>
            <a:endParaRPr lang="zh-CN" altLang="en-US" sz="2400">
              <a:latin typeface="+mn-ea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3779180" y="986953"/>
            <a:ext cx="5215473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三棱台，四棱台，五棱台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......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；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>
            <p:custDataLst>
              <p:tags r:id="rId1"/>
            </p:custDataLst>
          </p:nvPr>
        </p:nvSpPr>
        <p:spPr>
          <a:xfrm>
            <a:off x="909903" y="97328"/>
            <a:ext cx="518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学以致用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291445" y="161925"/>
            <a:ext cx="1734820" cy="46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教材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P101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7" name="矩形 26"/>
          <p:cNvSpPr/>
          <p:nvPr>
            <p:custDataLst>
              <p:tags r:id="rId3"/>
            </p:custDataLst>
          </p:nvPr>
        </p:nvSpPr>
        <p:spPr>
          <a:xfrm>
            <a:off x="455067" y="4712476"/>
            <a:ext cx="11432965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2.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判断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下列命题是否正确，正确的在括号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内画“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34" charset="-120"/>
              </a:rPr>
              <a:t>√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”，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错误的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画“</a:t>
            </a:r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34" charset="-120"/>
              </a:rPr>
              <a:t>×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”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  (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1) 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长方体是四棱柱，直四棱柱是长方体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          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（          ）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 (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2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四棱柱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、四棱台、五棱锥都是六面体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          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（          ）</a:t>
            </a:r>
            <a:endParaRPr lang="zh-CN" altLang="en-US" sz="2800" b="1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654360" y="3719453"/>
            <a:ext cx="22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棱柱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(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直五棱柱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3263264" y="3719207"/>
            <a:ext cx="22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棱柱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(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直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四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棱柱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6928034" y="3717548"/>
            <a:ext cx="1155784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棱锥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9530941" y="3717547"/>
            <a:ext cx="229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棱台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(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四棱台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30" name="矩形 29"/>
          <p:cNvSpPr/>
          <p:nvPr>
            <p:custDataLst>
              <p:tags r:id="rId8"/>
            </p:custDataLst>
          </p:nvPr>
        </p:nvSpPr>
        <p:spPr>
          <a:xfrm>
            <a:off x="229141" y="877573"/>
            <a:ext cx="7580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1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 观察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图中的物体，说出它们的主要结构特征.</a:t>
            </a:r>
            <a:endParaRPr lang="zh-CN" altLang="en-US" sz="2800" b="1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lum contrast="12000"/>
          </a:blip>
          <a:stretch>
            <a:fillRect/>
          </a:stretch>
        </p:blipFill>
        <p:spPr>
          <a:xfrm>
            <a:off x="553824" y="1333976"/>
            <a:ext cx="10678825" cy="2385458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1"/>
            </p:custDataLst>
          </p:nvPr>
        </p:nvSpPr>
        <p:spPr>
          <a:xfrm>
            <a:off x="8573781" y="5826471"/>
            <a:ext cx="60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34" charset="-120"/>
              </a:rPr>
              <a:t>√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8573781" y="5241851"/>
            <a:ext cx="60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34" charset="-120"/>
              </a:rPr>
              <a:t>×</a:t>
            </a:r>
            <a:endParaRPr lang="zh-CN" altLang="en-US" sz="32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232410" y="246380"/>
            <a:ext cx="3677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课本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P101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：练习</a:t>
            </a:r>
            <a:endParaRPr lang="zh-CN" altLang="en-US" sz="2800" b="1">
              <a:solidFill>
                <a:srgbClr val="C0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26" grpId="0"/>
      <p:bldP spid="28" grpId="0"/>
      <p:bldP spid="29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>
            <p:custDataLst>
              <p:tags r:id="rId1"/>
            </p:custDataLst>
          </p:nvPr>
        </p:nvSpPr>
        <p:spPr>
          <a:xfrm>
            <a:off x="909903" y="97328"/>
            <a:ext cx="518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学以致用</a:t>
            </a: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291445" y="161925"/>
            <a:ext cx="1607185" cy="46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教材</a:t>
            </a:r>
            <a:r>
              <a:rPr lang="en-US" altLang="zh-CN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P101</a:t>
            </a:r>
            <a:endParaRPr lang="en-US" altLang="zh-CN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Shape 120"/>
          <p:cNvSpPr/>
          <p:nvPr>
            <p:custDataLst>
              <p:tags r:id="rId3"/>
            </p:custDataLst>
          </p:nvPr>
        </p:nvSpPr>
        <p:spPr>
          <a:xfrm>
            <a:off x="263525" y="784860"/>
            <a:ext cx="11600815" cy="1986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3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填空题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(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1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一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个几何体由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7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个面围成，其中两个面是互相平行且全等的五边形，其他各面都是全等的矩形，则这个几何体是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_______________.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  <a:p>
            <a:pPr>
              <a:lnSpc>
                <a:spcPct val="110000"/>
              </a:lnSpc>
            </a:pP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  (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2)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一个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多面体最少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有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_____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个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面，此时这个多面体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是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________________.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4" name="文本框 23"/>
          <p:cNvSpPr txBox="1"/>
          <p:nvPr>
            <p:custDataLst>
              <p:tags r:id="rId4"/>
            </p:custDataLst>
          </p:nvPr>
        </p:nvSpPr>
        <p:spPr>
          <a:xfrm>
            <a:off x="7388225" y="1706880"/>
            <a:ext cx="1943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直五棱柱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3998595" y="2206625"/>
            <a:ext cx="600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四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26" name="文本框 25"/>
          <p:cNvSpPr txBox="1"/>
          <p:nvPr>
            <p:custDataLst>
              <p:tags r:id="rId6"/>
            </p:custDataLst>
          </p:nvPr>
        </p:nvSpPr>
        <p:spPr>
          <a:xfrm>
            <a:off x="8665210" y="2207260"/>
            <a:ext cx="27717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四面体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三棱锥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)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7" name="Shape 120"/>
          <p:cNvSpPr/>
          <p:nvPr>
            <p:custDataLst>
              <p:tags r:id="rId7"/>
            </p:custDataLst>
          </p:nvPr>
        </p:nvSpPr>
        <p:spPr>
          <a:xfrm>
            <a:off x="299747" y="3004484"/>
            <a:ext cx="7894327" cy="6098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4</a:t>
            </a:r>
            <a:r>
              <a:rPr lang="en-US" altLang="zh-CN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 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设计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一个平面图形，使它能折</a:t>
            </a:r>
            <a:r>
              <a:rPr lang="zh-CN" altLang="en-US" sz="2800" b="1" smtClean="0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成一</a:t>
            </a:r>
            <a:r>
              <a:rPr lang="zh-CN" altLang="en-US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个直三棱柱</a:t>
            </a:r>
            <a:r>
              <a:rPr lang="en-US" altLang="zh-CN" sz="2800" b="1">
                <a:latin typeface="Times New Roman" panose="02020603050405020304" charset="0"/>
                <a:ea typeface="楷体" panose="02010609060101010101" charset="-122"/>
                <a:cs typeface="Times New Roman" panose="02020603050405020304" pitchFamily="34" charset="-120"/>
              </a:rPr>
              <a:t>.</a:t>
            </a:r>
            <a:endParaRPr lang="en-US" altLang="zh-CN" sz="2800" b="1" smtClean="0">
              <a:latin typeface="Times New Roman" panose="02020603050405020304" charset="0"/>
              <a:ea typeface="楷体" panose="02010609060101010101" charset="-122"/>
              <a:cs typeface="Times New Roman" panose="02020603050405020304" pitchFamily="34" charset="-120"/>
            </a:endParaRPr>
          </a:p>
        </p:txBody>
      </p:sp>
      <p:sp>
        <p:nvSpPr>
          <p:cNvPr id="42" name="右箭头 41"/>
          <p:cNvSpPr/>
          <p:nvPr>
            <p:custDataLst>
              <p:tags r:id="rId8"/>
            </p:custDataLst>
          </p:nvPr>
        </p:nvSpPr>
        <p:spPr>
          <a:xfrm>
            <a:off x="6267311" y="4829962"/>
            <a:ext cx="808522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>
            <p:custDataLst>
              <p:tags r:id="rId9"/>
            </p:custDataLst>
          </p:nvPr>
        </p:nvGrpSpPr>
        <p:grpSpPr>
          <a:xfrm>
            <a:off x="7595870" y="3571875"/>
            <a:ext cx="2204085" cy="2918113"/>
            <a:chOff x="6310695" y="2651512"/>
            <a:chExt cx="2801742" cy="3325936"/>
          </a:xfrm>
        </p:grpSpPr>
        <p:sp>
          <p:nvSpPr>
            <p:cNvPr id="44" name="矩形 43"/>
            <p:cNvSpPr/>
            <p:nvPr>
              <p:custDataLst>
                <p:tags r:id="rId10"/>
              </p:custDataLst>
            </p:nvPr>
          </p:nvSpPr>
          <p:spPr>
            <a:xfrm>
              <a:off x="6767407" y="3496713"/>
              <a:ext cx="1742292" cy="205945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>
              <p:custDataLst>
                <p:tags r:id="rId11"/>
              </p:custDataLst>
            </p:nvPr>
          </p:nvCxnSpPr>
          <p:spPr>
            <a:xfrm flipV="1">
              <a:off x="6767407" y="4995512"/>
              <a:ext cx="1129292" cy="56029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>
              <p:custDataLst>
                <p:tags r:id="rId12"/>
              </p:custDataLst>
            </p:nvPr>
          </p:nvCxnSpPr>
          <p:spPr>
            <a:xfrm flipV="1">
              <a:off x="6762421" y="2982494"/>
              <a:ext cx="1134278" cy="50977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>
              <p:custDataLst>
                <p:tags r:id="rId13"/>
              </p:custDataLst>
            </p:nvPr>
          </p:nvCxnSpPr>
          <p:spPr>
            <a:xfrm>
              <a:off x="7869865" y="4991071"/>
              <a:ext cx="639834" cy="560294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>
              <p:custDataLst>
                <p:tags r:id="rId14"/>
              </p:custDataLst>
            </p:nvPr>
          </p:nvCxnSpPr>
          <p:spPr>
            <a:xfrm>
              <a:off x="7869865" y="2972813"/>
              <a:ext cx="639834" cy="52390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>
              <p:custDataLst>
                <p:tags r:id="rId15"/>
              </p:custDataLst>
            </p:nvPr>
          </p:nvCxnSpPr>
          <p:spPr>
            <a:xfrm flipH="1">
              <a:off x="7890268" y="3008334"/>
              <a:ext cx="6431" cy="203059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>
              <p:custDataLst>
                <p:tags r:id="rId16"/>
              </p:custDataLst>
            </p:nvPr>
          </p:nvSpPr>
          <p:spPr>
            <a:xfrm>
              <a:off x="6474416" y="5452733"/>
              <a:ext cx="288005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A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7"/>
              </p:custDataLst>
            </p:nvPr>
          </p:nvSpPr>
          <p:spPr>
            <a:xfrm>
              <a:off x="7876319" y="4653839"/>
              <a:ext cx="288005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C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2" name="文本框 51"/>
            <p:cNvSpPr txBox="1"/>
            <p:nvPr>
              <p:custDataLst>
                <p:tags r:id="rId18"/>
              </p:custDataLst>
            </p:nvPr>
          </p:nvSpPr>
          <p:spPr>
            <a:xfrm>
              <a:off x="8433594" y="5452405"/>
              <a:ext cx="376956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B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19"/>
              </p:custDataLst>
            </p:nvPr>
          </p:nvSpPr>
          <p:spPr>
            <a:xfrm>
              <a:off x="6310695" y="3156686"/>
              <a:ext cx="645749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A′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20"/>
              </p:custDataLst>
            </p:nvPr>
          </p:nvSpPr>
          <p:spPr>
            <a:xfrm>
              <a:off x="7871793" y="2651512"/>
              <a:ext cx="645749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C′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21"/>
              </p:custDataLst>
            </p:nvPr>
          </p:nvSpPr>
          <p:spPr>
            <a:xfrm>
              <a:off x="8484851" y="3237199"/>
              <a:ext cx="627586" cy="524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B′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22"/>
            </p:custDataLst>
          </p:nvPr>
        </p:nvGrpSpPr>
        <p:grpSpPr>
          <a:xfrm>
            <a:off x="768985" y="3928110"/>
            <a:ext cx="5212080" cy="2430121"/>
            <a:chOff x="704922" y="1930934"/>
            <a:chExt cx="6282383" cy="3014774"/>
          </a:xfrm>
        </p:grpSpPr>
        <p:grpSp>
          <p:nvGrpSpPr>
            <p:cNvPr id="27" name="组合 26"/>
            <p:cNvGrpSpPr/>
            <p:nvPr>
              <p:custDataLst>
                <p:tags r:id="rId23"/>
              </p:custDataLst>
            </p:nvPr>
          </p:nvGrpSpPr>
          <p:grpSpPr>
            <a:xfrm>
              <a:off x="704922" y="1930934"/>
              <a:ext cx="4405629" cy="3014774"/>
              <a:chOff x="1043435" y="3107726"/>
              <a:chExt cx="4405629" cy="3014774"/>
            </a:xfrm>
          </p:grpSpPr>
          <p:sp>
            <p:nvSpPr>
              <p:cNvPr id="28" name="矩形 27"/>
              <p:cNvSpPr/>
              <p:nvPr>
                <p:custDataLst>
                  <p:tags r:id="rId24"/>
                </p:custDataLst>
              </p:nvPr>
            </p:nvSpPr>
            <p:spPr>
              <a:xfrm>
                <a:off x="1419899" y="3542096"/>
                <a:ext cx="3484345" cy="20598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1131894" y="5505291"/>
                <a:ext cx="288005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A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4768726" y="5505290"/>
                <a:ext cx="288005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C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2882551" y="5551365"/>
                <a:ext cx="288005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B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sp>
            <p:nvSpPr>
              <p:cNvPr id="32" name="文本框 31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043435" y="3196744"/>
                <a:ext cx="741670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A′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sp>
            <p:nvSpPr>
              <p:cNvPr id="39" name="文本框 38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4812253" y="3107726"/>
                <a:ext cx="636811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C′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097391" y="3126505"/>
                <a:ext cx="627586" cy="57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smtClean="0">
                    <a:latin typeface="Times New Roman" panose="02020603050405020304" charset="0"/>
                    <a:cs typeface="Times New Roman" panose="02020603050405020304" pitchFamily="34" charset="-120"/>
                  </a:rPr>
                  <a:t>B′</a:t>
                </a:r>
                <a:endParaRPr lang="zh-CN" altLang="en-US" sz="2400" b="1" i="1">
                  <a:latin typeface="Times New Roman" panose="02020603050405020304" charset="0"/>
                  <a:cs typeface="Times New Roman" panose="02020603050405020304" pitchFamily="34" charset="-120"/>
                </a:endParaRPr>
              </a:p>
            </p:txBody>
          </p:sp>
          <p:cxnSp>
            <p:nvCxnSpPr>
              <p:cNvPr id="41" name="直接连接符 40"/>
              <p:cNvCxnSpPr>
                <a:stCxn id="28" idx="2"/>
                <a:endCxn id="28" idx="0"/>
              </p:cNvCxnSpPr>
              <p:nvPr>
                <p:custDataLst>
                  <p:tags r:id="rId31"/>
                </p:custDataLst>
              </p:nvPr>
            </p:nvCxnSpPr>
            <p:spPr>
              <a:xfrm flipH="1" flipV="1">
                <a:off x="3162072" y="3542096"/>
                <a:ext cx="0" cy="2059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连接符 22"/>
            <p:cNvCxnSpPr/>
            <p:nvPr>
              <p:custDataLst>
                <p:tags r:id="rId32"/>
              </p:custDataLst>
            </p:nvPr>
          </p:nvCxnSpPr>
          <p:spPr>
            <a:xfrm>
              <a:off x="4584081" y="2365303"/>
              <a:ext cx="1720124" cy="121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>
              <p:custDataLst>
                <p:tags r:id="rId33"/>
              </p:custDataLst>
            </p:nvPr>
          </p:nvCxnSpPr>
          <p:spPr>
            <a:xfrm>
              <a:off x="4574215" y="4425791"/>
              <a:ext cx="1720124" cy="121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>
              <p:custDataLst>
                <p:tags r:id="rId34"/>
              </p:custDataLst>
            </p:nvPr>
          </p:nvCxnSpPr>
          <p:spPr>
            <a:xfrm flipV="1">
              <a:off x="6271421" y="2377440"/>
              <a:ext cx="24994" cy="20544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>
              <p:custDataLst>
                <p:tags r:id="rId35"/>
              </p:custDataLst>
            </p:nvPr>
          </p:nvSpPr>
          <p:spPr>
            <a:xfrm>
              <a:off x="6200219" y="4282423"/>
              <a:ext cx="288005" cy="57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A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  <p:sp>
          <p:nvSpPr>
            <p:cNvPr id="59" name="文本框 58"/>
            <p:cNvSpPr txBox="1"/>
            <p:nvPr>
              <p:custDataLst>
                <p:tags r:id="rId36"/>
              </p:custDataLst>
            </p:nvPr>
          </p:nvSpPr>
          <p:spPr>
            <a:xfrm>
              <a:off x="6310694" y="2022316"/>
              <a:ext cx="676611" cy="571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smtClean="0">
                  <a:latin typeface="Times New Roman" panose="02020603050405020304" charset="0"/>
                  <a:cs typeface="Times New Roman" panose="02020603050405020304" pitchFamily="34" charset="-120"/>
                </a:rPr>
                <a:t>A′</a:t>
              </a:r>
              <a:endParaRPr lang="zh-CN" altLang="en-US" sz="2400" b="1" i="1">
                <a:latin typeface="Times New Roman" panose="02020603050405020304" charset="0"/>
                <a:cs typeface="Times New Roman" panose="02020603050405020304" pitchFamily="34" charset="-120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5" grpId="0"/>
      <p:bldP spid="26" grpId="0"/>
      <p:bldP spid="4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8010" y="212090"/>
            <a:ext cx="11476990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14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如图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在边长为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的正方形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ABCD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分别为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AB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BC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的中点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沿图中虚线将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个三角形折起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使点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重合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重合后记为点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P.</a:t>
            </a:r>
            <a:endParaRPr lang="en-US" altLang="zh-CN" sz="2800" b="1" i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(1)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折起后形成的几何体是什么几何体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(2)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这个几何体共有几个面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每个面的三角形有何特点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?</a:t>
            </a:r>
            <a:endParaRPr lang="en-US" altLang="zh-CN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5" name="23RASXZY125.EPS" descr="id:2147499220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0" y="3277870"/>
            <a:ext cx="3209925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3885" y="335280"/>
            <a:ext cx="11180445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12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多选题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在正方体的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个顶点中任意选择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个顶点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它们可能是某些几何图形的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个顶点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这些几何图形可以是	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　</a:t>
            </a: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 )</a:t>
            </a:r>
            <a:endParaRPr lang="en-US" altLang="zh-CN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矩形</a:t>
            </a:r>
            <a:endParaRPr lang="zh-CN" altLang="en-US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等腰梯形</a:t>
            </a:r>
            <a:endParaRPr lang="zh-CN" altLang="en-US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每个面都是等边三角形的四面体</a:t>
            </a:r>
            <a:endParaRPr lang="zh-CN" altLang="en-US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 algn="l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</a:t>
            </a:r>
            <a:r>
              <a:rPr lang="en-US" altLang="zh-CN" sz="2800" b="1" i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</a:t>
            </a:r>
            <a:r>
              <a:rPr lang="zh-CN" altLang="en-US" sz="2800" b="1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每个面都是直角三角形的四面体</a:t>
            </a:r>
            <a:endParaRPr lang="zh-CN" altLang="en-US" sz="2800" b="1">
              <a:solidFill>
                <a:srgbClr val="0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>
            <p:custDataLst>
              <p:tags r:id="rId1"/>
            </p:custDataLst>
          </p:nvPr>
        </p:nvSpPr>
        <p:spPr>
          <a:xfrm>
            <a:off x="909903" y="113838"/>
            <a:ext cx="518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Arial" panose="020B0604020202020204"/>
              </a:rPr>
              <a:t>课堂小结</a:t>
            </a:r>
            <a:endParaRPr lang="zh-CN" altLang="en-US" sz="3200" b="1">
              <a:solidFill>
                <a:schemeClr val="bg1"/>
              </a:solidFill>
              <a:latin typeface="Arial" panose="020B0604020202020204"/>
              <a:ea typeface="微软雅黑" panose="020B0503020204020204" charset="-122"/>
              <a:sym typeface="Arial" panose="020B0604020202020204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42925" y="1064260"/>
          <a:ext cx="10588625" cy="478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535"/>
                <a:gridCol w="3964305"/>
                <a:gridCol w="3663950"/>
                <a:gridCol w="1727835"/>
              </a:tblGrid>
              <a:tr h="580390"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endParaRPr lang="zh-CN" altLang="en-US" sz="2800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2800">
                          <a:solidFill>
                            <a:srgbClr val="2236F8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概念</a:t>
                      </a:r>
                      <a:endParaRPr lang="zh-CN" altLang="en-US" sz="2800" b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2236F8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2236F8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性质</a:t>
                      </a:r>
                      <a:endParaRPr lang="zh-CN" altLang="en-US" sz="2800">
                        <a:solidFill>
                          <a:srgbClr val="2236F8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rgbClr val="2236F8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侧面</a:t>
                      </a:r>
                      <a:endParaRPr lang="zh-CN" altLang="en-US" sz="2800">
                        <a:solidFill>
                          <a:srgbClr val="2236F8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645285"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棱柱</a:t>
                      </a:r>
                      <a:endParaRPr lang="zh-CN" altLang="en-US" sz="2800" b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231900"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棱锥</a:t>
                      </a:r>
                      <a:endParaRPr lang="zh-CN" altLang="en-US" sz="2800" b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327150">
                <a:tc>
                  <a:txBody>
                    <a:bodyPr wrap="square"/>
                    <a:lstStyle/>
                    <a:p>
                      <a:pPr algn="ctr">
                        <a:buNone/>
                      </a:pPr>
                      <a:endParaRPr lang="zh-CN" altLang="en-US" sz="2800" b="1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 b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棱台</a:t>
                      </a:r>
                      <a:endParaRPr lang="zh-CN" altLang="en-US" sz="2800" b="1">
                        <a:ln>
                          <a:solidFill>
                            <a:schemeClr val="tx1"/>
                          </a:solidFill>
                        </a:ln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 sz="2000" b="1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wrap="square"/>
                    <a:lstStyle/>
                    <a:p>
                      <a:pPr>
                        <a:buNone/>
                      </a:pPr>
                      <a:endParaRPr lang="zh-CN" altLang="en-US">
                        <a:ln>
                          <a:solidFill>
                            <a:schemeClr val="tx1"/>
                          </a:solidFill>
                        </a:ln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vert="horz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4541" name="文本框 19484"/>
          <p:cNvSpPr/>
          <p:nvPr>
            <p:custDataLst>
              <p:tags r:id="rId3"/>
            </p:custDataLst>
          </p:nvPr>
        </p:nvSpPr>
        <p:spPr>
          <a:xfrm>
            <a:off x="1910080" y="1765300"/>
            <a:ext cx="3695065" cy="129921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有两个面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互相平行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，其余各面都是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四边形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，并且每相邻两个四边形的公共边都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互相平行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，这些面围成的几何体叫做棱柱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42" name="文本框 19485"/>
          <p:cNvSpPr/>
          <p:nvPr>
            <p:custDataLst>
              <p:tags r:id="rId4"/>
            </p:custDataLst>
          </p:nvPr>
        </p:nvSpPr>
        <p:spPr>
          <a:xfrm>
            <a:off x="1815465" y="3402330"/>
            <a:ext cx="3723005" cy="99187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一个面是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多边形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，其余各面是有一个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公共顶点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三角形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，由这些面所围成的几何体叫做棱锥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43" name="文本框 19486"/>
          <p:cNvSpPr/>
          <p:nvPr>
            <p:custDataLst>
              <p:tags r:id="rId5"/>
            </p:custDataLst>
          </p:nvPr>
        </p:nvSpPr>
        <p:spPr>
          <a:xfrm>
            <a:off x="1815465" y="4608830"/>
            <a:ext cx="3789680" cy="1083945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用一个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平行于棱锥底面的平面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去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截棱锥，底面与截面之间的部分叫作棱台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44" name="文本框 19487"/>
          <p:cNvSpPr/>
          <p:nvPr>
            <p:custDataLst>
              <p:tags r:id="rId6"/>
            </p:custDataLst>
          </p:nvPr>
        </p:nvSpPr>
        <p:spPr>
          <a:xfrm>
            <a:off x="6096000" y="1685290"/>
            <a:ext cx="3110230" cy="142240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侧棱都相等；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侧面都是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平行四边形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两个底面与平行底面的截面是全等的多边形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45" name="文本框 19488"/>
          <p:cNvSpPr/>
          <p:nvPr>
            <p:custDataLst>
              <p:tags r:id="rId7"/>
            </p:custDataLst>
          </p:nvPr>
        </p:nvSpPr>
        <p:spPr>
          <a:xfrm>
            <a:off x="5966460" y="3693160"/>
            <a:ext cx="3208655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平行底面的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截面与底面相似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546" name="文本框 19489"/>
          <p:cNvSpPr/>
          <p:nvPr>
            <p:custDataLst>
              <p:tags r:id="rId8"/>
            </p:custDataLst>
          </p:nvPr>
        </p:nvSpPr>
        <p:spPr>
          <a:xfrm>
            <a:off x="5918200" y="4771390"/>
            <a:ext cx="3386455" cy="807085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上下两个底面互相平行；</a:t>
            </a:r>
            <a:endParaRPr lang="zh-CN" altLang="en-US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zh-CN" altLang="en-US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侧棱的</a:t>
            </a:r>
            <a:r>
              <a:rPr lang="zh-CN" altLang="en-US" sz="2000" b="1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延长线相交于一点</a:t>
            </a:r>
            <a:r>
              <a:rPr lang="en-US" altLang="zh-CN" sz="20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0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19492"/>
          <p:cNvSpPr/>
          <p:nvPr>
            <p:custDataLst>
              <p:tags r:id="rId9"/>
            </p:custDataLst>
          </p:nvPr>
        </p:nvSpPr>
        <p:spPr>
          <a:xfrm>
            <a:off x="9903460" y="5012055"/>
            <a:ext cx="697865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梯形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19490"/>
          <p:cNvSpPr/>
          <p:nvPr>
            <p:custDataLst>
              <p:tags r:id="rId10"/>
            </p:custDataLst>
          </p:nvPr>
        </p:nvSpPr>
        <p:spPr>
          <a:xfrm>
            <a:off x="9554210" y="2235200"/>
            <a:ext cx="146177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平行四边形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19491"/>
          <p:cNvSpPr/>
          <p:nvPr>
            <p:custDataLst>
              <p:tags r:id="rId11"/>
            </p:custDataLst>
          </p:nvPr>
        </p:nvSpPr>
        <p:spPr>
          <a:xfrm>
            <a:off x="9709150" y="3731895"/>
            <a:ext cx="1029970" cy="375920"/>
          </a:xfrm>
          <a:prstGeom prst="rect">
            <a:avLst/>
          </a:prstGeom>
          <a:noFill/>
          <a:ln w="9525">
            <a:noFill/>
          </a:ln>
        </p:spPr>
        <p:txBody>
          <a:bodyPr wrap="square" lIns="68587" tIns="34293" rIns="68587" bIns="34293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三角形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681990" y="71120"/>
            <a:ext cx="110261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150000"/>
              </a:lnSpc>
            </a:pPr>
            <a:r>
              <a:rPr lang="zh-CN" altLang="en-US" sz="2800">
                <a:latin typeface="Times New Roman" panose="02020603050405020304" charset="0"/>
                <a:ea typeface="华文楷体" panose="02010600040101010101" charset="-122"/>
                <a:sym typeface="+mn-ea"/>
              </a:rPr>
              <a:t>在我们周围存在着各种各样的物体，它们都占据着空间的一部分。如果只考虑这些物体的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形状</a:t>
            </a:r>
            <a:r>
              <a:rPr lang="zh-CN" altLang="en-US" sz="2800">
                <a:latin typeface="Times New Roman" panose="02020603050405020304" charset="0"/>
                <a:ea typeface="华文楷体" panose="02010600040101010101" charset="-122"/>
                <a:sym typeface="+mn-ea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大小</a:t>
            </a:r>
            <a:r>
              <a:rPr lang="zh-CN" altLang="en-US" sz="2800">
                <a:latin typeface="Times New Roman" panose="02020603050405020304" charset="0"/>
                <a:ea typeface="华文楷体" panose="02010600040101010101" charset="-122"/>
                <a:sym typeface="+mn-ea"/>
              </a:rPr>
              <a:t>，而不考虑其他因素，那么由这些物体抽象出来的空间图形就叫做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空间几何体</a:t>
            </a:r>
            <a:r>
              <a:rPr lang="zh-CN" altLang="en-US" sz="2800">
                <a:latin typeface="Times New Roman" panose="02020603050405020304" charset="0"/>
                <a:ea typeface="华文楷体" panose="02010600040101010101" charset="-122"/>
                <a:sym typeface="+mn-ea"/>
              </a:rPr>
              <a:t>．</a:t>
            </a:r>
            <a:endParaRPr lang="zh-CN" altLang="en-US" sz="2800">
              <a:latin typeface="Times New Roman" panose="02020603050405020304" charset="0"/>
              <a:ea typeface="华文楷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97512" y="2522432"/>
            <a:ext cx="1709420" cy="1385147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40432" y="2463165"/>
            <a:ext cx="1431713" cy="1504527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605222" y="2432262"/>
            <a:ext cx="1643380" cy="147489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529086" y="4490742"/>
            <a:ext cx="1977491" cy="1849221"/>
          </a:xfrm>
          <a:prstGeom prst="rect">
            <a:avLst/>
          </a:prstGeom>
          <a:noFill/>
        </p:spPr>
      </p:pic>
      <p:grpSp>
        <p:nvGrpSpPr>
          <p:cNvPr id="30" name="组合 21506"/>
          <p:cNvGrpSpPr/>
          <p:nvPr>
            <p:custDataLst>
              <p:tags r:id="rId10"/>
            </p:custDataLst>
          </p:nvPr>
        </p:nvGrpSpPr>
        <p:grpSpPr>
          <a:xfrm>
            <a:off x="1109663" y="4320223"/>
            <a:ext cx="1495425" cy="2047875"/>
            <a:chOff x="0" y="0"/>
            <a:chExt cx="942" cy="1290"/>
          </a:xfrm>
        </p:grpSpPr>
        <p:sp>
          <p:nvSpPr>
            <p:cNvPr id="30726" name="直接连接符 2150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2" y="1134"/>
              <a:ext cx="60" cy="13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直接连接符 21508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228" y="60"/>
              <a:ext cx="30" cy="97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直接连接符 21509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2" y="1038"/>
              <a:ext cx="216" cy="96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直接连接符 21510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72" y="288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直接连接符 21511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2" y="156"/>
              <a:ext cx="60" cy="13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直接连接符 2151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12" y="156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直接连接符 21513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28" y="990"/>
              <a:ext cx="384" cy="4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直接连接符 21514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612" y="990"/>
              <a:ext cx="282" cy="10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直接连接符 21515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528" y="1098"/>
              <a:ext cx="366" cy="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5" name="直接连接符 2151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72" y="1266"/>
              <a:ext cx="456" cy="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直接连接符 21517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102" y="288"/>
              <a:ext cx="456" cy="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直接连接符 2151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642" y="12"/>
              <a:ext cx="282" cy="10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8" name="直接连接符 2151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42" y="60"/>
              <a:ext cx="216" cy="9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9" name="直接连接符 2152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H="1">
              <a:off x="258" y="12"/>
              <a:ext cx="384" cy="4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直接连接符 21521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 flipH="1">
              <a:off x="612" y="12"/>
              <a:ext cx="30" cy="97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1" name="直接连接符 21522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894" y="120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2" name="直接连接符 21523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558" y="120"/>
              <a:ext cx="366" cy="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直接连接符 21524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528" y="294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椭圆 2152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46" y="4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5" name="椭圆 2152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30" y="0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6" name="椭圆 2152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912" y="10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7" name="椭圆 21528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546" y="282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8" name="椭圆 2152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16" y="1260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9" name="椭圆 2153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82" y="1086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0" name="椭圆 21531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600" y="978"/>
              <a:ext cx="30" cy="30"/>
            </a:xfrm>
            <a:prstGeom prst="ellipse">
              <a:avLst/>
            </a:prstGeom>
            <a:solidFill>
              <a:srgbClr val="C0C0C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1" name="椭圆 21532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90" y="276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2" name="椭圆 21533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0" y="144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3" name="椭圆 2153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16" y="1026"/>
              <a:ext cx="30" cy="30"/>
            </a:xfrm>
            <a:prstGeom prst="ellipse">
              <a:avLst/>
            </a:prstGeom>
            <a:solidFill>
              <a:srgbClr val="C0C0C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4" name="椭圆 2153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0" y="1122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5" name="椭圆 21536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60" y="1254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6" name="椭圆 21537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46" y="4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/>
          <a:stretch>
            <a:fillRect/>
          </a:stretch>
        </p:blipFill>
        <p:spPr>
          <a:xfrm>
            <a:off x="1033780" y="2389293"/>
            <a:ext cx="1485900" cy="1560407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grpSp>
        <p:nvGrpSpPr>
          <p:cNvPr id="15" name="组合 14"/>
          <p:cNvGrpSpPr/>
          <p:nvPr/>
        </p:nvGrpSpPr>
        <p:grpSpPr>
          <a:xfrm>
            <a:off x="9414510" y="4314825"/>
            <a:ext cx="2024380" cy="2024380"/>
            <a:chOff x="14826" y="6795"/>
            <a:chExt cx="3188" cy="3188"/>
          </a:xfrm>
        </p:grpSpPr>
        <p:grpSp>
          <p:nvGrpSpPr>
            <p:cNvPr id="9" name="组合 42"/>
            <p:cNvGrpSpPr/>
            <p:nvPr>
              <p:custDataLst>
                <p:tags r:id="rId44"/>
              </p:custDataLst>
            </p:nvPr>
          </p:nvGrpSpPr>
          <p:grpSpPr>
            <a:xfrm>
              <a:off x="14826" y="6795"/>
              <a:ext cx="3188" cy="3188"/>
              <a:chOff x="5827" y="6891"/>
              <a:chExt cx="3188" cy="3188"/>
            </a:xfrm>
          </p:grpSpPr>
          <p:sp>
            <p:nvSpPr>
              <p:cNvPr id="5" name="椭圆 31"/>
              <p:cNvSpPr/>
              <p:nvPr>
                <p:custDataLst>
                  <p:tags r:id="rId45"/>
                </p:custDataLst>
              </p:nvPr>
            </p:nvSpPr>
            <p:spPr>
              <a:xfrm>
                <a:off x="5827" y="6891"/>
                <a:ext cx="3189" cy="3189"/>
              </a:xfrm>
              <a:prstGeom prst="ellipse">
                <a:avLst/>
              </a:prstGeom>
              <a:noFill/>
              <a:ln w="19050" cap="flat">
                <a:solidFill>
                  <a:srgbClr val="0000FF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marL="0" lvl="0" indent="0" fontAlgn="base" hangingPunct="0">
                  <a:buClrTx/>
                  <a:buFontTx/>
                </a:pPr>
                <a:endParaRPr lang="zh-CN" altLang="en-US" sz="1800" baseline="0">
                  <a:solidFill>
                    <a:srgbClr val="000000"/>
                  </a:solidFill>
                  <a:latin typeface="微软雅黑" panose="020B0503020204020204" charset="-122"/>
                  <a:sym typeface="微软雅黑" panose="020B0503020204020204" charset="-122"/>
                </a:endParaRPr>
              </a:p>
            </p:txBody>
          </p:sp>
          <p:graphicFrame>
            <p:nvGraphicFramePr>
              <p:cNvPr id="7" name="对象 40"/>
              <p:cNvGraphicFramePr>
                <a:graphicFrameLocks noChangeAspect="1"/>
              </p:cNvGraphicFramePr>
              <p:nvPr>
                <p:custDataLst>
                  <p:tags r:id="rId46"/>
                </p:custDataLst>
              </p:nvPr>
            </p:nvGraphicFramePr>
            <p:xfrm>
              <a:off x="7342" y="8270"/>
              <a:ext cx="475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47" imgW="302895" imgH="276225" progId="Equation.DSMT4">
                      <p:embed/>
                    </p:oleObj>
                  </mc:Choice>
                  <mc:Fallback>
                    <p:oleObj name="" r:id="rId47" imgW="302895" imgH="27622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7342" y="8270"/>
                            <a:ext cx="475" cy="4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椭圆 64"/>
            <p:cNvSpPr/>
            <p:nvPr>
              <p:custDataLst>
                <p:tags r:id="rId49"/>
              </p:custDataLst>
            </p:nvPr>
          </p:nvSpPr>
          <p:spPr>
            <a:xfrm>
              <a:off x="14826" y="8035"/>
              <a:ext cx="3163" cy="70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rgbClr val="00B050">
                          <a:tint val="66000"/>
                          <a:satMod val="160000"/>
                        </a:srgbClr>
                      </a:gs>
                      <a:gs pos="50000">
                        <a:srgbClr val="00B050">
                          <a:tint val="44500"/>
                          <a:satMod val="160000"/>
                        </a:srgbClr>
                      </a:gs>
                      <a:gs pos="100000">
                        <a:srgbClr val="00B050">
                          <a:tint val="23500"/>
                          <a:satMod val="160000"/>
                        </a:srgbClr>
                      </a:gs>
                    </a:gsLst>
                    <a:lin ang="18900000" scaled="1"/>
                  </a:gra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marL="0" lvl="0" indent="0" fontAlgn="base" hangingPunct="0">
                <a:buClrTx/>
                <a:buFontTx/>
              </a:pPr>
              <a:endParaRPr lang="zh-CN" altLang="en-US" sz="1800" baseline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50"/>
            </p:custDataLst>
          </p:nvPr>
        </p:nvGrpSpPr>
        <p:grpSpPr>
          <a:xfrm>
            <a:off x="6821805" y="4490720"/>
            <a:ext cx="1466850" cy="1720215"/>
            <a:chOff x="9528" y="7246"/>
            <a:chExt cx="2334" cy="3276"/>
          </a:xfrm>
        </p:grpSpPr>
        <p:grpSp>
          <p:nvGrpSpPr>
            <p:cNvPr id="36" name="组合 3"/>
            <p:cNvGrpSpPr/>
            <p:nvPr>
              <p:custDataLst>
                <p:tags r:id="rId51"/>
              </p:custDataLst>
            </p:nvPr>
          </p:nvGrpSpPr>
          <p:grpSpPr>
            <a:xfrm>
              <a:off x="9528" y="7246"/>
              <a:ext cx="2332" cy="3275"/>
              <a:chOff x="3180" y="7030"/>
              <a:chExt cx="2332" cy="3275"/>
            </a:xfrm>
          </p:grpSpPr>
          <p:grpSp>
            <p:nvGrpSpPr>
              <p:cNvPr id="17" name="组合 2"/>
              <p:cNvGrpSpPr/>
              <p:nvPr>
                <p:custDataLst>
                  <p:tags r:id="rId52"/>
                </p:custDataLst>
              </p:nvPr>
            </p:nvGrpSpPr>
            <p:grpSpPr>
              <a:xfrm>
                <a:off x="3180" y="7030"/>
                <a:ext cx="2332" cy="3275"/>
                <a:chOff x="2278" y="2639"/>
                <a:chExt cx="2332" cy="3275"/>
              </a:xfrm>
            </p:grpSpPr>
            <p:sp>
              <p:nvSpPr>
                <p:cNvPr id="19" name="椭圆 1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2284" y="2639"/>
                  <a:ext cx="2327" cy="709"/>
                </a:xfrm>
                <a:prstGeom prst="ellips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  <p:cxnSp>
              <p:nvCxnSpPr>
                <p:cNvPr id="20" name="直接连接符 19"/>
                <p:cNvCxnSpPr>
                  <a:endCxn id="22" idx="2"/>
                </p:cNvCxnSpPr>
                <p:nvPr>
                  <p:custDataLst>
                    <p:tags r:id="rId54"/>
                  </p:custDataLst>
                </p:nvPr>
              </p:nvCxnSpPr>
              <p:spPr>
                <a:xfrm flipH="1">
                  <a:off x="2278" y="2937"/>
                  <a:ext cx="0" cy="2623"/>
                </a:xfrm>
                <a:prstGeom prst="lin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1" name="直接连接符 20"/>
                <p:cNvCxnSpPr>
                  <a:endCxn id="22" idx="2"/>
                </p:cNvCxnSpPr>
                <p:nvPr>
                  <p:custDataLst>
                    <p:tags r:id="rId55"/>
                  </p:custDataLst>
                </p:nvPr>
              </p:nvCxnSpPr>
              <p:spPr>
                <a:xfrm flipH="1">
                  <a:off x="4605" y="2941"/>
                  <a:ext cx="0" cy="2623"/>
                </a:xfrm>
                <a:prstGeom prst="lin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2" name="椭圆 2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2278" y="5206"/>
                  <a:ext cx="2327" cy="709"/>
                </a:xfrm>
                <a:prstGeom prst="ellips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lgDash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</p:grpSp>
          <p:sp>
            <p:nvSpPr>
              <p:cNvPr id="43" name="椭圆 42"/>
              <p:cNvSpPr/>
              <p:nvPr>
                <p:custDataLst>
                  <p:tags r:id="rId57"/>
                </p:custDataLst>
              </p:nvPr>
            </p:nvSpPr>
            <p:spPr>
              <a:xfrm>
                <a:off x="3185" y="7030"/>
                <a:ext cx="2327" cy="7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8900000" scaled="1"/>
              </a:gradFill>
              <a:ln w="1905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4" name="椭圆 43"/>
              <p:cNvSpPr/>
              <p:nvPr>
                <p:custDataLst>
                  <p:tags r:id="rId58"/>
                </p:custDataLst>
              </p:nvPr>
            </p:nvSpPr>
            <p:spPr>
              <a:xfrm>
                <a:off x="3179" y="9597"/>
                <a:ext cx="2327" cy="7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3500000" scaled="1"/>
              </a:gradFill>
              <a:ln w="1905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5" name="弧形 44"/>
            <p:cNvSpPr/>
            <p:nvPr>
              <p:custDataLst>
                <p:tags r:id="rId59"/>
              </p:custDataLst>
            </p:nvPr>
          </p:nvSpPr>
          <p:spPr>
            <a:xfrm rot="10800000">
              <a:off x="9534" y="9802"/>
              <a:ext cx="2328" cy="720"/>
            </a:xfrm>
            <a:prstGeom prst="arc">
              <a:avLst>
                <a:gd name="adj1" fmla="val 11026643"/>
                <a:gd name="adj2" fmla="val 143971"/>
              </a:avLst>
            </a:prstGeom>
            <a:ln w="19050">
              <a:solidFill>
                <a:srgbClr val="162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5851" y="245132"/>
            <a:ext cx="1977491" cy="1849221"/>
          </a:xfrm>
          <a:prstGeom prst="rect">
            <a:avLst/>
          </a:prstGeom>
          <a:noFill/>
        </p:spPr>
      </p:pic>
      <p:grpSp>
        <p:nvGrpSpPr>
          <p:cNvPr id="30" name="组合 21506"/>
          <p:cNvGrpSpPr/>
          <p:nvPr>
            <p:custDataLst>
              <p:tags r:id="rId3"/>
            </p:custDataLst>
          </p:nvPr>
        </p:nvGrpSpPr>
        <p:grpSpPr>
          <a:xfrm>
            <a:off x="447993" y="145098"/>
            <a:ext cx="1495425" cy="2047875"/>
            <a:chOff x="0" y="0"/>
            <a:chExt cx="942" cy="1290"/>
          </a:xfrm>
        </p:grpSpPr>
        <p:sp>
          <p:nvSpPr>
            <p:cNvPr id="30726" name="直接连接符 2150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2" y="1134"/>
              <a:ext cx="60" cy="13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7" name="直接连接符 2150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228" y="60"/>
              <a:ext cx="30" cy="97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8" name="直接连接符 2150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2" y="1038"/>
              <a:ext cx="216" cy="96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29" name="直接连接符 215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72" y="288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0" name="直接连接符 215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42" y="156"/>
              <a:ext cx="60" cy="132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1" name="直接连接符 215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2" y="156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2" name="直接连接符 215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228" y="990"/>
              <a:ext cx="384" cy="4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3" name="直接连接符 215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12" y="990"/>
              <a:ext cx="282" cy="10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4" name="直接连接符 215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528" y="1098"/>
              <a:ext cx="366" cy="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5" name="直接连接符 215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2" y="1266"/>
              <a:ext cx="456" cy="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6" name="直接连接符 215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02" y="288"/>
              <a:ext cx="456" cy="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7" name="直接连接符 215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42" y="12"/>
              <a:ext cx="282" cy="10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8" name="直接连接符 215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2" y="60"/>
              <a:ext cx="216" cy="96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39" name="直接连接符 215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H="1">
              <a:off x="258" y="12"/>
              <a:ext cx="384" cy="4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0" name="直接连接符 2152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H="1">
              <a:off x="612" y="12"/>
              <a:ext cx="30" cy="978"/>
            </a:xfrm>
            <a:prstGeom prst="line">
              <a:avLst/>
            </a:prstGeom>
            <a:noFill/>
            <a:ln w="0" algn="ctr">
              <a:solidFill>
                <a:srgbClr val="000000"/>
              </a:solidFill>
              <a:prstDash val="sysDot"/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1" name="直接连接符 2152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H="1">
              <a:off x="894" y="120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2" name="直接连接符 21523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558" y="120"/>
              <a:ext cx="366" cy="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3" name="直接连接符 215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528" y="294"/>
              <a:ext cx="30" cy="9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744" name="椭圆 2152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46" y="4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5" name="椭圆 2152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30" y="0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6" name="椭圆 2152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912" y="10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7" name="椭圆 21528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546" y="282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8" name="椭圆 2152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516" y="1260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49" name="椭圆 2153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882" y="1086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0" name="椭圆 2153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00" y="978"/>
              <a:ext cx="30" cy="30"/>
            </a:xfrm>
            <a:prstGeom prst="ellipse">
              <a:avLst/>
            </a:prstGeom>
            <a:solidFill>
              <a:srgbClr val="C0C0C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1" name="椭圆 2153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90" y="276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2" name="椭圆 2153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" y="144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3" name="椭圆 21534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16" y="1026"/>
              <a:ext cx="30" cy="30"/>
            </a:xfrm>
            <a:prstGeom prst="ellipse">
              <a:avLst/>
            </a:prstGeom>
            <a:solidFill>
              <a:srgbClr val="C0C0C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4" name="椭圆 21535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0" y="1122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5" name="椭圆 21536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60" y="1254"/>
              <a:ext cx="30" cy="30"/>
            </a:xfrm>
            <a:prstGeom prst="ellipse">
              <a:avLst/>
            </a:prstGeom>
            <a:solidFill>
              <a:srgbClr val="00000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  <p:sp>
          <p:nvSpPr>
            <p:cNvPr id="30756" name="椭圆 21537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46" y="48"/>
              <a:ext cx="30" cy="30"/>
            </a:xfrm>
            <a:prstGeom prst="ellipse">
              <a:avLst/>
            </a:prstGeom>
            <a:solidFill>
              <a:srgbClr val="000080"/>
            </a:solidFill>
            <a:ln w="0" algn="ctr">
              <a:solidFill>
                <a:srgbClr val="000000"/>
              </a:solidFill>
              <a:round/>
            </a:ln>
          </p:spPr>
          <p:txBody>
            <a:bodyPr/>
            <a:p>
              <a:pPr>
                <a:buFont typeface="Arial" panose="020B0604020202020204" pitchFamily="34" charset="0"/>
                <a:buNone/>
              </a:pPr>
              <a:endParaRPr lang="zh-CN" altLang="en-US" sz="2400"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sp>
        <p:nvSpPr>
          <p:cNvPr id="6" name="文本框 5"/>
          <p:cNvSpPr txBox="1"/>
          <p:nvPr>
            <p:custDataLst>
              <p:tags r:id="rId35"/>
            </p:custDataLst>
          </p:nvPr>
        </p:nvSpPr>
        <p:spPr>
          <a:xfrm>
            <a:off x="2873375" y="648335"/>
            <a:ext cx="91059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50000"/>
              </a:lnSpc>
              <a:buNone/>
            </a:pPr>
            <a:r>
              <a:rPr lang="en-US" altLang="zh-CN" sz="2800" b="1">
                <a:solidFill>
                  <a:schemeClr val="tx1"/>
                </a:solidFill>
                <a:latin typeface="+mn-ea"/>
                <a:cs typeface="黑体" panose="02010609060101010101" charset="-122"/>
                <a:sym typeface="+mn-ea"/>
              </a:rPr>
              <a:t>   </a:t>
            </a: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围成它们的每个面都是平面图形，且都是平面多边形；</a:t>
            </a:r>
            <a:endParaRPr lang="zh-CN" altLang="en-US" sz="28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36"/>
            </p:custDataLst>
          </p:nvPr>
        </p:nvSpPr>
        <p:spPr>
          <a:xfrm>
            <a:off x="1355090" y="2183765"/>
            <a:ext cx="107016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0045" lvl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定义：一般地，由若干个平面多边形围成的几何体叫做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多面体</a:t>
            </a: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。</a:t>
            </a:r>
            <a:endParaRPr lang="zh-CN" altLang="en-US" sz="2800">
              <a:latin typeface="Times New Roman" panose="02020603050405020304" charset="0"/>
              <a:ea typeface="华文楷体" panose="02010600040101010101" charset="-122"/>
            </a:endParaRPr>
          </a:p>
        </p:txBody>
      </p:sp>
      <p:pic>
        <p:nvPicPr>
          <p:cNvPr id="4" name="图片 -2147482620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 r:link="rId3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230" y="3272155"/>
            <a:ext cx="3083560" cy="3025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48435" y="3075305"/>
            <a:ext cx="9896475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2564765" y="257810"/>
            <a:ext cx="2024380" cy="2024380"/>
            <a:chOff x="14826" y="6795"/>
            <a:chExt cx="3188" cy="3188"/>
          </a:xfrm>
        </p:grpSpPr>
        <p:grpSp>
          <p:nvGrpSpPr>
            <p:cNvPr id="9" name="组合 42"/>
            <p:cNvGrpSpPr/>
            <p:nvPr>
              <p:custDataLst>
                <p:tags r:id="rId1"/>
              </p:custDataLst>
            </p:nvPr>
          </p:nvGrpSpPr>
          <p:grpSpPr>
            <a:xfrm>
              <a:off x="14826" y="6795"/>
              <a:ext cx="3188" cy="3188"/>
              <a:chOff x="5827" y="6891"/>
              <a:chExt cx="3188" cy="3188"/>
            </a:xfrm>
          </p:grpSpPr>
          <p:sp>
            <p:nvSpPr>
              <p:cNvPr id="5" name="椭圆 31"/>
              <p:cNvSpPr/>
              <p:nvPr>
                <p:custDataLst>
                  <p:tags r:id="rId2"/>
                </p:custDataLst>
              </p:nvPr>
            </p:nvSpPr>
            <p:spPr>
              <a:xfrm>
                <a:off x="5827" y="6891"/>
                <a:ext cx="3189" cy="3189"/>
              </a:xfrm>
              <a:prstGeom prst="ellipse">
                <a:avLst/>
              </a:prstGeom>
              <a:noFill/>
              <a:ln w="19050" cap="flat">
                <a:solidFill>
                  <a:srgbClr val="0000FF"/>
                </a:solidFill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marL="0" lvl="0" indent="0" fontAlgn="base" hangingPunct="0">
                  <a:buClrTx/>
                  <a:buFontTx/>
                </a:pPr>
                <a:endParaRPr lang="zh-CN" altLang="en-US" sz="1800" baseline="0">
                  <a:solidFill>
                    <a:srgbClr val="000000"/>
                  </a:solidFill>
                  <a:latin typeface="微软雅黑" panose="020B0503020204020204" charset="-122"/>
                  <a:sym typeface="微软雅黑" panose="020B0503020204020204" charset="-122"/>
                </a:endParaRPr>
              </a:p>
            </p:txBody>
          </p:sp>
          <p:graphicFrame>
            <p:nvGraphicFramePr>
              <p:cNvPr id="7" name="对象 40"/>
              <p:cNvGraphicFramePr>
                <a:graphicFrameLocks noChangeAspect="1"/>
              </p:cNvGraphicFramePr>
              <p:nvPr>
                <p:custDataLst>
                  <p:tags r:id="rId3"/>
                </p:custDataLst>
              </p:nvPr>
            </p:nvGraphicFramePr>
            <p:xfrm>
              <a:off x="7342" y="8270"/>
              <a:ext cx="475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4" imgW="302895" imgH="276225" progId="Equation.DSMT4">
                      <p:embed/>
                    </p:oleObj>
                  </mc:Choice>
                  <mc:Fallback>
                    <p:oleObj name="" r:id="rId4" imgW="302895" imgH="276225" progId="Equation.DSMT4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342" y="8270"/>
                            <a:ext cx="475" cy="43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椭圆 64"/>
            <p:cNvSpPr/>
            <p:nvPr>
              <p:custDataLst>
                <p:tags r:id="rId6"/>
              </p:custDataLst>
            </p:nvPr>
          </p:nvSpPr>
          <p:spPr>
            <a:xfrm>
              <a:off x="14826" y="8035"/>
              <a:ext cx="3163" cy="708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gradFill flip="none" rotWithShape="1">
                    <a:gsLst>
                      <a:gs pos="0">
                        <a:srgbClr val="00B050">
                          <a:tint val="66000"/>
                          <a:satMod val="160000"/>
                        </a:srgbClr>
                      </a:gs>
                      <a:gs pos="50000">
                        <a:srgbClr val="00B050">
                          <a:tint val="44500"/>
                          <a:satMod val="160000"/>
                        </a:srgbClr>
                      </a:gs>
                      <a:gs pos="100000">
                        <a:srgbClr val="00B050">
                          <a:tint val="23500"/>
                          <a:satMod val="160000"/>
                        </a:srgbClr>
                      </a:gs>
                    </a:gsLst>
                    <a:lin ang="18900000" scaled="1"/>
                  </a:gra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marL="0" lvl="0" indent="0" fontAlgn="base" hangingPunct="0">
                <a:buClrTx/>
                <a:buFontTx/>
              </a:pPr>
              <a:endParaRPr lang="zh-CN" altLang="en-US" sz="1800" baseline="0">
                <a:solidFill>
                  <a:srgbClr val="000000"/>
                </a:solidFill>
                <a:latin typeface="微软雅黑" panose="020B0503020204020204" charset="-122"/>
                <a:sym typeface="微软雅黑" panose="020B0503020204020204" charset="-122"/>
              </a:endParaRPr>
            </a:p>
          </p:txBody>
        </p:sp>
      </p:grpSp>
      <p:grpSp>
        <p:nvGrpSpPr>
          <p:cNvPr id="35" name="组合 34"/>
          <p:cNvGrpSpPr/>
          <p:nvPr>
            <p:custDataLst>
              <p:tags r:id="rId7"/>
            </p:custDataLst>
          </p:nvPr>
        </p:nvGrpSpPr>
        <p:grpSpPr>
          <a:xfrm>
            <a:off x="671830" y="257810"/>
            <a:ext cx="1466850" cy="1720215"/>
            <a:chOff x="9528" y="7246"/>
            <a:chExt cx="2334" cy="3276"/>
          </a:xfrm>
        </p:grpSpPr>
        <p:grpSp>
          <p:nvGrpSpPr>
            <p:cNvPr id="36" name="组合 3"/>
            <p:cNvGrpSpPr/>
            <p:nvPr>
              <p:custDataLst>
                <p:tags r:id="rId8"/>
              </p:custDataLst>
            </p:nvPr>
          </p:nvGrpSpPr>
          <p:grpSpPr>
            <a:xfrm>
              <a:off x="9528" y="7246"/>
              <a:ext cx="2332" cy="3275"/>
              <a:chOff x="3180" y="7030"/>
              <a:chExt cx="2332" cy="3275"/>
            </a:xfrm>
          </p:grpSpPr>
          <p:grpSp>
            <p:nvGrpSpPr>
              <p:cNvPr id="17" name="组合 2"/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3180" y="7030"/>
                <a:ext cx="2332" cy="3275"/>
                <a:chOff x="2278" y="2639"/>
                <a:chExt cx="2332" cy="3275"/>
              </a:xfrm>
            </p:grpSpPr>
            <p:sp>
              <p:nvSpPr>
                <p:cNvPr id="19" name="椭圆 1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284" y="2639"/>
                  <a:ext cx="2327" cy="709"/>
                </a:xfrm>
                <a:prstGeom prst="ellips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  <p:cxnSp>
              <p:nvCxnSpPr>
                <p:cNvPr id="20" name="直接连接符 19"/>
                <p:cNvCxnSpPr>
                  <a:endCxn id="22" idx="2"/>
                </p:cNvCxnSpPr>
                <p:nvPr>
                  <p:custDataLst>
                    <p:tags r:id="rId11"/>
                  </p:custDataLst>
                </p:nvPr>
              </p:nvCxnSpPr>
              <p:spPr>
                <a:xfrm flipH="1">
                  <a:off x="2278" y="2937"/>
                  <a:ext cx="0" cy="2623"/>
                </a:xfrm>
                <a:prstGeom prst="lin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21" name="直接连接符 20"/>
                <p:cNvCxnSpPr>
                  <a:endCxn id="22" idx="2"/>
                </p:cNvCxnSpPr>
                <p:nvPr>
                  <p:custDataLst>
                    <p:tags r:id="rId12"/>
                  </p:custDataLst>
                </p:nvPr>
              </p:nvCxnSpPr>
              <p:spPr>
                <a:xfrm flipH="1">
                  <a:off x="4605" y="2941"/>
                  <a:ext cx="0" cy="2623"/>
                </a:xfrm>
                <a:prstGeom prst="lin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solid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2" name="椭圆 2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278" y="5206"/>
                  <a:ext cx="2327" cy="709"/>
                </a:xfrm>
                <a:prstGeom prst="ellipse">
                  <a:avLst/>
                </a:prstGeom>
                <a:noFill/>
                <a:ln w="19050" cap="flat">
                  <a:solidFill>
                    <a:srgbClr val="0000FF"/>
                  </a:solidFill>
                  <a:prstDash val="lgDash"/>
                  <a:miter lim="800000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p>
                  <a:pPr marL="0" marR="0" indent="0" algn="l" defTabSz="914400" rtl="0" fontAlgn="auto" latinLnBrk="1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endParaRPr>
                </a:p>
              </p:txBody>
            </p:sp>
          </p:grpSp>
          <p:sp>
            <p:nvSpPr>
              <p:cNvPr id="43" name="椭圆 42"/>
              <p:cNvSpPr/>
              <p:nvPr>
                <p:custDataLst>
                  <p:tags r:id="rId14"/>
                </p:custDataLst>
              </p:nvPr>
            </p:nvSpPr>
            <p:spPr>
              <a:xfrm>
                <a:off x="3185" y="7030"/>
                <a:ext cx="2327" cy="7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18900000" scaled="1"/>
              </a:gradFill>
              <a:ln w="1905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  <p:sp>
            <p:nvSpPr>
              <p:cNvPr id="44" name="椭圆 43"/>
              <p:cNvSpPr/>
              <p:nvPr>
                <p:custDataLst>
                  <p:tags r:id="rId15"/>
                </p:custDataLst>
              </p:nvPr>
            </p:nvSpPr>
            <p:spPr>
              <a:xfrm>
                <a:off x="3179" y="9597"/>
                <a:ext cx="2327" cy="708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3500000" scaled="1"/>
              </a:gradFill>
              <a:ln w="1905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endParaRPr>
              </a:p>
            </p:txBody>
          </p:sp>
        </p:grpSp>
        <p:sp>
          <p:nvSpPr>
            <p:cNvPr id="45" name="弧形 44"/>
            <p:cNvSpPr/>
            <p:nvPr>
              <p:custDataLst>
                <p:tags r:id="rId16"/>
              </p:custDataLst>
            </p:nvPr>
          </p:nvSpPr>
          <p:spPr>
            <a:xfrm rot="10800000">
              <a:off x="9534" y="9802"/>
              <a:ext cx="2328" cy="720"/>
            </a:xfrm>
            <a:prstGeom prst="arc">
              <a:avLst>
                <a:gd name="adj1" fmla="val 11026643"/>
                <a:gd name="adj2" fmla="val 143971"/>
              </a:avLst>
            </a:prstGeom>
            <a:ln w="19050">
              <a:solidFill>
                <a:srgbClr val="1624E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4686935" y="748030"/>
            <a:ext cx="740537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8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围成它们的面不全是平面图形，有些面是曲面.</a:t>
            </a:r>
            <a:endParaRPr lang="zh-CN" altLang="en-US" sz="2800" b="1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8"/>
            </p:custDataLst>
          </p:nvPr>
        </p:nvSpPr>
        <p:spPr>
          <a:xfrm>
            <a:off x="421005" y="2138045"/>
            <a:ext cx="113493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0045" lvl="1" indent="609600" fontAlgn="auto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一条平面曲线（包括直线）绕它所在平面内的一条定直线旋转所形成的曲面叫做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旋转面</a:t>
            </a: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，封闭的旋转面围成的几何体叫做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旋转体</a:t>
            </a: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。</a:t>
            </a:r>
            <a:endParaRPr lang="zh-CN" sz="2400">
              <a:solidFill>
                <a:srgbClr val="C00000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-200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7150" y="3487420"/>
            <a:ext cx="2648585" cy="33705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2"/>
            </p:custDataLst>
          </p:nvPr>
        </p:nvSpPr>
        <p:spPr>
          <a:xfrm>
            <a:off x="1782445" y="4510405"/>
            <a:ext cx="6096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2890" lvl="1" indent="0">
              <a:lnSpc>
                <a:spcPct val="2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这条定直线叫做旋转体的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轴</a:t>
            </a:r>
            <a:r>
              <a:rPr lang="zh-CN" altLang="en-US" sz="28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。</a:t>
            </a:r>
            <a:endParaRPr lang="zh-CN" altLang="en-US" sz="2800" b="1"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291" y="3432884"/>
            <a:ext cx="272483" cy="45719"/>
          </a:xfrm>
          <a:custGeom>
            <a:avLst/>
            <a:gdLst>
              <a:gd name="connsiteX0" fmla="*/ 0 w 272483"/>
              <a:gd name="connsiteY0" fmla="*/ 0 h 45719"/>
              <a:gd name="connsiteX1" fmla="*/ 272483 w 272483"/>
              <a:gd name="connsiteY1" fmla="*/ 0 h 45719"/>
              <a:gd name="connsiteX2" fmla="*/ 272483 w 272483"/>
              <a:gd name="connsiteY2" fmla="*/ 45719 h 45719"/>
              <a:gd name="connsiteX3" fmla="*/ 0 w 272483"/>
              <a:gd name="connsiteY3" fmla="*/ 45719 h 45719"/>
              <a:gd name="connsiteX4" fmla="*/ 0 w 272483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83" h="45719">
                <a:moveTo>
                  <a:pt x="0" y="0"/>
                </a:moveTo>
                <a:lnTo>
                  <a:pt x="272483" y="0"/>
                </a:lnTo>
                <a:lnTo>
                  <a:pt x="27248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200" y="4697468"/>
            <a:ext cx="307574" cy="45719"/>
          </a:xfrm>
          <a:custGeom>
            <a:avLst/>
            <a:gdLst>
              <a:gd name="connsiteX0" fmla="*/ 0 w 307574"/>
              <a:gd name="connsiteY0" fmla="*/ 0 h 45719"/>
              <a:gd name="connsiteX1" fmla="*/ 307574 w 307574"/>
              <a:gd name="connsiteY1" fmla="*/ 0 h 45719"/>
              <a:gd name="connsiteX2" fmla="*/ 307574 w 307574"/>
              <a:gd name="connsiteY2" fmla="*/ 45719 h 45719"/>
              <a:gd name="connsiteX3" fmla="*/ 0 w 307574"/>
              <a:gd name="connsiteY3" fmla="*/ 45719 h 45719"/>
              <a:gd name="connsiteX4" fmla="*/ 0 w 307574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4" h="45719">
                <a:moveTo>
                  <a:pt x="0" y="0"/>
                </a:moveTo>
                <a:lnTo>
                  <a:pt x="307574" y="0"/>
                </a:lnTo>
                <a:lnTo>
                  <a:pt x="30757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grpSp>
        <p:nvGrpSpPr>
          <p:cNvPr id="26635" name="组合 77"/>
          <p:cNvGrpSpPr/>
          <p:nvPr>
            <p:custDataLst>
              <p:tags r:id="rId4"/>
            </p:custDataLst>
          </p:nvPr>
        </p:nvGrpSpPr>
        <p:grpSpPr>
          <a:xfrm>
            <a:off x="3218180" y="490220"/>
            <a:ext cx="1196975" cy="1206500"/>
            <a:chOff x="7151" y="1708"/>
            <a:chExt cx="2342" cy="2256"/>
          </a:xfrm>
        </p:grpSpPr>
        <p:grpSp>
          <p:nvGrpSpPr>
            <p:cNvPr id="26636" name="组合 31"/>
            <p:cNvGrpSpPr/>
            <p:nvPr>
              <p:custDataLst>
                <p:tags r:id="rId5"/>
              </p:custDataLst>
            </p:nvPr>
          </p:nvGrpSpPr>
          <p:grpSpPr>
            <a:xfrm>
              <a:off x="7189" y="1708"/>
              <a:ext cx="2282" cy="2257"/>
              <a:chOff x="5998" y="4457"/>
              <a:chExt cx="2375" cy="2382"/>
            </a:xfrm>
          </p:grpSpPr>
          <p:sp>
            <p:nvSpPr>
              <p:cNvPr id="26637" name="平行四边形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5998" y="4457"/>
                <a:ext cx="2363" cy="483"/>
              </a:xfrm>
              <a:prstGeom prst="parallelogram">
                <a:avLst>
                  <a:gd name="adj" fmla="val 132999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</a:ln>
            </p:spPr>
            <p:txBody>
              <a:bodyPr anchor="ctr" anchorCtr="0"/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</a:lstStyle>
              <a:p>
                <a:pPr lvl="0" algn="ctr"/>
                <a:endParaRPr lang="zh-CN" altLang="en-US">
                  <a:solidFill>
                    <a:srgbClr val="FFFFFF"/>
                  </a:solidFill>
                  <a:latin typeface="Times New Roman" panose="02020603050405020304" charset="0"/>
                  <a:ea typeface="华文楷体" panose="02010600040101010101" charset="-122"/>
                </a:endParaRPr>
              </a:p>
            </p:txBody>
          </p:sp>
          <p:cxnSp>
            <p:nvCxnSpPr>
              <p:cNvPr id="26638" name="直接连接符 28"/>
              <p:cNvCxnSpPr/>
              <p:nvPr>
                <p:custDataLst>
                  <p:tags r:id="rId7"/>
                </p:custDataLst>
              </p:nvPr>
            </p:nvCxnSpPr>
            <p:spPr>
              <a:xfrm flipH="1">
                <a:off x="6662" y="4457"/>
                <a:ext cx="0" cy="18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lgDash"/>
                <a:round/>
              </a:ln>
            </p:spPr>
          </p:cxnSp>
          <p:cxnSp>
            <p:nvCxnSpPr>
              <p:cNvPr id="26639" name="直接连接符 29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7692" y="4951"/>
                <a:ext cx="0" cy="18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</p:cxnSp>
          <p:cxnSp>
            <p:nvCxnSpPr>
              <p:cNvPr id="26640" name="直接连接符 30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8373" y="4457"/>
                <a:ext cx="0" cy="192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</p:spPr>
          </p:cxnSp>
        </p:grpSp>
        <p:cxnSp>
          <p:nvCxnSpPr>
            <p:cNvPr id="26641" name="直接连接符 67"/>
            <p:cNvCxnSpPr/>
            <p:nvPr>
              <p:custDataLst>
                <p:tags r:id="rId10"/>
              </p:custDataLst>
            </p:nvPr>
          </p:nvCxnSpPr>
          <p:spPr>
            <a:xfrm flipH="1">
              <a:off x="7189" y="3552"/>
              <a:ext cx="638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miter lim="800000"/>
            </a:ln>
          </p:spPr>
        </p:cxnSp>
        <p:cxnSp>
          <p:nvCxnSpPr>
            <p:cNvPr id="26642" name="直接连接符 68"/>
            <p:cNvCxnSpPr/>
            <p:nvPr>
              <p:custDataLst>
                <p:tags r:id="rId11"/>
              </p:custDataLst>
            </p:nvPr>
          </p:nvCxnSpPr>
          <p:spPr>
            <a:xfrm>
              <a:off x="7827" y="3537"/>
              <a:ext cx="1666" cy="23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3" name="直接连接符 69"/>
            <p:cNvCxnSpPr/>
            <p:nvPr>
              <p:custDataLst>
                <p:tags r:id="rId12"/>
              </p:custDataLst>
            </p:nvPr>
          </p:nvCxnSpPr>
          <p:spPr>
            <a:xfrm>
              <a:off x="7151" y="3941"/>
              <a:ext cx="1666" cy="23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44" name="直接连接符 29"/>
            <p:cNvCxnSpPr/>
            <p:nvPr>
              <p:custDataLst>
                <p:tags r:id="rId13"/>
              </p:custDataLst>
            </p:nvPr>
          </p:nvCxnSpPr>
          <p:spPr>
            <a:xfrm flipH="1">
              <a:off x="7186" y="2176"/>
              <a:ext cx="0" cy="178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</a:ln>
          </p:spPr>
        </p:cxnSp>
        <p:cxnSp>
          <p:nvCxnSpPr>
            <p:cNvPr id="26645" name="直接连接符 71"/>
            <p:cNvCxnSpPr/>
            <p:nvPr>
              <p:custDataLst>
                <p:tags r:id="rId14"/>
              </p:custDataLst>
            </p:nvPr>
          </p:nvCxnSpPr>
          <p:spPr>
            <a:xfrm flipH="1">
              <a:off x="8817" y="3542"/>
              <a:ext cx="623" cy="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</p:cxnSp>
        <p:sp>
          <p:nvSpPr>
            <p:cNvPr id="26646" name="平行四边形 18"/>
            <p:cNvSpPr/>
            <p:nvPr>
              <p:custDataLst>
                <p:tags r:id="rId15"/>
              </p:custDataLst>
            </p:nvPr>
          </p:nvSpPr>
          <p:spPr>
            <a:xfrm>
              <a:off x="7157" y="3545"/>
              <a:ext cx="2336" cy="388"/>
            </a:xfrm>
            <a:prstGeom prst="parallelogram">
              <a:avLst>
                <a:gd name="adj" fmla="val 192799"/>
              </a:avLst>
            </a:prstGeom>
            <a:solidFill>
              <a:schemeClr val="accent2">
                <a:alpha val="56998"/>
              </a:schemeClr>
            </a:solidFill>
            <a:ln w="19050">
              <a:noFill/>
              <a:miter lim="800000"/>
            </a:ln>
          </p:spPr>
          <p:txBody>
            <a:bodyPr anchor="ctr" anchorCtr="0"/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lvl="0" algn="ctr"/>
              <a:endParaRPr lang="zh-CN" altLang="en-US">
                <a:solidFill>
                  <a:srgbClr val="FFFFFF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grpSp>
        <p:nvGrpSpPr>
          <p:cNvPr id="26647" name="组合 80"/>
          <p:cNvGrpSpPr/>
          <p:nvPr>
            <p:custDataLst>
              <p:tags r:id="rId16"/>
            </p:custDataLst>
          </p:nvPr>
        </p:nvGrpSpPr>
        <p:grpSpPr>
          <a:xfrm>
            <a:off x="5507355" y="437198"/>
            <a:ext cx="1108075" cy="1274762"/>
            <a:chOff x="10981" y="1844"/>
            <a:chExt cx="2154" cy="2254"/>
          </a:xfrm>
        </p:grpSpPr>
        <p:grpSp>
          <p:nvGrpSpPr>
            <p:cNvPr id="26648" name="组合 53"/>
            <p:cNvGrpSpPr/>
            <p:nvPr>
              <p:custDataLst>
                <p:tags r:id="rId17"/>
              </p:custDataLst>
            </p:nvPr>
          </p:nvGrpSpPr>
          <p:grpSpPr>
            <a:xfrm>
              <a:off x="10981" y="1844"/>
              <a:ext cx="2154" cy="2245"/>
              <a:chOff x="11561" y="2296"/>
              <a:chExt cx="2154" cy="2368"/>
            </a:xfrm>
          </p:grpSpPr>
          <p:grpSp>
            <p:nvGrpSpPr>
              <p:cNvPr id="26649" name="组合 17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11597" y="2296"/>
                <a:ext cx="2081" cy="2368"/>
                <a:chOff x="8982" y="4565"/>
                <a:chExt cx="2083" cy="2367"/>
              </a:xfrm>
            </p:grpSpPr>
            <p:cxnSp>
              <p:nvCxnSpPr>
                <p:cNvPr id="26650" name="直接连接符 12"/>
                <p:cNvCxnSpPr/>
                <p:nvPr>
                  <p:custDataLst>
                    <p:tags r:id="rId19"/>
                  </p:custDataLst>
                </p:nvPr>
              </p:nvCxnSpPr>
              <p:spPr>
                <a:xfrm flipH="1">
                  <a:off x="8982" y="4704"/>
                  <a:ext cx="7" cy="1975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</p:spPr>
            </p:cxnSp>
            <p:cxnSp>
              <p:nvCxnSpPr>
                <p:cNvPr id="26651" name="直接连接符 13"/>
                <p:cNvCxnSpPr/>
                <p:nvPr>
                  <p:custDataLst>
                    <p:tags r:id="rId20"/>
                  </p:custDataLst>
                </p:nvPr>
              </p:nvCxnSpPr>
              <p:spPr>
                <a:xfrm flipH="1">
                  <a:off x="9374" y="4940"/>
                  <a:ext cx="10" cy="19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26652" name="直接连接符 14"/>
                <p:cNvCxnSpPr/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10638" y="4940"/>
                  <a:ext cx="7" cy="19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26653" name="直接连接符 15"/>
                <p:cNvCxnSpPr/>
                <p:nvPr>
                  <p:custDataLst>
                    <p:tags r:id="rId22"/>
                  </p:custDataLst>
                </p:nvPr>
              </p:nvCxnSpPr>
              <p:spPr>
                <a:xfrm flipH="1">
                  <a:off x="11058" y="4704"/>
                  <a:ext cx="7" cy="19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</p:spPr>
            </p:cxnSp>
            <p:cxnSp>
              <p:nvCxnSpPr>
                <p:cNvPr id="26654" name="直接连接符 16"/>
                <p:cNvCxnSpPr/>
                <p:nvPr>
                  <p:custDataLst>
                    <p:tags r:id="rId23"/>
                  </p:custDataLst>
                </p:nvPr>
              </p:nvCxnSpPr>
              <p:spPr>
                <a:xfrm flipH="1">
                  <a:off x="10020" y="4565"/>
                  <a:ext cx="7" cy="19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  <a:round/>
                </a:ln>
              </p:spPr>
            </p:cxnSp>
            <p:sp>
              <p:nvSpPr>
                <p:cNvPr id="26655" name="正五边形 9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8989" y="4565"/>
                  <a:ext cx="2069" cy="375"/>
                </a:xfrm>
                <a:prstGeom prst="pentagon">
                  <a:avLst>
                    <a:gd name="hf" fmla="val 105146"/>
                    <a:gd name="vf" fmla="val 110557"/>
                  </a:avLst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</a:ln>
              </p:spPr>
              <p:txBody>
                <a:bodyPr anchor="ctr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charset="-122"/>
                    </a:defRPr>
                  </a:lvl5pPr>
                </a:lstStyle>
                <a:p>
                  <a:pPr lvl="0" algn="ctr"/>
                  <a:endParaRPr lang="zh-CN" altLang="en-US">
                    <a:solidFill>
                      <a:srgbClr val="FFFFFF"/>
                    </a:solidFill>
                    <a:latin typeface="Times New Roman" panose="02020603050405020304" charset="0"/>
                    <a:ea typeface="华文楷体" panose="02010600040101010101" charset="-122"/>
                  </a:endParaRPr>
                </a:p>
              </p:txBody>
            </p:sp>
          </p:grpSp>
          <p:grpSp>
            <p:nvGrpSpPr>
              <p:cNvPr id="26656" name="组合 55"/>
              <p:cNvGrpSpPr/>
              <p:nvPr>
                <p:custDataLst>
                  <p:tags r:id="rId25"/>
                </p:custDataLst>
              </p:nvPr>
            </p:nvGrpSpPr>
            <p:grpSpPr>
              <a:xfrm>
                <a:off x="11561" y="4267"/>
                <a:ext cx="2154" cy="379"/>
                <a:chOff x="8549" y="7101"/>
                <a:chExt cx="2154" cy="379"/>
              </a:xfrm>
            </p:grpSpPr>
            <p:cxnSp>
              <p:nvCxnSpPr>
                <p:cNvPr id="26657" name="直接连接符 56"/>
                <p:cNvCxnSpPr/>
                <p:nvPr>
                  <p:custDataLst>
                    <p:tags r:id="rId26"/>
                  </p:custDataLst>
                </p:nvPr>
              </p:nvCxnSpPr>
              <p:spPr>
                <a:xfrm flipH="1">
                  <a:off x="8567" y="7105"/>
                  <a:ext cx="1033" cy="14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  <a:miter lim="800000"/>
                </a:ln>
              </p:spPr>
            </p:cxnSp>
            <p:cxnSp>
              <p:nvCxnSpPr>
                <p:cNvPr id="26658" name="直接连接符 57"/>
                <p:cNvCxnSpPr/>
                <p:nvPr>
                  <p:custDataLst>
                    <p:tags r:id="rId27"/>
                  </p:custDataLst>
                </p:nvPr>
              </p:nvCxnSpPr>
              <p:spPr>
                <a:xfrm>
                  <a:off x="9600" y="7101"/>
                  <a:ext cx="1034" cy="147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59" name="直接连接符 58"/>
                <p:cNvCxnSpPr/>
                <p:nvPr>
                  <p:custDataLst>
                    <p:tags r:id="rId28"/>
                  </p:custDataLst>
                </p:nvPr>
              </p:nvCxnSpPr>
              <p:spPr>
                <a:xfrm>
                  <a:off x="8549" y="7220"/>
                  <a:ext cx="413" cy="26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60" name="直接连接符 59"/>
                <p:cNvCxnSpPr/>
                <p:nvPr>
                  <p:custDataLst>
                    <p:tags r:id="rId29"/>
                  </p:custDataLst>
                </p:nvPr>
              </p:nvCxnSpPr>
              <p:spPr>
                <a:xfrm>
                  <a:off x="8962" y="7480"/>
                  <a:ext cx="1277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61" name="直接连接符 60"/>
                <p:cNvCxnSpPr/>
                <p:nvPr>
                  <p:custDataLst>
                    <p:tags r:id="rId30"/>
                  </p:custDataLst>
                </p:nvPr>
              </p:nvCxnSpPr>
              <p:spPr>
                <a:xfrm flipH="1">
                  <a:off x="10239" y="7220"/>
                  <a:ext cx="464" cy="26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</a:ln>
              </p:spPr>
            </p:cxnSp>
          </p:grpSp>
        </p:grpSp>
        <p:sp>
          <p:nvSpPr>
            <p:cNvPr id="26662" name="任意多边形 79"/>
            <p:cNvSpPr/>
            <p:nvPr>
              <p:custDataLst>
                <p:tags r:id="rId31"/>
              </p:custDataLst>
            </p:nvPr>
          </p:nvSpPr>
          <p:spPr>
            <a:xfrm>
              <a:off x="11052" y="3714"/>
              <a:ext cx="1896" cy="384"/>
            </a:xfrm>
            <a:custGeom>
              <a:avLst/>
              <a:gdLst>
                <a:gd name="connisteX0" fmla="*/ 640080 w 1203960"/>
                <a:gd name="connsiteY0" fmla="*/ 0 h 243840"/>
                <a:gd name="connisteX1" fmla="*/ 0 w 1203960"/>
                <a:gd name="connsiteY1" fmla="*/ 76200 h 243840"/>
                <a:gd name="connisteX2" fmla="*/ 266700 w 1203960"/>
                <a:gd name="connsiteY2" fmla="*/ 243840 h 243840"/>
                <a:gd name="connisteX3" fmla="*/ 998220 w 1203960"/>
                <a:gd name="connsiteY3" fmla="*/ 205740 h 243840"/>
                <a:gd name="connisteX4" fmla="*/ 1203960 w 1203960"/>
                <a:gd name="connsiteY4" fmla="*/ 91440 h 243840"/>
                <a:gd name="connisteX5" fmla="*/ 640080 w 1203960"/>
                <a:gd name="connsiteY5" fmla="*/ 0 h 2438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</a:cxnLst>
              <a:rect l="l" t="t" r="r" b="b"/>
              <a:pathLst>
                <a:path w="1203960" h="243840">
                  <a:moveTo>
                    <a:pt x="640080" y="0"/>
                  </a:moveTo>
                  <a:lnTo>
                    <a:pt x="0" y="76200"/>
                  </a:lnTo>
                  <a:lnTo>
                    <a:pt x="266700" y="243840"/>
                  </a:lnTo>
                  <a:lnTo>
                    <a:pt x="998220" y="205740"/>
                  </a:lnTo>
                  <a:lnTo>
                    <a:pt x="1203960" y="91440"/>
                  </a:lnTo>
                  <a:lnTo>
                    <a:pt x="640080" y="0"/>
                  </a:lnTo>
                  <a:close/>
                </a:path>
              </a:pathLst>
            </a:custGeom>
            <a:solidFill>
              <a:srgbClr val="F30EFA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</a:lstStyle>
            <a:p>
              <a:pPr lvl="0" algn="ctr" hangingPunct="0"/>
              <a:endParaRPr lang="zh-CN" altLang="en-US">
                <a:solidFill>
                  <a:srgbClr val="FFFFFF"/>
                </a:solidFill>
                <a:latin typeface="Times New Roman" panose="02020603050405020304" charset="0"/>
                <a:ea typeface="华文楷体" panose="02010600040101010101" charset="-122"/>
              </a:endParaRPr>
            </a:p>
          </p:txBody>
        </p:sp>
      </p:grpSp>
      <p:pic>
        <p:nvPicPr>
          <p:cNvPr id="26663" name="图片 83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1109980" y="347345"/>
            <a:ext cx="998538" cy="13493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clrChange>
              <a:clrFrom>
                <a:srgbClr val="F2F1EF">
                  <a:alpha val="100000"/>
                </a:srgbClr>
              </a:clrFrom>
              <a:clrTo>
                <a:srgbClr val="F2F1EF">
                  <a:alpha val="100000"/>
                  <a:alpha val="0"/>
                </a:srgbClr>
              </a:clrTo>
            </a:clrChange>
          </a:blip>
          <a:srcRect l="6020" t="2045" r="4185" b="57690"/>
          <a:stretch>
            <a:fillRect/>
          </a:stretch>
        </p:blipFill>
        <p:spPr>
          <a:xfrm rot="16200000">
            <a:off x="8665210" y="-775335"/>
            <a:ext cx="1572260" cy="3595370"/>
          </a:xfrm>
          <a:prstGeom prst="rect">
            <a:avLst/>
          </a:prstGeom>
        </p:spPr>
      </p:pic>
      <p:sp>
        <p:nvSpPr>
          <p:cNvPr id="8" name="圆角矩形 7"/>
          <p:cNvSpPr/>
          <p:nvPr>
            <p:custDataLst>
              <p:tags r:id="rId36"/>
            </p:custDataLst>
          </p:nvPr>
        </p:nvSpPr>
        <p:spPr>
          <a:xfrm>
            <a:off x="970915" y="2106295"/>
            <a:ext cx="9916795" cy="121793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7"/>
            </p:custDataLst>
          </p:nvPr>
        </p:nvSpPr>
        <p:spPr>
          <a:xfrm>
            <a:off x="1110040" y="2107198"/>
            <a:ext cx="9557322" cy="136709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60045" lvl="1" indent="609600" fontAlgn="auto">
              <a:lnSpc>
                <a:spcPct val="135000"/>
              </a:lnSpc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一般地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,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有两个面互相平行，其余各面都是四边形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,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并且相邻两个四边形的公共边都互相平行，由这些面所围成的几何体叫做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棱柱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sz="2400">
              <a:solidFill>
                <a:srgbClr val="C00000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38"/>
            </p:custDataLst>
          </p:nvPr>
        </p:nvSpPr>
        <p:spPr>
          <a:xfrm>
            <a:off x="971089" y="1933575"/>
            <a:ext cx="1181335" cy="526048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</a:rPr>
              <a:t>定义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9"/>
            </p:custDataLst>
          </p:nvPr>
        </p:nvSpPr>
        <p:spPr>
          <a:xfrm>
            <a:off x="779145" y="3478530"/>
            <a:ext cx="94964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62890" lvl="1" indent="0">
              <a:lnSpc>
                <a:spcPct val="15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两个互相平行的面叫做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棱柱的底面，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sym typeface="+mn-ea"/>
              </a:rPr>
              <a:t>它们是全等的多边形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；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5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其余各面叫做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棱柱的侧面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，</a:t>
            </a:r>
            <a:r>
              <a:rPr lang="zh-CN" altLang="en-US" sz="2400">
                <a:latin typeface="Times New Roman" panose="02020603050405020304" charset="0"/>
                <a:ea typeface="华文楷体" panose="02010600040101010101" charset="-122"/>
                <a:sym typeface="+mn-ea"/>
              </a:rPr>
              <a:t>它们都是平行四边形</a:t>
            </a:r>
            <a:r>
              <a:rPr lang="en-US" altLang="zh-CN" sz="2400">
                <a:latin typeface="Times New Roman" panose="02020603050405020304" charset="0"/>
                <a:ea typeface="华文楷体" panose="02010600040101010101" charset="-122"/>
                <a:sym typeface="+mn-ea"/>
              </a:rPr>
              <a:t>;</a:t>
            </a:r>
            <a:endParaRPr lang="en-US" altLang="zh-CN" sz="2400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5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相邻侧面的公共边叫做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棱柱的侧棱</a:t>
            </a: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；</a:t>
            </a:r>
            <a:endParaRPr lang="en-US" altLang="zh-CN" sz="2400" b="1">
              <a:latin typeface="Times New Roman" panose="02020603050405020304" charset="0"/>
              <a:ea typeface="华文楷体" panose="02010600040101010101" charset="-122"/>
            </a:endParaRPr>
          </a:p>
          <a:p>
            <a:pPr marL="262890" lvl="1" indent="0">
              <a:lnSpc>
                <a:spcPct val="15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sym typeface="+mn-ea"/>
              </a:rPr>
              <a:t>侧面与底面的公共顶点叫做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棱柱的顶点。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  <a:p>
            <a:pPr marL="262890" lvl="1" indent="0">
              <a:lnSpc>
                <a:spcPct val="150000"/>
              </a:lnSpc>
              <a:buClr>
                <a:schemeClr val="accent1"/>
              </a:buClr>
              <a:buFont typeface="微软雅黑" panose="020B0503020204020204" charset="-122"/>
              <a:buNone/>
            </a:pPr>
            <a:r>
              <a:rPr lang="zh-CN" altLang="en-US" sz="2400" b="1">
                <a:solidFill>
                  <a:schemeClr val="tx1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棱柱用表示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底面的字母来表示。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047740" y="5842635"/>
            <a:ext cx="3514725" cy="685800"/>
          </a:xfrm>
          <a:prstGeom prst="rect">
            <a:avLst/>
          </a:prstGeom>
        </p:spPr>
      </p:pic>
    </p:spTree>
    <p:custDataLst>
      <p:tags r:id="rId4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291" y="3432884"/>
            <a:ext cx="272483" cy="45719"/>
          </a:xfrm>
          <a:custGeom>
            <a:avLst/>
            <a:gdLst>
              <a:gd name="connsiteX0" fmla="*/ 0 w 272483"/>
              <a:gd name="connsiteY0" fmla="*/ 0 h 45719"/>
              <a:gd name="connsiteX1" fmla="*/ 272483 w 272483"/>
              <a:gd name="connsiteY1" fmla="*/ 0 h 45719"/>
              <a:gd name="connsiteX2" fmla="*/ 272483 w 272483"/>
              <a:gd name="connsiteY2" fmla="*/ 45719 h 45719"/>
              <a:gd name="connsiteX3" fmla="*/ 0 w 272483"/>
              <a:gd name="connsiteY3" fmla="*/ 45719 h 45719"/>
              <a:gd name="connsiteX4" fmla="*/ 0 w 272483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83" h="45719">
                <a:moveTo>
                  <a:pt x="0" y="0"/>
                </a:moveTo>
                <a:lnTo>
                  <a:pt x="272483" y="0"/>
                </a:lnTo>
                <a:lnTo>
                  <a:pt x="27248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200" y="4697468"/>
            <a:ext cx="307574" cy="45719"/>
          </a:xfrm>
          <a:custGeom>
            <a:avLst/>
            <a:gdLst>
              <a:gd name="connsiteX0" fmla="*/ 0 w 307574"/>
              <a:gd name="connsiteY0" fmla="*/ 0 h 45719"/>
              <a:gd name="connsiteX1" fmla="*/ 307574 w 307574"/>
              <a:gd name="connsiteY1" fmla="*/ 0 h 45719"/>
              <a:gd name="connsiteX2" fmla="*/ 307574 w 307574"/>
              <a:gd name="connsiteY2" fmla="*/ 45719 h 45719"/>
              <a:gd name="connsiteX3" fmla="*/ 0 w 307574"/>
              <a:gd name="connsiteY3" fmla="*/ 45719 h 45719"/>
              <a:gd name="connsiteX4" fmla="*/ 0 w 307574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4" h="45719">
                <a:moveTo>
                  <a:pt x="0" y="0"/>
                </a:moveTo>
                <a:lnTo>
                  <a:pt x="307574" y="0"/>
                </a:lnTo>
                <a:lnTo>
                  <a:pt x="30757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0" name="缺角矩形 39"/>
          <p:cNvSpPr/>
          <p:nvPr>
            <p:custDataLst>
              <p:tags r:id="rId4"/>
            </p:custDataLst>
          </p:nvPr>
        </p:nvSpPr>
        <p:spPr>
          <a:xfrm>
            <a:off x="4467671" y="126073"/>
            <a:ext cx="2361946" cy="655153"/>
          </a:xfrm>
          <a:prstGeom prst="plaque">
            <a:avLst>
              <a:gd name="adj" fmla="val 1147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楷体" panose="02010600040101010101" charset="-122"/>
              </a:rPr>
              <a:t>棱柱的分类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1" name="文本框 40"/>
          <p:cNvSpPr txBox="1"/>
          <p:nvPr>
            <p:custDataLst>
              <p:tags r:id="rId5"/>
            </p:custDataLst>
          </p:nvPr>
        </p:nvSpPr>
        <p:spPr>
          <a:xfrm>
            <a:off x="722440" y="831513"/>
            <a:ext cx="36442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一、按棱柱底面边数分类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4332485" y="790038"/>
            <a:ext cx="5215473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三棱柱，四棱柱，五棱柱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......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；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49781" y="1351161"/>
            <a:ext cx="1484929" cy="1883411"/>
          </a:xfrm>
          <a:prstGeom prst="rect">
            <a:avLst/>
          </a:prstGeom>
          <a:noFill/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250099" y="1300034"/>
            <a:ext cx="1778736" cy="1949840"/>
          </a:xfrm>
          <a:prstGeom prst="rect">
            <a:avLst/>
          </a:prstGeom>
          <a:noFill/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82561" y="1241866"/>
            <a:ext cx="1705832" cy="1992707"/>
          </a:xfrm>
          <a:prstGeom prst="rect">
            <a:avLst/>
          </a:prstGeom>
          <a:noFill/>
        </p:spPr>
      </p:pic>
      <p:sp>
        <p:nvSpPr>
          <p:cNvPr id="46" name="文本框 45"/>
          <p:cNvSpPr txBox="1"/>
          <p:nvPr>
            <p:custDataLst>
              <p:tags r:id="rId13"/>
            </p:custDataLst>
          </p:nvPr>
        </p:nvSpPr>
        <p:spPr>
          <a:xfrm>
            <a:off x="8400714" y="3257719"/>
            <a:ext cx="340198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五棱柱：底面是五边形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7" name="文本框 46"/>
          <p:cNvSpPr txBox="1"/>
          <p:nvPr>
            <p:custDataLst>
              <p:tags r:id="rId14"/>
            </p:custDataLst>
          </p:nvPr>
        </p:nvSpPr>
        <p:spPr>
          <a:xfrm>
            <a:off x="4591749" y="3255167"/>
            <a:ext cx="3439297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四棱柱：底面是四边形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" name="文本框 47"/>
          <p:cNvSpPr txBox="1"/>
          <p:nvPr>
            <p:custDataLst>
              <p:tags r:id="rId15"/>
            </p:custDataLst>
          </p:nvPr>
        </p:nvSpPr>
        <p:spPr>
          <a:xfrm>
            <a:off x="1011274" y="3254832"/>
            <a:ext cx="34706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三棱柱：底面是三角形</a:t>
            </a:r>
            <a:r>
              <a:rPr lang="en-US" altLang="zh-CN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16"/>
            </p:custDataLst>
          </p:nvPr>
        </p:nvSpPr>
        <p:spPr>
          <a:xfrm>
            <a:off x="5272986" y="3768908"/>
            <a:ext cx="300899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直棱柱，斜棱柱；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17"/>
            </p:custDataLst>
          </p:nvPr>
        </p:nvSpPr>
        <p:spPr>
          <a:xfrm>
            <a:off x="418471" y="3806522"/>
            <a:ext cx="486600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二、按侧棱与底面的位置关系分类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6913283" y="4266275"/>
            <a:ext cx="1622933" cy="1934501"/>
          </a:xfrm>
          <a:prstGeom prst="rect">
            <a:avLst/>
          </a:prstGeom>
          <a:noFill/>
        </p:spPr>
      </p:pic>
      <p:pic>
        <p:nvPicPr>
          <p:cNvPr id="52" name="图片 5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83084" y="4368781"/>
            <a:ext cx="1455479" cy="1846056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8644597" y="4474516"/>
            <a:ext cx="1952785" cy="1726263"/>
          </a:xfrm>
          <a:prstGeom prst="rect">
            <a:avLst/>
          </a:prstGeom>
          <a:noFill/>
        </p:spPr>
      </p:pic>
      <p:sp>
        <p:nvSpPr>
          <p:cNvPr id="55" name="文本框 54"/>
          <p:cNvSpPr txBox="1"/>
          <p:nvPr>
            <p:custDataLst>
              <p:tags r:id="rId23"/>
            </p:custDataLst>
          </p:nvPr>
        </p:nvSpPr>
        <p:spPr>
          <a:xfrm>
            <a:off x="6913284" y="6238451"/>
            <a:ext cx="4116991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chemeClr val="accent6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斜棱柱：侧棱不垂直于底面</a:t>
            </a:r>
            <a:r>
              <a:rPr lang="en-US" altLang="zh-CN" sz="2400" b="1">
                <a:solidFill>
                  <a:schemeClr val="accent6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chemeClr val="accent6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24"/>
            </p:custDataLst>
          </p:nvPr>
        </p:nvSpPr>
        <p:spPr>
          <a:xfrm>
            <a:off x="1383084" y="6278680"/>
            <a:ext cx="38902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chemeClr val="accent6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直棱柱：侧棱与底面垂直</a:t>
            </a:r>
            <a:r>
              <a:rPr lang="en-US" altLang="zh-CN" sz="2400" b="1">
                <a:solidFill>
                  <a:schemeClr val="accent6"/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chemeClr val="accent6"/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98060" y="4358651"/>
            <a:ext cx="1593755" cy="1861552"/>
          </a:xfrm>
          <a:prstGeom prst="rect">
            <a:avLst/>
          </a:prstGeom>
          <a:noFill/>
        </p:spPr>
      </p:pic>
    </p:spTree>
    <p:custDataLst>
      <p:tags r:id="rId2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6" grpId="0"/>
      <p:bldP spid="47" grpId="0"/>
      <p:bldP spid="48" grpId="0"/>
      <p:bldP spid="49" grpId="0"/>
      <p:bldP spid="56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8291" y="3432884"/>
            <a:ext cx="272483" cy="45719"/>
          </a:xfrm>
          <a:custGeom>
            <a:avLst/>
            <a:gdLst>
              <a:gd name="connsiteX0" fmla="*/ 0 w 272483"/>
              <a:gd name="connsiteY0" fmla="*/ 0 h 45719"/>
              <a:gd name="connsiteX1" fmla="*/ 272483 w 272483"/>
              <a:gd name="connsiteY1" fmla="*/ 0 h 45719"/>
              <a:gd name="connsiteX2" fmla="*/ 272483 w 272483"/>
              <a:gd name="connsiteY2" fmla="*/ 45719 h 45719"/>
              <a:gd name="connsiteX3" fmla="*/ 0 w 272483"/>
              <a:gd name="connsiteY3" fmla="*/ 45719 h 45719"/>
              <a:gd name="connsiteX4" fmla="*/ 0 w 272483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83" h="45719">
                <a:moveTo>
                  <a:pt x="0" y="0"/>
                </a:moveTo>
                <a:lnTo>
                  <a:pt x="272483" y="0"/>
                </a:lnTo>
                <a:lnTo>
                  <a:pt x="272483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200" y="4697468"/>
            <a:ext cx="307574" cy="45719"/>
          </a:xfrm>
          <a:custGeom>
            <a:avLst/>
            <a:gdLst>
              <a:gd name="connsiteX0" fmla="*/ 0 w 307574"/>
              <a:gd name="connsiteY0" fmla="*/ 0 h 45719"/>
              <a:gd name="connsiteX1" fmla="*/ 307574 w 307574"/>
              <a:gd name="connsiteY1" fmla="*/ 0 h 45719"/>
              <a:gd name="connsiteX2" fmla="*/ 307574 w 307574"/>
              <a:gd name="connsiteY2" fmla="*/ 45719 h 45719"/>
              <a:gd name="connsiteX3" fmla="*/ 0 w 307574"/>
              <a:gd name="connsiteY3" fmla="*/ 45719 h 45719"/>
              <a:gd name="connsiteX4" fmla="*/ 0 w 307574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574" h="45719">
                <a:moveTo>
                  <a:pt x="0" y="0"/>
                </a:moveTo>
                <a:lnTo>
                  <a:pt x="307574" y="0"/>
                </a:lnTo>
                <a:lnTo>
                  <a:pt x="307574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缺角矩形 2"/>
          <p:cNvSpPr/>
          <p:nvPr>
            <p:custDataLst>
              <p:tags r:id="rId4"/>
            </p:custDataLst>
          </p:nvPr>
        </p:nvSpPr>
        <p:spPr>
          <a:xfrm>
            <a:off x="4605466" y="101308"/>
            <a:ext cx="2361946" cy="655153"/>
          </a:xfrm>
          <a:prstGeom prst="plaque">
            <a:avLst>
              <a:gd name="adj" fmla="val 11478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楷体" panose="02010600040101010101" charset="-122"/>
              </a:rPr>
              <a:t>特殊的棱柱</a:t>
            </a:r>
            <a:endParaRPr lang="zh-CN" altLang="en-US" sz="2400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charset="0"/>
              <a:ea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37153" y="906319"/>
            <a:ext cx="15824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① 正棱柱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>
          <a:xfrm>
            <a:off x="2119618" y="812989"/>
            <a:ext cx="6147767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底面是正多边形的直棱柱叫做正棱柱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48155" y="1366520"/>
            <a:ext cx="1428115" cy="1811655"/>
          </a:xfrm>
          <a:prstGeom prst="rect">
            <a:avLst/>
          </a:prstGeom>
          <a:noFill/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658735" y="1402715"/>
            <a:ext cx="1563370" cy="1826260"/>
          </a:xfrm>
          <a:prstGeom prst="rect">
            <a:avLst/>
          </a:prstGeom>
          <a:noFill/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4065" y="1402715"/>
            <a:ext cx="1647825" cy="1831975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7797956" y="3404362"/>
            <a:ext cx="1505956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正五棱柱</a:t>
            </a:r>
            <a:endParaRPr lang="zh-CN" altLang="en-US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4"/>
            </p:custDataLst>
          </p:nvPr>
        </p:nvSpPr>
        <p:spPr>
          <a:xfrm>
            <a:off x="4831373" y="3404363"/>
            <a:ext cx="1543367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正四棱柱</a:t>
            </a:r>
            <a:endParaRPr lang="zh-CN" altLang="en-US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1871392" y="3404363"/>
            <a:ext cx="153676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/>
            <a:r>
              <a:rPr lang="zh-CN" altLang="en-US" sz="2400" b="1">
                <a:solidFill>
                  <a:srgbClr val="00B0F0"/>
                </a:solidFill>
                <a:latin typeface="Times New Roman" panose="02020603050405020304" charset="0"/>
                <a:ea typeface="华文楷体" panose="02010600040101010101" charset="-122"/>
                <a:cs typeface="Times New Roman" panose="02020603050405020304" charset="0"/>
              </a:rPr>
              <a:t>正三棱柱</a:t>
            </a:r>
            <a:endParaRPr lang="zh-CN" altLang="en-US" sz="2400" b="1">
              <a:solidFill>
                <a:srgbClr val="00B0F0"/>
              </a:solidFill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6"/>
            </p:custDataLst>
          </p:nvPr>
        </p:nvSpPr>
        <p:spPr>
          <a:xfrm>
            <a:off x="301340" y="3969852"/>
            <a:ext cx="21932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② 平行六面体</a:t>
            </a:r>
            <a:r>
              <a:rPr lang="en-US" altLang="zh-CN" sz="2400" b="1"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  <a:sym typeface="+mn-ea"/>
              </a:rPr>
              <a:t>:</a:t>
            </a:r>
            <a:endParaRPr lang="zh-CN" altLang="en-US" sz="2400"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7"/>
            </p:custDataLst>
          </p:nvPr>
        </p:nvSpPr>
        <p:spPr>
          <a:xfrm>
            <a:off x="2588088" y="3923178"/>
            <a:ext cx="7015563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底面是平行四边形的四棱柱叫做平行六面体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4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382395" y="4661535"/>
            <a:ext cx="1939925" cy="1659255"/>
          </a:xfrm>
          <a:prstGeom prst="rect">
            <a:avLst/>
          </a:prstGeom>
          <a:noFill/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243070" y="4661535"/>
            <a:ext cx="1727835" cy="1640205"/>
          </a:xfrm>
          <a:prstGeom prst="rect">
            <a:avLst/>
          </a:prstGeom>
          <a:noFill/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6689725" y="4643120"/>
            <a:ext cx="2914015" cy="1677670"/>
          </a:xfrm>
          <a:prstGeom prst="rect">
            <a:avLst/>
          </a:prstGeom>
          <a:noFill/>
        </p:spPr>
      </p:pic>
    </p:spTree>
    <p:custDataLst>
      <p:tags r:id="rId2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>
            <p:custDataLst>
              <p:tags r:id="rId1"/>
            </p:custDataLst>
          </p:nvPr>
        </p:nvSpPr>
        <p:spPr>
          <a:xfrm>
            <a:off x="909903" y="92248"/>
            <a:ext cx="51845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>
                <a:sym typeface="Arial" panose="020B0604020202020204"/>
              </a:rPr>
              <a:t>新知探究</a:t>
            </a:r>
            <a:endParaRPr lang="zh-CN" altLang="en-US">
              <a:sym typeface="Arial" panose="020B0604020202020204"/>
            </a:endParaRPr>
          </a:p>
        </p:txBody>
      </p:sp>
      <p:pic>
        <p:nvPicPr>
          <p:cNvPr id="16" name="图片 15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33285" y="600075"/>
            <a:ext cx="1587500" cy="11537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83845" y="600075"/>
            <a:ext cx="716216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  <a:sym typeface="+mn-ea"/>
              </a:rPr>
              <a:t>问题：什么是四棱柱、直四棱柱、正四棱柱、长方体、正方体？它们之间的关系如何？</a:t>
            </a:r>
            <a:endParaRPr lang="zh-CN" altLang="en-US" sz="2800" b="1">
              <a:solidFill>
                <a:srgbClr val="C00000"/>
              </a:solidFill>
              <a:latin typeface="Times New Roman" panose="02020603050405020304" charset="0"/>
              <a:ea typeface="华文楷体" panose="02010600040101010101" charset="-122"/>
              <a:sym typeface="+mn-ea"/>
            </a:endParaRPr>
          </a:p>
        </p:txBody>
      </p:sp>
      <p:sp>
        <p:nvSpPr>
          <p:cNvPr id="52228" name="文本框 33795"/>
          <p:cNvSpPr/>
          <p:nvPr>
            <p:custDataLst>
              <p:tags r:id="rId5"/>
            </p:custDataLst>
          </p:nvPr>
        </p:nvSpPr>
        <p:spPr>
          <a:xfrm>
            <a:off x="320040" y="1857375"/>
            <a:ext cx="60534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四棱柱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：底面是四边形的棱柱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2229" name="文本框 33796"/>
          <p:cNvSpPr/>
          <p:nvPr>
            <p:custDataLst>
              <p:tags r:id="rId6"/>
            </p:custDataLst>
          </p:nvPr>
        </p:nvSpPr>
        <p:spPr>
          <a:xfrm>
            <a:off x="296545" y="2418080"/>
            <a:ext cx="7300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008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直四棱柱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：侧棱与底面垂直的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四棱柱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2230" name="文本框 33797"/>
          <p:cNvSpPr/>
          <p:nvPr>
            <p:custDataLst>
              <p:tags r:id="rId7"/>
            </p:custDataLst>
          </p:nvPr>
        </p:nvSpPr>
        <p:spPr>
          <a:xfrm>
            <a:off x="360045" y="3523615"/>
            <a:ext cx="64230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正四棱柱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：底面是正方形的</a:t>
            </a:r>
            <a:r>
              <a:rPr lang="zh-CN" altLang="en-US" sz="2800" b="1">
                <a:solidFill>
                  <a:srgbClr val="FF006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长方体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2231" name="文本框 33798"/>
          <p:cNvSpPr/>
          <p:nvPr>
            <p:custDataLst>
              <p:tags r:id="rId8"/>
            </p:custDataLst>
          </p:nvPr>
        </p:nvSpPr>
        <p:spPr>
          <a:xfrm>
            <a:off x="294005" y="2940050"/>
            <a:ext cx="61360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66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长方体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：底面是矩形的</a:t>
            </a:r>
            <a:r>
              <a:rPr lang="zh-CN" altLang="en-US" sz="2800" b="1">
                <a:solidFill>
                  <a:srgbClr val="008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直四棱柱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2232" name="文本框 33799"/>
          <p:cNvSpPr/>
          <p:nvPr>
            <p:custDataLst>
              <p:tags r:id="rId9"/>
            </p:custDataLst>
          </p:nvPr>
        </p:nvSpPr>
        <p:spPr>
          <a:xfrm>
            <a:off x="396240" y="4100830"/>
            <a:ext cx="6983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正方体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：所有棱长都相等的</a:t>
            </a:r>
            <a:r>
              <a:rPr lang="zh-CN" altLang="en-US" sz="2800" b="1">
                <a:solidFill>
                  <a:srgbClr val="7030A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正四棱柱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.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2" name="图片 11"/>
          <p:cNvPicPr/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9100531" y="2232357"/>
            <a:ext cx="1154958" cy="1071570"/>
          </a:xfrm>
          <a:prstGeom prst="rect">
            <a:avLst/>
          </a:prstGeom>
        </p:spPr>
      </p:pic>
      <p:pic>
        <p:nvPicPr>
          <p:cNvPr id="13" name="图片 12"/>
          <p:cNvPicPr/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46010" y="2075180"/>
            <a:ext cx="937895" cy="1386840"/>
          </a:xfrm>
          <a:prstGeom prst="rect">
            <a:avLst/>
          </a:prstGeom>
        </p:spPr>
      </p:pic>
      <p:grpSp>
        <p:nvGrpSpPr>
          <p:cNvPr id="14" name="组合 13"/>
          <p:cNvGrpSpPr/>
          <p:nvPr>
            <p:custDataLst>
              <p:tags r:id="rId14"/>
            </p:custDataLst>
          </p:nvPr>
        </p:nvGrpSpPr>
        <p:grpSpPr>
          <a:xfrm>
            <a:off x="10523220" y="582930"/>
            <a:ext cx="1349375" cy="1000125"/>
            <a:chOff x="763588" y="638456"/>
            <a:chExt cx="2305051" cy="817"/>
          </a:xfrm>
        </p:grpSpPr>
        <p:grpSp>
          <p:nvGrpSpPr>
            <p:cNvPr id="32" name="组合 31"/>
            <p:cNvGrpSpPr/>
            <p:nvPr>
              <p:custDataLst>
                <p:tags r:id="rId15"/>
              </p:custDataLst>
            </p:nvPr>
          </p:nvGrpSpPr>
          <p:grpSpPr>
            <a:xfrm>
              <a:off x="763588" y="638456"/>
              <a:ext cx="2305051" cy="817"/>
              <a:chOff x="793" y="436"/>
              <a:chExt cx="1452" cy="817"/>
            </a:xfrm>
          </p:grpSpPr>
          <p:sp>
            <p:nvSpPr>
              <p:cNvPr id="33" name="直接连接符 32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93" y="1253"/>
                <a:ext cx="108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直接连接符 33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 flipV="1">
                <a:off x="1882" y="935"/>
                <a:ext cx="363" cy="31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直接连接符 3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156" y="935"/>
                <a:ext cx="108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直接连接符 3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flipV="1">
                <a:off x="793" y="935"/>
                <a:ext cx="363" cy="31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直接连接符 36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flipH="1">
                <a:off x="1882" y="755"/>
                <a:ext cx="0" cy="49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直接连接符 37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flipH="1">
                <a:off x="2245" y="436"/>
                <a:ext cx="0" cy="49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直接连接符 38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H="1">
                <a:off x="793" y="755"/>
                <a:ext cx="0" cy="49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直接连接符 39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flipH="1">
                <a:off x="1156" y="436"/>
                <a:ext cx="0" cy="49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直接连接符 40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793" y="754"/>
                <a:ext cx="108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直接连接符 41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flipV="1">
                <a:off x="1882" y="436"/>
                <a:ext cx="363" cy="31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直接连接符 42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156" y="436"/>
                <a:ext cx="1089" cy="0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直接连接符 43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 flipV="1">
                <a:off x="793" y="436"/>
                <a:ext cx="363" cy="318"/>
              </a:xfrm>
              <a:prstGeom prst="line">
                <a:avLst/>
              </a:prstGeom>
              <a:noFill/>
              <a:ln w="19050" algn="ctr">
                <a:solidFill>
                  <a:srgbClr val="000000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>
            <p:custDataLst>
              <p:tags r:id="rId28"/>
            </p:custDataLst>
          </p:nvPr>
        </p:nvGrpSpPr>
        <p:grpSpPr>
          <a:xfrm>
            <a:off x="9100820" y="638175"/>
            <a:ext cx="1145540" cy="1075055"/>
            <a:chOff x="2135188" y="3987800"/>
            <a:chExt cx="1311276" cy="2033591"/>
          </a:xfrm>
        </p:grpSpPr>
        <p:grpSp>
          <p:nvGrpSpPr>
            <p:cNvPr id="17" name="组合 16"/>
            <p:cNvGrpSpPr/>
            <p:nvPr>
              <p:custDataLst>
                <p:tags r:id="rId29"/>
              </p:custDataLst>
            </p:nvPr>
          </p:nvGrpSpPr>
          <p:grpSpPr>
            <a:xfrm>
              <a:off x="2135188" y="3987800"/>
              <a:ext cx="1311276" cy="2033591"/>
              <a:chOff x="0" y="0"/>
              <a:chExt cx="826" cy="1281"/>
            </a:xfrm>
          </p:grpSpPr>
          <p:sp>
            <p:nvSpPr>
              <p:cNvPr id="18" name="未知"/>
              <p:cNvSpPr/>
              <p:nvPr>
                <p:custDataLst>
                  <p:tags r:id="rId30"/>
                </p:custDataLst>
              </p:nvPr>
            </p:nvSpPr>
            <p:spPr bwMode="auto">
              <a:xfrm>
                <a:off x="0" y="1035"/>
                <a:ext cx="808" cy="245"/>
              </a:xfrm>
              <a:custGeom>
                <a:avLst/>
                <a:gdLst/>
                <a:ahLst/>
                <a:cxnLst>
                  <a:cxn ang="0">
                    <a:pos x="808" y="245"/>
                  </a:cxn>
                  <a:cxn ang="0">
                    <a:pos x="563" y="0"/>
                  </a:cxn>
                  <a:cxn ang="0">
                    <a:pos x="245" y="0"/>
                  </a:cxn>
                  <a:cxn ang="0">
                    <a:pos x="0" y="245"/>
                  </a:cxn>
                  <a:cxn ang="0">
                    <a:pos x="808" y="245"/>
                  </a:cxn>
                </a:cxnLst>
                <a:rect l="0" t="0" r="r" b="b"/>
                <a:pathLst>
                  <a:path w="805" h="245">
                    <a:moveTo>
                      <a:pt x="808" y="245"/>
                    </a:moveTo>
                    <a:lnTo>
                      <a:pt x="563" y="0"/>
                    </a:lnTo>
                    <a:lnTo>
                      <a:pt x="245" y="0"/>
                    </a:lnTo>
                    <a:lnTo>
                      <a:pt x="0" y="245"/>
                    </a:lnTo>
                    <a:lnTo>
                      <a:pt x="808" y="245"/>
                    </a:lnTo>
                    <a:close/>
                  </a:path>
                </a:pathLst>
              </a:custGeom>
              <a:solidFill>
                <a:srgbClr val="CCECFF"/>
              </a:solidFill>
              <a:ln w="9525" algn="ctr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 sz="280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未知"/>
              <p:cNvSpPr/>
              <p:nvPr>
                <p:custDataLst>
                  <p:tags r:id="rId31"/>
                </p:custDataLst>
              </p:nvPr>
            </p:nvSpPr>
            <p:spPr bwMode="auto">
              <a:xfrm>
                <a:off x="0" y="0"/>
                <a:ext cx="817" cy="245"/>
              </a:xfrm>
              <a:custGeom>
                <a:avLst/>
                <a:gdLst/>
                <a:ahLst/>
                <a:cxnLst>
                  <a:cxn ang="0">
                    <a:pos x="817" y="245"/>
                  </a:cxn>
                  <a:cxn ang="0">
                    <a:pos x="563" y="9"/>
                  </a:cxn>
                  <a:cxn ang="0">
                    <a:pos x="245" y="0"/>
                  </a:cxn>
                  <a:cxn ang="0">
                    <a:pos x="0" y="245"/>
                  </a:cxn>
                  <a:cxn ang="0">
                    <a:pos x="817" y="245"/>
                  </a:cxn>
                </a:cxnLst>
                <a:rect l="0" t="0" r="r" b="b"/>
                <a:pathLst>
                  <a:path w="817" h="245">
                    <a:moveTo>
                      <a:pt x="817" y="245"/>
                    </a:moveTo>
                    <a:lnTo>
                      <a:pt x="563" y="9"/>
                    </a:lnTo>
                    <a:lnTo>
                      <a:pt x="245" y="0"/>
                    </a:lnTo>
                    <a:lnTo>
                      <a:pt x="0" y="245"/>
                    </a:lnTo>
                    <a:lnTo>
                      <a:pt x="817" y="245"/>
                    </a:lnTo>
                    <a:close/>
                  </a:path>
                </a:pathLst>
              </a:custGeom>
              <a:solidFill>
                <a:srgbClr val="66CCFF"/>
              </a:solidFill>
              <a:ln w="9525" algn="ctr">
                <a:noFill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 sz="280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20" name="直接连接符 19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245" y="0"/>
                <a:ext cx="1" cy="103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直接连接符 20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563" y="9"/>
                <a:ext cx="1" cy="103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直接连接符 21"/>
              <p:cNvSpPr>
                <a:spLocks noChangeShapeType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254" y="1035"/>
                <a:ext cx="30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直接连接符 22"/>
              <p:cNvSpPr>
                <a:spLocks noChangeShapeType="1"/>
              </p:cNvSpPr>
              <p:nvPr>
                <p:custDataLst>
                  <p:tags r:id="rId35"/>
                </p:custDataLst>
              </p:nvPr>
            </p:nvSpPr>
            <p:spPr bwMode="auto">
              <a:xfrm flipV="1">
                <a:off x="0" y="1035"/>
                <a:ext cx="245" cy="24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直接连接符 23"/>
              <p:cNvSpPr>
                <a:spLocks noChangeShapeType="1"/>
              </p:cNvSpPr>
              <p:nvPr>
                <p:custDataLst>
                  <p:tags r:id="rId36"/>
                </p:custDataLst>
              </p:nvPr>
            </p:nvSpPr>
            <p:spPr bwMode="auto">
              <a:xfrm flipH="1" flipV="1">
                <a:off x="563" y="1035"/>
                <a:ext cx="245" cy="24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prstDash val="dash"/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直接连接符 24"/>
              <p:cNvSpPr>
                <a:spLocks noChangeShapeType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0" y="1280"/>
                <a:ext cx="808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直接连接符 25"/>
              <p:cNvSpPr>
                <a:spLocks noChangeShapeType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0" y="245"/>
                <a:ext cx="1" cy="103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直接连接符 26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817" y="245"/>
                <a:ext cx="1" cy="103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直接连接符 27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272" y="9"/>
                <a:ext cx="30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直接连接符 28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18" y="245"/>
                <a:ext cx="808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直接连接符 29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V="1">
                <a:off x="0" y="0"/>
                <a:ext cx="245" cy="24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直接连接符 30"/>
              <p:cNvSpPr>
                <a:spLocks noChangeShapeType="1"/>
              </p:cNvSpPr>
              <p:nvPr>
                <p:custDataLst>
                  <p:tags r:id="rId43"/>
                </p:custDataLst>
              </p:nvPr>
            </p:nvSpPr>
            <p:spPr bwMode="auto">
              <a:xfrm flipH="1" flipV="1">
                <a:off x="572" y="0"/>
                <a:ext cx="245" cy="245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</a:ln>
            </p:spPr>
            <p:txBody>
              <a:bodyPr/>
              <a:lstStyle>
                <a:defPPr>
                  <a:defRPr lang="zh-CN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buSzTx/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rgbClr val="000000"/>
                    </a:solidFill>
                    <a:latin typeface="等线" panose="02010600030101010101" charset="-122"/>
                    <a:ea typeface="+mn-ea"/>
                    <a:cs typeface="Arial" panose="020B0604020202020204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sp>
        <p:nvSpPr>
          <p:cNvPr id="5" name="矩形 34817"/>
          <p:cNvSpPr/>
          <p:nvPr>
            <p:custDataLst>
              <p:tags r:id="rId44"/>
            </p:custDataLst>
          </p:nvPr>
        </p:nvSpPr>
        <p:spPr>
          <a:xfrm>
            <a:off x="6991985" y="3754755"/>
            <a:ext cx="4920615" cy="2934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sz="2000"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</p:txBody>
      </p:sp>
      <p:sp>
        <p:nvSpPr>
          <p:cNvPr id="6" name="文本框 34818"/>
          <p:cNvSpPr/>
          <p:nvPr>
            <p:custDataLst>
              <p:tags r:id="rId45"/>
            </p:custDataLst>
          </p:nvPr>
        </p:nvSpPr>
        <p:spPr>
          <a:xfrm>
            <a:off x="3602990" y="5334635"/>
            <a:ext cx="2696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全集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U={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四棱柱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2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cxnSp>
        <p:nvCxnSpPr>
          <p:cNvPr id="53252" name="直接连接符 34819"/>
          <p:cNvCxnSpPr/>
          <p:nvPr>
            <p:custDataLst>
              <p:tags r:id="rId46"/>
            </p:custDataLst>
          </p:nvPr>
        </p:nvCxnSpPr>
        <p:spPr>
          <a:xfrm flipH="1">
            <a:off x="7535404" y="3754806"/>
            <a:ext cx="0" cy="2933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53" name="文本框 34820"/>
          <p:cNvSpPr/>
          <p:nvPr>
            <p:custDataLst>
              <p:tags r:id="rId47"/>
            </p:custDataLst>
          </p:nvPr>
        </p:nvSpPr>
        <p:spPr>
          <a:xfrm>
            <a:off x="7042150" y="4612005"/>
            <a:ext cx="490220" cy="1369060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/>
          <a:p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斜四棱柱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3254" name="文本框 34821"/>
          <p:cNvSpPr/>
          <p:nvPr>
            <p:custDataLst>
              <p:tags r:id="rId48"/>
            </p:custDataLst>
          </p:nvPr>
        </p:nvSpPr>
        <p:spPr>
          <a:xfrm>
            <a:off x="7657465" y="4560570"/>
            <a:ext cx="4127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000" b="1">
                <a:solidFill>
                  <a:srgbClr val="008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直四棱柱</a:t>
            </a:r>
            <a:endParaRPr lang="zh-CN" altLang="en-US" sz="2000" b="1">
              <a:solidFill>
                <a:srgbClr val="008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53255" name="组合 34822"/>
          <p:cNvGrpSpPr/>
          <p:nvPr>
            <p:custDataLst>
              <p:tags r:id="rId49"/>
            </p:custDataLst>
          </p:nvPr>
        </p:nvGrpSpPr>
        <p:grpSpPr>
          <a:xfrm>
            <a:off x="8070215" y="4004945"/>
            <a:ext cx="3689985" cy="2191385"/>
            <a:chOff x="1392" y="1296"/>
            <a:chExt cx="3744" cy="2544"/>
          </a:xfrm>
        </p:grpSpPr>
        <p:sp>
          <p:nvSpPr>
            <p:cNvPr id="7" name="椭圆 34823"/>
            <p:cNvSpPr/>
            <p:nvPr>
              <p:custDataLst>
                <p:tags r:id="rId50"/>
              </p:custDataLst>
            </p:nvPr>
          </p:nvSpPr>
          <p:spPr>
            <a:xfrm>
              <a:off x="1392" y="1296"/>
              <a:ext cx="3744" cy="254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endParaRPr>
            </a:p>
          </p:txBody>
        </p:sp>
        <p:sp>
          <p:nvSpPr>
            <p:cNvPr id="53256" name="文本框 34824"/>
            <p:cNvSpPr/>
            <p:nvPr>
              <p:custDataLst>
                <p:tags r:id="rId51"/>
              </p:custDataLst>
            </p:nvPr>
          </p:nvSpPr>
          <p:spPr>
            <a:xfrm>
              <a:off x="2325" y="1318"/>
              <a:ext cx="1152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>
                  <a:solidFill>
                    <a:srgbClr val="FF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长方体</a:t>
              </a:r>
              <a:endParaRPr lang="zh-CN" altLang="en-US" sz="2000" b="1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53258" name="组合 34825"/>
          <p:cNvGrpSpPr/>
          <p:nvPr>
            <p:custDataLst>
              <p:tags r:id="rId52"/>
            </p:custDataLst>
          </p:nvPr>
        </p:nvGrpSpPr>
        <p:grpSpPr>
          <a:xfrm>
            <a:off x="8820785" y="4352290"/>
            <a:ext cx="2507615" cy="1530350"/>
            <a:chOff x="2064" y="1872"/>
            <a:chExt cx="2544" cy="1776"/>
          </a:xfrm>
        </p:grpSpPr>
        <p:sp>
          <p:nvSpPr>
            <p:cNvPr id="8" name="椭圆 34826"/>
            <p:cNvSpPr/>
            <p:nvPr>
              <p:custDataLst>
                <p:tags r:id="rId53"/>
              </p:custDataLst>
            </p:nvPr>
          </p:nvSpPr>
          <p:spPr>
            <a:xfrm>
              <a:off x="2064" y="1872"/>
              <a:ext cx="2544" cy="1776"/>
            </a:xfrm>
            <a:prstGeom prst="ellipse">
              <a:avLst/>
            </a:prstGeom>
            <a:solidFill>
              <a:srgbClr val="FF00FF">
                <a:alpha val="30000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0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endParaRPr>
            </a:p>
          </p:txBody>
        </p:sp>
        <p:sp>
          <p:nvSpPr>
            <p:cNvPr id="53259" name="文本框 34827"/>
            <p:cNvSpPr/>
            <p:nvPr>
              <p:custDataLst>
                <p:tags r:id="rId54"/>
              </p:custDataLst>
            </p:nvPr>
          </p:nvSpPr>
          <p:spPr>
            <a:xfrm>
              <a:off x="2593" y="1972"/>
              <a:ext cx="1488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r>
                <a:rPr lang="zh-CN" altLang="en-US" sz="2000" b="1">
                  <a:solidFill>
                    <a:srgbClr val="333300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正四棱柱</a:t>
              </a:r>
              <a:endParaRPr lang="zh-CN" altLang="en-US" sz="2000" b="1">
                <a:solidFill>
                  <a:srgbClr val="333300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261" name="组合 34828"/>
          <p:cNvGrpSpPr/>
          <p:nvPr>
            <p:custDataLst>
              <p:tags r:id="rId55"/>
            </p:custDataLst>
          </p:nvPr>
        </p:nvGrpSpPr>
        <p:grpSpPr>
          <a:xfrm>
            <a:off x="9295414" y="4782178"/>
            <a:ext cx="1750996" cy="951230"/>
            <a:chOff x="2447" y="2490"/>
            <a:chExt cx="1776" cy="1104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椭圆 34829"/>
            <p:cNvSpPr/>
            <p:nvPr>
              <p:custDataLst>
                <p:tags r:id="rId56"/>
              </p:custDataLst>
            </p:nvPr>
          </p:nvSpPr>
          <p:spPr>
            <a:xfrm>
              <a:off x="2447" y="2490"/>
              <a:ext cx="1776" cy="1104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 sz="20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34" charset="-120"/>
              </a:endParaRPr>
            </a:p>
          </p:txBody>
        </p:sp>
        <p:sp>
          <p:nvSpPr>
            <p:cNvPr id="53262" name="文本框 34830"/>
            <p:cNvSpPr/>
            <p:nvPr>
              <p:custDataLst>
                <p:tags r:id="rId57"/>
              </p:custDataLst>
            </p:nvPr>
          </p:nvSpPr>
          <p:spPr>
            <a:xfrm>
              <a:off x="2801" y="2769"/>
              <a:ext cx="1069" cy="463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正方体</a:t>
              </a:r>
              <a:endParaRPr lang="zh-CN" altLang="en-US" sz="2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228" grpId="0"/>
      <p:bldP spid="52229" grpId="0"/>
      <p:bldP spid="52230" grpId="0"/>
      <p:bldP spid="52231" grpId="0"/>
      <p:bldP spid="52232" grpId="0"/>
      <p:bldP spid="53253" grpId="0"/>
      <p:bldP spid="53254" grpId="0"/>
      <p:bldP spid="5" grpId="0" bldLvl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2"/>
          <p:cNvSpPr txBox="1"/>
          <p:nvPr/>
        </p:nvSpPr>
        <p:spPr>
          <a:xfrm>
            <a:off x="449580" y="349885"/>
            <a:ext cx="112922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问题：有两个面互相平行,其余各面都是平行四边形的几何体是棱柱吗?</a:t>
            </a:r>
            <a:endParaRPr lang="zh-CN" altLang="en-US" sz="2800" b="1">
              <a:solidFill>
                <a:srgbClr val="C00000"/>
              </a:solidFill>
              <a:latin typeface="Times New Roman" panose="02020603050405020304" charset="0"/>
              <a:ea typeface="华文楷体" panose="02010600040101010101" charset="-122"/>
            </a:endParaRPr>
          </a:p>
        </p:txBody>
      </p:sp>
      <p:grpSp>
        <p:nvGrpSpPr>
          <p:cNvPr id="23555" name="Group 3"/>
          <p:cNvGrpSpPr/>
          <p:nvPr/>
        </p:nvGrpSpPr>
        <p:grpSpPr>
          <a:xfrm>
            <a:off x="1088390" y="3469005"/>
            <a:ext cx="2743200" cy="2590800"/>
            <a:chOff x="2160" y="1344"/>
            <a:chExt cx="1728" cy="1632"/>
          </a:xfrm>
        </p:grpSpPr>
        <p:grpSp>
          <p:nvGrpSpPr>
            <p:cNvPr id="18435" name="Group 4"/>
            <p:cNvGrpSpPr/>
            <p:nvPr/>
          </p:nvGrpSpPr>
          <p:grpSpPr>
            <a:xfrm>
              <a:off x="2160" y="1344"/>
              <a:ext cx="1728" cy="1632"/>
              <a:chOff x="2160" y="1344"/>
              <a:chExt cx="1728" cy="1632"/>
            </a:xfrm>
          </p:grpSpPr>
          <p:sp>
            <p:nvSpPr>
              <p:cNvPr id="18436" name="AutoShape 5"/>
              <p:cNvSpPr/>
              <p:nvPr/>
            </p:nvSpPr>
            <p:spPr>
              <a:xfrm>
                <a:off x="2448" y="1968"/>
                <a:ext cx="1440" cy="192"/>
              </a:xfrm>
              <a:prstGeom prst="parallelogram">
                <a:avLst>
                  <a:gd name="adj" fmla="val 285420"/>
                </a:avLst>
              </a:prstGeom>
              <a:noFill/>
              <a:ln w="9525" cap="flat" cmpd="sng">
                <a:solidFill>
                  <a:schemeClr val="tx1"/>
                </a:solidFill>
                <a:prstDash val="sysDot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7" name="AutoShape 6"/>
              <p:cNvSpPr/>
              <p:nvPr/>
            </p:nvSpPr>
            <p:spPr>
              <a:xfrm>
                <a:off x="2160" y="2784"/>
                <a:ext cx="1440" cy="192"/>
              </a:xfrm>
              <a:prstGeom prst="parallelogram">
                <a:avLst>
                  <a:gd name="adj" fmla="val 28542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8" name="AutoShape 7"/>
              <p:cNvSpPr/>
              <p:nvPr/>
            </p:nvSpPr>
            <p:spPr>
              <a:xfrm>
                <a:off x="2160" y="1344"/>
                <a:ext cx="1440" cy="192"/>
              </a:xfrm>
              <a:prstGeom prst="parallelogram">
                <a:avLst>
                  <a:gd name="adj" fmla="val 28542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39" name="Line 8"/>
              <p:cNvSpPr/>
              <p:nvPr/>
            </p:nvSpPr>
            <p:spPr>
              <a:xfrm>
                <a:off x="2160" y="1536"/>
                <a:ext cx="288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0" name="Line 9"/>
              <p:cNvSpPr/>
              <p:nvPr/>
            </p:nvSpPr>
            <p:spPr>
              <a:xfrm>
                <a:off x="3600" y="1344"/>
                <a:ext cx="288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1" name="Line 10"/>
              <p:cNvSpPr/>
              <p:nvPr/>
            </p:nvSpPr>
            <p:spPr>
              <a:xfrm flipH="1">
                <a:off x="3072" y="2160"/>
                <a:ext cx="24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2" name="Line 11"/>
              <p:cNvSpPr/>
              <p:nvPr/>
            </p:nvSpPr>
            <p:spPr>
              <a:xfrm flipH="1">
                <a:off x="2160" y="2160"/>
                <a:ext cx="288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3" name="Line 12"/>
              <p:cNvSpPr/>
              <p:nvPr/>
            </p:nvSpPr>
            <p:spPr>
              <a:xfrm flipH="1">
                <a:off x="3600" y="1968"/>
                <a:ext cx="288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4" name="Line 13"/>
              <p:cNvSpPr/>
              <p:nvPr/>
            </p:nvSpPr>
            <p:spPr>
              <a:xfrm>
                <a:off x="3024" y="1536"/>
                <a:ext cx="288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5" name="Line 14"/>
              <p:cNvSpPr/>
              <p:nvPr/>
            </p:nvSpPr>
            <p:spPr>
              <a:xfrm>
                <a:off x="2736" y="1344"/>
                <a:ext cx="288" cy="62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446" name="Line 15"/>
              <p:cNvSpPr/>
              <p:nvPr/>
            </p:nvSpPr>
            <p:spPr>
              <a:xfrm flipH="1">
                <a:off x="2736" y="1968"/>
                <a:ext cx="288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447" name="Line 16"/>
            <p:cNvSpPr/>
            <p:nvPr/>
          </p:nvSpPr>
          <p:spPr>
            <a:xfrm>
              <a:off x="2448" y="2160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448" name="Line 17"/>
            <p:cNvSpPr/>
            <p:nvPr/>
          </p:nvSpPr>
          <p:spPr>
            <a:xfrm flipH="1">
              <a:off x="3312" y="1968"/>
              <a:ext cx="576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1505" name="Text Box 2"/>
          <p:cNvSpPr txBox="1"/>
          <p:nvPr/>
        </p:nvSpPr>
        <p:spPr>
          <a:xfrm>
            <a:off x="571500" y="1507490"/>
            <a:ext cx="944499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华文楷体" panose="02010600040101010101" charset="-122"/>
              </a:rPr>
              <a:t>问题：长方体按如图截去一角后所得的两部分还是棱柱吗？</a:t>
            </a:r>
            <a:endParaRPr lang="zh-CN" altLang="en-US" sz="2800" b="1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21506" name="Group 3"/>
          <p:cNvGrpSpPr/>
          <p:nvPr/>
        </p:nvGrpSpPr>
        <p:grpSpPr>
          <a:xfrm>
            <a:off x="4104005" y="3453130"/>
            <a:ext cx="3891280" cy="2564130"/>
            <a:chOff x="1200" y="912"/>
            <a:chExt cx="3216" cy="2112"/>
          </a:xfrm>
        </p:grpSpPr>
        <p:sp>
          <p:nvSpPr>
            <p:cNvPr id="21507" name="Line 4"/>
            <p:cNvSpPr/>
            <p:nvPr/>
          </p:nvSpPr>
          <p:spPr>
            <a:xfrm>
              <a:off x="1200" y="1440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08" name="Line 5"/>
            <p:cNvSpPr/>
            <p:nvPr/>
          </p:nvSpPr>
          <p:spPr>
            <a:xfrm flipV="1">
              <a:off x="3552" y="2544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09" name="Line 6"/>
            <p:cNvSpPr/>
            <p:nvPr/>
          </p:nvSpPr>
          <p:spPr>
            <a:xfrm flipV="1">
              <a:off x="3552" y="1968"/>
              <a:ext cx="8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10" name="Line 7"/>
            <p:cNvSpPr/>
            <p:nvPr/>
          </p:nvSpPr>
          <p:spPr>
            <a:xfrm flipV="1">
              <a:off x="4416" y="1968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511" name="Group 8"/>
            <p:cNvGrpSpPr/>
            <p:nvPr/>
          </p:nvGrpSpPr>
          <p:grpSpPr>
            <a:xfrm>
              <a:off x="1200" y="912"/>
              <a:ext cx="3216" cy="2112"/>
              <a:chOff x="1200" y="912"/>
              <a:chExt cx="3216" cy="2112"/>
            </a:xfrm>
          </p:grpSpPr>
          <p:sp>
            <p:nvSpPr>
              <p:cNvPr id="21512" name="Line 9"/>
              <p:cNvSpPr/>
              <p:nvPr/>
            </p:nvSpPr>
            <p:spPr>
              <a:xfrm>
                <a:off x="1200" y="1440"/>
                <a:ext cx="0" cy="158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3" name="Line 10"/>
              <p:cNvSpPr/>
              <p:nvPr/>
            </p:nvSpPr>
            <p:spPr>
              <a:xfrm>
                <a:off x="1200" y="3024"/>
                <a:ext cx="2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4" name="Line 11"/>
              <p:cNvSpPr/>
              <p:nvPr/>
            </p:nvSpPr>
            <p:spPr>
              <a:xfrm>
                <a:off x="2496" y="1440"/>
                <a:ext cx="1056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5" name="Line 12"/>
              <p:cNvSpPr/>
              <p:nvPr/>
            </p:nvSpPr>
            <p:spPr>
              <a:xfrm flipV="1">
                <a:off x="3552" y="2448"/>
                <a:ext cx="864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6" name="Line 13"/>
              <p:cNvSpPr/>
              <p:nvPr/>
            </p:nvSpPr>
            <p:spPr>
              <a:xfrm flipV="1">
                <a:off x="2496" y="912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7" name="Line 14"/>
              <p:cNvSpPr/>
              <p:nvPr/>
            </p:nvSpPr>
            <p:spPr>
              <a:xfrm flipV="1">
                <a:off x="1200" y="2448"/>
                <a:ext cx="912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8" name="Line 15"/>
              <p:cNvSpPr/>
              <p:nvPr/>
            </p:nvSpPr>
            <p:spPr>
              <a:xfrm>
                <a:off x="2112" y="2448"/>
                <a:ext cx="23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19" name="Line 16"/>
              <p:cNvSpPr/>
              <p:nvPr/>
            </p:nvSpPr>
            <p:spPr>
              <a:xfrm flipV="1">
                <a:off x="2112" y="912"/>
                <a:ext cx="0" cy="15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0" name="Line 17"/>
              <p:cNvSpPr/>
              <p:nvPr/>
            </p:nvSpPr>
            <p:spPr>
              <a:xfrm flipV="1">
                <a:off x="1200" y="912"/>
                <a:ext cx="912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1" name="Line 18"/>
              <p:cNvSpPr/>
              <p:nvPr/>
            </p:nvSpPr>
            <p:spPr>
              <a:xfrm>
                <a:off x="2112" y="912"/>
                <a:ext cx="12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2" name="Line 19"/>
              <p:cNvSpPr/>
              <p:nvPr/>
            </p:nvSpPr>
            <p:spPr>
              <a:xfrm>
                <a:off x="3408" y="912"/>
                <a:ext cx="1008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1523" name="Group 20"/>
          <p:cNvGrpSpPr/>
          <p:nvPr/>
        </p:nvGrpSpPr>
        <p:grpSpPr>
          <a:xfrm>
            <a:off x="8375650" y="3411855"/>
            <a:ext cx="2369185" cy="2045335"/>
            <a:chOff x="3408" y="1344"/>
            <a:chExt cx="1920" cy="1632"/>
          </a:xfrm>
        </p:grpSpPr>
        <p:grpSp>
          <p:nvGrpSpPr>
            <p:cNvPr id="21524" name="Group 21"/>
            <p:cNvGrpSpPr/>
            <p:nvPr/>
          </p:nvGrpSpPr>
          <p:grpSpPr>
            <a:xfrm>
              <a:off x="3408" y="1344"/>
              <a:ext cx="1920" cy="1632"/>
              <a:chOff x="2256" y="1248"/>
              <a:chExt cx="1920" cy="1632"/>
            </a:xfrm>
          </p:grpSpPr>
          <p:sp>
            <p:nvSpPr>
              <p:cNvPr id="21525" name="Line 22"/>
              <p:cNvSpPr/>
              <p:nvPr/>
            </p:nvSpPr>
            <p:spPr>
              <a:xfrm>
                <a:off x="3168" y="1248"/>
                <a:ext cx="10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6" name="Line 23"/>
              <p:cNvSpPr/>
              <p:nvPr/>
            </p:nvSpPr>
            <p:spPr>
              <a:xfrm flipV="1">
                <a:off x="4176" y="1248"/>
                <a:ext cx="0" cy="105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7" name="Line 24"/>
              <p:cNvSpPr/>
              <p:nvPr/>
            </p:nvSpPr>
            <p:spPr>
              <a:xfrm flipV="1">
                <a:off x="3312" y="1776"/>
                <a:ext cx="0" cy="1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8" name="Line 25"/>
              <p:cNvSpPr/>
              <p:nvPr/>
            </p:nvSpPr>
            <p:spPr>
              <a:xfrm>
                <a:off x="2256" y="1776"/>
                <a:ext cx="105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529" name="Line 26"/>
              <p:cNvSpPr/>
              <p:nvPr/>
            </p:nvSpPr>
            <p:spPr>
              <a:xfrm flipV="1">
                <a:off x="3312" y="1248"/>
                <a:ext cx="864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1530" name="Line 27"/>
            <p:cNvSpPr/>
            <p:nvPr/>
          </p:nvSpPr>
          <p:spPr>
            <a:xfrm>
              <a:off x="3408" y="1872"/>
              <a:ext cx="1056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1" name="Line 28"/>
            <p:cNvSpPr/>
            <p:nvPr/>
          </p:nvSpPr>
          <p:spPr>
            <a:xfrm flipH="1">
              <a:off x="3408" y="1344"/>
              <a:ext cx="912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2" name="Line 29"/>
            <p:cNvSpPr/>
            <p:nvPr/>
          </p:nvSpPr>
          <p:spPr>
            <a:xfrm flipH="1">
              <a:off x="4464" y="2400"/>
              <a:ext cx="86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533" name="Line 30"/>
            <p:cNvSpPr/>
            <p:nvPr/>
          </p:nvSpPr>
          <p:spPr>
            <a:xfrm>
              <a:off x="4320" y="1344"/>
              <a:ext cx="1008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864"/>
</p:tagLst>
</file>

<file path=ppt/tags/tag10.xml><?xml version="1.0" encoding="utf-8"?>
<p:tagLst xmlns:p="http://schemas.openxmlformats.org/presentationml/2006/main">
  <p:tag name="AS_UNIQUEID" val="5506"/>
</p:tagLst>
</file>

<file path=ppt/tags/tag100.xml><?xml version="1.0" encoding="utf-8"?>
<p:tagLst xmlns:p="http://schemas.openxmlformats.org/presentationml/2006/main">
  <p:tag name="AS_UNIQUEID" val="5587"/>
</p:tagLst>
</file>

<file path=ppt/tags/tag101.xml><?xml version="1.0" encoding="utf-8"?>
<p:tagLst xmlns:p="http://schemas.openxmlformats.org/presentationml/2006/main">
  <p:tag name="AS_UNIQUEID" val="5588"/>
</p:tagLst>
</file>

<file path=ppt/tags/tag102.xml><?xml version="1.0" encoding="utf-8"?>
<p:tagLst xmlns:p="http://schemas.openxmlformats.org/presentationml/2006/main">
  <p:tag name="AS_UNIQUEID" val="5589"/>
</p:tagLst>
</file>

<file path=ppt/tags/tag103.xml><?xml version="1.0" encoding="utf-8"?>
<p:tagLst xmlns:p="http://schemas.openxmlformats.org/presentationml/2006/main">
  <p:tag name="AS_UNIQUEID" val="5590"/>
</p:tagLst>
</file>

<file path=ppt/tags/tag104.xml><?xml version="1.0" encoding="utf-8"?>
<p:tagLst xmlns:p="http://schemas.openxmlformats.org/presentationml/2006/main">
  <p:tag name="AS_UNIQUEID" val="5591"/>
</p:tagLst>
</file>

<file path=ppt/tags/tag105.xml><?xml version="1.0" encoding="utf-8"?>
<p:tagLst xmlns:p="http://schemas.openxmlformats.org/presentationml/2006/main">
  <p:tag name="AS_UNIQUEID" val="5592"/>
</p:tagLst>
</file>

<file path=ppt/tags/tag106.xml><?xml version="1.0" encoding="utf-8"?>
<p:tagLst xmlns:p="http://schemas.openxmlformats.org/presentationml/2006/main">
  <p:tag name="AS_UNIQUEID" val="5593"/>
</p:tagLst>
</file>

<file path=ppt/tags/tag107.xml><?xml version="1.0" encoding="utf-8"?>
<p:tagLst xmlns:p="http://schemas.openxmlformats.org/presentationml/2006/main">
  <p:tag name="AS_UNIQUEID" val="5594"/>
</p:tagLst>
</file>

<file path=ppt/tags/tag108.xml><?xml version="1.0" encoding="utf-8"?>
<p:tagLst xmlns:p="http://schemas.openxmlformats.org/presentationml/2006/main">
  <p:tag name="AS_UNIQUEID" val="5320"/>
</p:tagLst>
</file>

<file path=ppt/tags/tag109.xml><?xml version="1.0" encoding="utf-8"?>
<p:tagLst xmlns:p="http://schemas.openxmlformats.org/presentationml/2006/main">
  <p:tag name="AS_UNIQUEID" val="5345"/>
</p:tagLst>
</file>

<file path=ppt/tags/tag11.xml><?xml version="1.0" encoding="utf-8"?>
<p:tagLst xmlns:p="http://schemas.openxmlformats.org/presentationml/2006/main">
  <p:tag name="AS_UNIQUEID" val="5069"/>
</p:tagLst>
</file>

<file path=ppt/tags/tag110.xml><?xml version="1.0" encoding="utf-8"?>
<p:tagLst xmlns:p="http://schemas.openxmlformats.org/presentationml/2006/main">
  <p:tag name="AS_UNIQUEID" val="5347"/>
</p:tagLst>
</file>

<file path=ppt/tags/tag111.xml><?xml version="1.0" encoding="utf-8"?>
<p:tagLst xmlns:p="http://schemas.openxmlformats.org/presentationml/2006/main">
  <p:tag name="AS_UNIQUEID" val="5348"/>
</p:tagLst>
</file>

<file path=ppt/tags/tag112.xml><?xml version="1.0" encoding="utf-8"?>
<p:tagLst xmlns:p="http://schemas.openxmlformats.org/presentationml/2006/main">
  <p:tag name="AS_UNIQUEID" val="5377"/>
</p:tagLst>
</file>

<file path=ppt/tags/tag113.xml><?xml version="1.0" encoding="utf-8"?>
<p:tagLst xmlns:p="http://schemas.openxmlformats.org/presentationml/2006/main">
  <p:tag name="AS_UNIQUEID" val="5378"/>
</p:tagLst>
</file>

<file path=ppt/tags/tag114.xml><?xml version="1.0" encoding="utf-8"?>
<p:tagLst xmlns:p="http://schemas.openxmlformats.org/presentationml/2006/main">
  <p:tag name="AS_UNIQUEID" val="4044"/>
</p:tagLst>
</file>

<file path=ppt/tags/tag115.xml><?xml version="1.0" encoding="utf-8"?>
<p:tagLst xmlns:p="http://schemas.openxmlformats.org/presentationml/2006/main">
  <p:tag name="AS_UNIQUEID" val="4045"/>
</p:tagLst>
</file>

<file path=ppt/tags/tag116.xml><?xml version="1.0" encoding="utf-8"?>
<p:tagLst xmlns:p="http://schemas.openxmlformats.org/presentationml/2006/main">
  <p:tag name="AS_UNIQUEID" val="2519"/>
</p:tagLst>
</file>

<file path=ppt/tags/tag117.xml><?xml version="1.0" encoding="utf-8"?>
<p:tagLst xmlns:p="http://schemas.openxmlformats.org/presentationml/2006/main">
  <p:tag name="AS_UNIQUEID" val="2522"/>
</p:tagLst>
</file>

<file path=ppt/tags/tag118.xml><?xml version="1.0" encoding="utf-8"?>
<p:tagLst xmlns:p="http://schemas.openxmlformats.org/presentationml/2006/main">
  <p:tag name="AS_UNIQUEID" val="2523"/>
</p:tagLst>
</file>

<file path=ppt/tags/tag119.xml><?xml version="1.0" encoding="utf-8"?>
<p:tagLst xmlns:p="http://schemas.openxmlformats.org/presentationml/2006/main">
  <p:tag name="AS_UNIQUEID" val="2524"/>
</p:tagLst>
</file>

<file path=ppt/tags/tag12.xml><?xml version="1.0" encoding="utf-8"?>
<p:tagLst xmlns:p="http://schemas.openxmlformats.org/presentationml/2006/main">
  <p:tag name="AS_UNIQUEID" val="2192"/>
</p:tagLst>
</file>

<file path=ppt/tags/tag120.xml><?xml version="1.0" encoding="utf-8"?>
<p:tagLst xmlns:p="http://schemas.openxmlformats.org/presentationml/2006/main">
  <p:tag name="AS_UNIQUEID" val="3030"/>
</p:tagLst>
</file>

<file path=ppt/tags/tag121.xml><?xml version="1.0" encoding="utf-8"?>
<p:tagLst xmlns:p="http://schemas.openxmlformats.org/presentationml/2006/main">
  <p:tag name="AS_UNIQUEID" val="3031"/>
</p:tagLst>
</file>

<file path=ppt/tags/tag122.xml><?xml version="1.0" encoding="utf-8"?>
<p:tagLst xmlns:p="http://schemas.openxmlformats.org/presentationml/2006/main">
  <p:tag name="AS_UNIQUEID" val="3032"/>
</p:tagLst>
</file>

<file path=ppt/tags/tag123.xml><?xml version="1.0" encoding="utf-8"?>
<p:tagLst xmlns:p="http://schemas.openxmlformats.org/presentationml/2006/main">
  <p:tag name="AS_UNIQUEID" val="2523"/>
</p:tagLst>
</file>

<file path=ppt/tags/tag124.xml><?xml version="1.0" encoding="utf-8"?>
<p:tagLst xmlns:p="http://schemas.openxmlformats.org/presentationml/2006/main">
  <p:tag name="AS_UNIQUEID" val="3033"/>
</p:tagLst>
</file>

<file path=ppt/tags/tag125.xml><?xml version="1.0" encoding="utf-8"?>
<p:tagLst xmlns:p="http://schemas.openxmlformats.org/presentationml/2006/main">
  <p:tag name="AS_UNIQUEID" val="2519"/>
</p:tagLst>
</file>

<file path=ppt/tags/tag126.xml><?xml version="1.0" encoding="utf-8"?>
<p:tagLst xmlns:p="http://schemas.openxmlformats.org/presentationml/2006/main">
  <p:tag name="AS_UNIQUEID" val="4046"/>
</p:tagLst>
</file>

<file path=ppt/tags/tag127.xml><?xml version="1.0" encoding="utf-8"?>
<p:tagLst xmlns:p="http://schemas.openxmlformats.org/presentationml/2006/main">
  <p:tag name="AS_UNIQUEID" val="4047"/>
</p:tagLst>
</file>

<file path=ppt/tags/tag128.xml><?xml version="1.0" encoding="utf-8"?>
<p:tagLst xmlns:p="http://schemas.openxmlformats.org/presentationml/2006/main">
  <p:tag name="AS_UNIQUEID" val="4048"/>
</p:tagLst>
</file>

<file path=ppt/tags/tag129.xml><?xml version="1.0" encoding="utf-8"?>
<p:tagLst xmlns:p="http://schemas.openxmlformats.org/presentationml/2006/main">
  <p:tag name="AS_UNIQUEID" val="2514"/>
</p:tagLst>
</file>

<file path=ppt/tags/tag13.xml><?xml version="1.0" encoding="utf-8"?>
<p:tagLst xmlns:p="http://schemas.openxmlformats.org/presentationml/2006/main">
  <p:tag name="AS_UNIQUEID" val="2193"/>
</p:tagLst>
</file>

<file path=ppt/tags/tag130.xml><?xml version="1.0" encoding="utf-8"?>
<p:tagLst xmlns:p="http://schemas.openxmlformats.org/presentationml/2006/main">
  <p:tag name="AS_UNIQUEID" val="2515"/>
</p:tagLst>
</file>

<file path=ppt/tags/tag131.xml><?xml version="1.0" encoding="utf-8"?>
<p:tagLst xmlns:p="http://schemas.openxmlformats.org/presentationml/2006/main">
  <p:tag name="AS_UNIQUEID" val="2516"/>
</p:tagLst>
</file>

<file path=ppt/tags/tag132.xml><?xml version="1.0" encoding="utf-8"?>
<p:tagLst xmlns:p="http://schemas.openxmlformats.org/presentationml/2006/main">
  <p:tag name="AS_UNIQUEID" val="2517"/>
</p:tagLst>
</file>

<file path=ppt/tags/tag133.xml><?xml version="1.0" encoding="utf-8"?>
<p:tagLst xmlns:p="http://schemas.openxmlformats.org/presentationml/2006/main">
  <p:tag name="AS_UNIQUEID" val="2518"/>
</p:tagLst>
</file>

<file path=ppt/tags/tag134.xml><?xml version="1.0" encoding="utf-8"?>
<p:tagLst xmlns:p="http://schemas.openxmlformats.org/presentationml/2006/main">
  <p:tag name="AS_UNIQUEID" val="2512"/>
</p:tagLst>
</file>

<file path=ppt/tags/tag135.xml><?xml version="1.0" encoding="utf-8"?>
<p:tagLst xmlns:p="http://schemas.openxmlformats.org/presentationml/2006/main">
  <p:tag name="AS_UNIQUEID" val="4049"/>
</p:tagLst>
</file>

<file path=ppt/tags/tag136.xml><?xml version="1.0" encoding="utf-8"?>
<p:tagLst xmlns:p="http://schemas.openxmlformats.org/presentationml/2006/main">
  <p:tag name="AS_UNIQUEID" val="3023"/>
</p:tagLst>
</file>

<file path=ppt/tags/tag137.xml><?xml version="1.0" encoding="utf-8"?>
<p:tagLst xmlns:p="http://schemas.openxmlformats.org/presentationml/2006/main">
  <p:tag name="AS_UNIQUEID" val="3024"/>
</p:tagLst>
</file>

<file path=ppt/tags/tag138.xml><?xml version="1.0" encoding="utf-8"?>
<p:tagLst xmlns:p="http://schemas.openxmlformats.org/presentationml/2006/main">
  <p:tag name="AS_UNIQUEID" val="3025"/>
</p:tagLst>
</file>

<file path=ppt/tags/tag139.xml><?xml version="1.0" encoding="utf-8"?>
<p:tagLst xmlns:p="http://schemas.openxmlformats.org/presentationml/2006/main">
  <p:tag name="AS_UNIQUEID" val="3026"/>
</p:tagLst>
</file>

<file path=ppt/tags/tag14.xml><?xml version="1.0" encoding="utf-8"?>
<p:tagLst xmlns:p="http://schemas.openxmlformats.org/presentationml/2006/main">
  <p:tag name="AS_UNIQUEID" val="2194"/>
</p:tagLst>
</file>

<file path=ppt/tags/tag140.xml><?xml version="1.0" encoding="utf-8"?>
<p:tagLst xmlns:p="http://schemas.openxmlformats.org/presentationml/2006/main">
  <p:tag name="AS_UNIQUEID" val="3027"/>
</p:tagLst>
</file>

<file path=ppt/tags/tag141.xml><?xml version="1.0" encoding="utf-8"?>
<p:tagLst xmlns:p="http://schemas.openxmlformats.org/presentationml/2006/main">
  <p:tag name="AS_UNIQUEID" val="4050"/>
</p:tagLst>
</file>

<file path=ppt/tags/tag142.xml><?xml version="1.0" encoding="utf-8"?>
<p:tagLst xmlns:p="http://schemas.openxmlformats.org/presentationml/2006/main">
  <p:tag name="AS_UNIQUEID" val="4051"/>
</p:tagLst>
</file>

<file path=ppt/tags/tag143.xml><?xml version="1.0" encoding="utf-8"?>
<p:tagLst xmlns:p="http://schemas.openxmlformats.org/presentationml/2006/main">
  <p:tag name="AS_UNIQUEID" val="2975"/>
</p:tagLst>
</file>

<file path=ppt/tags/tag144.xml><?xml version="1.0" encoding="utf-8"?>
<p:tagLst xmlns:p="http://schemas.openxmlformats.org/presentationml/2006/main">
  <p:tag name="AS_UNIQUEID" val="5390"/>
</p:tagLst>
</file>

<file path=ppt/tags/tag145.xml><?xml version="1.0" encoding="utf-8"?>
<p:tagLst xmlns:p="http://schemas.openxmlformats.org/presentationml/2006/main">
  <p:tag name="AS_UNIQUEID" val="5391"/>
</p:tagLst>
</file>

<file path=ppt/tags/tag146.xml><?xml version="1.0" encoding="utf-8"?>
<p:tagLst xmlns:p="http://schemas.openxmlformats.org/presentationml/2006/main">
  <p:tag name="AS_UNIQUEID" val="5392"/>
</p:tagLst>
</file>

<file path=ppt/tags/tag147.xml><?xml version="1.0" encoding="utf-8"?>
<p:tagLst xmlns:p="http://schemas.openxmlformats.org/presentationml/2006/main">
  <p:tag name="AS_UNIQUEID" val="5394"/>
</p:tagLst>
</file>

<file path=ppt/tags/tag148.xml><?xml version="1.0" encoding="utf-8"?>
<p:tagLst xmlns:p="http://schemas.openxmlformats.org/presentationml/2006/main">
  <p:tag name="ISLIDE.DIAGRAM" val="02af2e13-b1c3-4fcf-8099-c350dbc3e566"/>
</p:tagLst>
</file>

<file path=ppt/tags/tag149.xml><?xml version="1.0" encoding="utf-8"?>
<p:tagLst xmlns:p="http://schemas.openxmlformats.org/presentationml/2006/main">
  <p:tag name="AS_UNIQUEID" val="5371"/>
</p:tagLst>
</file>

<file path=ppt/tags/tag15.xml><?xml version="1.0" encoding="utf-8"?>
<p:tagLst xmlns:p="http://schemas.openxmlformats.org/presentationml/2006/main">
  <p:tag name="AS_UNIQUEID" val="2195"/>
</p:tagLst>
</file>

<file path=ppt/tags/tag150.xml><?xml version="1.0" encoding="utf-8"?>
<p:tagLst xmlns:p="http://schemas.openxmlformats.org/presentationml/2006/main">
  <p:tag name="AS_UNIQUEID" val="5372"/>
</p:tagLst>
</file>

<file path=ppt/tags/tag151.xml><?xml version="1.0" encoding="utf-8"?>
<p:tagLst xmlns:p="http://schemas.openxmlformats.org/presentationml/2006/main">
  <p:tag name="AS_UNIQUEID" val="5404"/>
</p:tagLst>
</file>

<file path=ppt/tags/tag152.xml><?xml version="1.0" encoding="utf-8"?>
<p:tagLst xmlns:p="http://schemas.openxmlformats.org/presentationml/2006/main">
  <p:tag name="AS_UNIQUEID" val="5405"/>
</p:tagLst>
</file>

<file path=ppt/tags/tag153.xml><?xml version="1.0" encoding="utf-8"?>
<p:tagLst xmlns:p="http://schemas.openxmlformats.org/presentationml/2006/main">
  <p:tag name="AS_UNIQUEID" val="5406"/>
</p:tagLst>
</file>

<file path=ppt/tags/tag154.xml><?xml version="1.0" encoding="utf-8"?>
<p:tagLst xmlns:p="http://schemas.openxmlformats.org/presentationml/2006/main">
  <p:tag name="AS_UNIQUEID" val="5407"/>
</p:tagLst>
</file>

<file path=ppt/tags/tag155.xml><?xml version="1.0" encoding="utf-8"?>
<p:tagLst xmlns:p="http://schemas.openxmlformats.org/presentationml/2006/main">
  <p:tag name="AS_UNIQUEID" val="5408"/>
</p:tagLst>
</file>

<file path=ppt/tags/tag156.xml><?xml version="1.0" encoding="utf-8"?>
<p:tagLst xmlns:p="http://schemas.openxmlformats.org/presentationml/2006/main">
  <p:tag name="AS_UNIQUEID" val="5409"/>
</p:tagLst>
</file>

<file path=ppt/tags/tag157.xml><?xml version="1.0" encoding="utf-8"?>
<p:tagLst xmlns:p="http://schemas.openxmlformats.org/presentationml/2006/main">
  <p:tag name="AS_UNIQUEID" val="5410"/>
</p:tagLst>
</file>

<file path=ppt/tags/tag158.xml><?xml version="1.0" encoding="utf-8"?>
<p:tagLst xmlns:p="http://schemas.openxmlformats.org/presentationml/2006/main">
  <p:tag name="AS_UNIQUEID" val="5411"/>
</p:tagLst>
</file>

<file path=ppt/tags/tag159.xml><?xml version="1.0" encoding="utf-8"?>
<p:tagLst xmlns:p="http://schemas.openxmlformats.org/presentationml/2006/main">
  <p:tag name="AS_UNIQUEID" val="5412"/>
</p:tagLst>
</file>

<file path=ppt/tags/tag16.xml><?xml version="1.0" encoding="utf-8"?>
<p:tagLst xmlns:p="http://schemas.openxmlformats.org/presentationml/2006/main">
  <p:tag name="AS_UNIQUEID" val="2196"/>
</p:tagLst>
</file>

<file path=ppt/tags/tag160.xml><?xml version="1.0" encoding="utf-8"?>
<p:tagLst xmlns:p="http://schemas.openxmlformats.org/presentationml/2006/main">
  <p:tag name="AS_UNIQUEID" val="5413"/>
</p:tagLst>
</file>

<file path=ppt/tags/tag161.xml><?xml version="1.0" encoding="utf-8"?>
<p:tagLst xmlns:p="http://schemas.openxmlformats.org/presentationml/2006/main">
  <p:tag name="AS_UNIQUEID" val="5414"/>
</p:tagLst>
</file>

<file path=ppt/tags/tag162.xml><?xml version="1.0" encoding="utf-8"?>
<p:tagLst xmlns:p="http://schemas.openxmlformats.org/presentationml/2006/main">
  <p:tag name="AS_UNIQUEID" val="5415"/>
</p:tagLst>
</file>

<file path=ppt/tags/tag163.xml><?xml version="1.0" encoding="utf-8"?>
<p:tagLst xmlns:p="http://schemas.openxmlformats.org/presentationml/2006/main">
  <p:tag name="AS_UNIQUEID" val="5416"/>
</p:tagLst>
</file>

<file path=ppt/tags/tag164.xml><?xml version="1.0" encoding="utf-8"?>
<p:tagLst xmlns:p="http://schemas.openxmlformats.org/presentationml/2006/main">
  <p:tag name="AS_UNIQUEID" val="5417"/>
</p:tagLst>
</file>

<file path=ppt/tags/tag165.xml><?xml version="1.0" encoding="utf-8"?>
<p:tagLst xmlns:p="http://schemas.openxmlformats.org/presentationml/2006/main">
  <p:tag name="AS_UNIQUEID" val="5418"/>
</p:tagLst>
</file>

<file path=ppt/tags/tag166.xml><?xml version="1.0" encoding="utf-8"?>
<p:tagLst xmlns:p="http://schemas.openxmlformats.org/presentationml/2006/main">
  <p:tag name="AS_UNIQUEID" val="5419"/>
</p:tagLst>
</file>

<file path=ppt/tags/tag167.xml><?xml version="1.0" encoding="utf-8"?>
<p:tagLst xmlns:p="http://schemas.openxmlformats.org/presentationml/2006/main">
  <p:tag name="AS_UNIQUEID" val="5420"/>
</p:tagLst>
</file>

<file path=ppt/tags/tag168.xml><?xml version="1.0" encoding="utf-8"?>
<p:tagLst xmlns:p="http://schemas.openxmlformats.org/presentationml/2006/main">
  <p:tag name="AS_UNIQUEID" val="5421"/>
</p:tagLst>
</file>

<file path=ppt/tags/tag169.xml><?xml version="1.0" encoding="utf-8"?>
<p:tagLst xmlns:p="http://schemas.openxmlformats.org/presentationml/2006/main">
  <p:tag name="AS_UNIQUEID" val="5422"/>
</p:tagLst>
</file>

<file path=ppt/tags/tag17.xml><?xml version="1.0" encoding="utf-8"?>
<p:tagLst xmlns:p="http://schemas.openxmlformats.org/presentationml/2006/main">
  <p:tag name="AS_UNIQUEID" val="2197"/>
</p:tagLst>
</file>

<file path=ppt/tags/tag170.xml><?xml version="1.0" encoding="utf-8"?>
<p:tagLst xmlns:p="http://schemas.openxmlformats.org/presentationml/2006/main">
  <p:tag name="ISLIDE.DIAGRAM" val="02af2e13-b1c3-4fcf-8099-c350dbc3e566"/>
</p:tagLst>
</file>

<file path=ppt/tags/tag171.xml><?xml version="1.0" encoding="utf-8"?>
<p:tagLst xmlns:p="http://schemas.openxmlformats.org/presentationml/2006/main">
  <p:tag name="AS_UNIQUEID" val="5398"/>
</p:tagLst>
</file>

<file path=ppt/tags/tag172.xml><?xml version="1.0" encoding="utf-8"?>
<p:tagLst xmlns:p="http://schemas.openxmlformats.org/presentationml/2006/main">
  <p:tag name="AS_UNIQUEID" val="5399"/>
</p:tagLst>
</file>

<file path=ppt/tags/tag173.xml><?xml version="1.0" encoding="utf-8"?>
<p:tagLst xmlns:p="http://schemas.openxmlformats.org/presentationml/2006/main">
  <p:tag name="AS_UNIQUEID" val="5430"/>
</p:tagLst>
</file>

<file path=ppt/tags/tag174.xml><?xml version="1.0" encoding="utf-8"?>
<p:tagLst xmlns:p="http://schemas.openxmlformats.org/presentationml/2006/main">
  <p:tag name="AS_UNIQUEID" val="5431"/>
</p:tagLst>
</file>

<file path=ppt/tags/tag175.xml><?xml version="1.0" encoding="utf-8"?>
<p:tagLst xmlns:p="http://schemas.openxmlformats.org/presentationml/2006/main">
  <p:tag name="AS_UNIQUEID" val="5432"/>
</p:tagLst>
</file>

<file path=ppt/tags/tag176.xml><?xml version="1.0" encoding="utf-8"?>
<p:tagLst xmlns:p="http://schemas.openxmlformats.org/presentationml/2006/main">
  <p:tag name="AS_UNIQUEID" val="5433"/>
</p:tagLst>
</file>

<file path=ppt/tags/tag177.xml><?xml version="1.0" encoding="utf-8"?>
<p:tagLst xmlns:p="http://schemas.openxmlformats.org/presentationml/2006/main">
  <p:tag name="AS_UNIQUEID" val="5434"/>
</p:tagLst>
</file>

<file path=ppt/tags/tag178.xml><?xml version="1.0" encoding="utf-8"?>
<p:tagLst xmlns:p="http://schemas.openxmlformats.org/presentationml/2006/main">
  <p:tag name="AS_UNIQUEID" val="5435"/>
</p:tagLst>
</file>

<file path=ppt/tags/tag179.xml><?xml version="1.0" encoding="utf-8"?>
<p:tagLst xmlns:p="http://schemas.openxmlformats.org/presentationml/2006/main">
  <p:tag name="AS_UNIQUEID" val="5436"/>
</p:tagLst>
</file>

<file path=ppt/tags/tag18.xml><?xml version="1.0" encoding="utf-8"?>
<p:tagLst xmlns:p="http://schemas.openxmlformats.org/presentationml/2006/main">
  <p:tag name="AS_UNIQUEID" val="2198"/>
</p:tagLst>
</file>

<file path=ppt/tags/tag180.xml><?xml version="1.0" encoding="utf-8"?>
<p:tagLst xmlns:p="http://schemas.openxmlformats.org/presentationml/2006/main">
  <p:tag name="AS_UNIQUEID" val="5437"/>
</p:tagLst>
</file>

<file path=ppt/tags/tag181.xml><?xml version="1.0" encoding="utf-8"?>
<p:tagLst xmlns:p="http://schemas.openxmlformats.org/presentationml/2006/main">
  <p:tag name="AS_UNIQUEID" val="5438"/>
</p:tagLst>
</file>

<file path=ppt/tags/tag182.xml><?xml version="1.0" encoding="utf-8"?>
<p:tagLst xmlns:p="http://schemas.openxmlformats.org/presentationml/2006/main">
  <p:tag name="AS_UNIQUEID" val="5439"/>
</p:tagLst>
</file>

<file path=ppt/tags/tag183.xml><?xml version="1.0" encoding="utf-8"?>
<p:tagLst xmlns:p="http://schemas.openxmlformats.org/presentationml/2006/main">
  <p:tag name="AS_UNIQUEID" val="5440"/>
</p:tagLst>
</file>

<file path=ppt/tags/tag184.xml><?xml version="1.0" encoding="utf-8"?>
<p:tagLst xmlns:p="http://schemas.openxmlformats.org/presentationml/2006/main">
  <p:tag name="AS_UNIQUEID" val="5441"/>
</p:tagLst>
</file>

<file path=ppt/tags/tag185.xml><?xml version="1.0" encoding="utf-8"?>
<p:tagLst xmlns:p="http://schemas.openxmlformats.org/presentationml/2006/main">
  <p:tag name="AS_UNIQUEID" val="5442"/>
</p:tagLst>
</file>

<file path=ppt/tags/tag186.xml><?xml version="1.0" encoding="utf-8"?>
<p:tagLst xmlns:p="http://schemas.openxmlformats.org/presentationml/2006/main">
  <p:tag name="AS_UNIQUEID" val="5443"/>
</p:tagLst>
</file>

<file path=ppt/tags/tag187.xml><?xml version="1.0" encoding="utf-8"?>
<p:tagLst xmlns:p="http://schemas.openxmlformats.org/presentationml/2006/main">
  <p:tag name="AS_UNIQUEID" val="5444"/>
</p:tagLst>
</file>

<file path=ppt/tags/tag188.xml><?xml version="1.0" encoding="utf-8"?>
<p:tagLst xmlns:p="http://schemas.openxmlformats.org/presentationml/2006/main">
  <p:tag name="AS_UNIQUEID" val="5445"/>
</p:tagLst>
</file>

<file path=ppt/tags/tag189.xml><?xml version="1.0" encoding="utf-8"?>
<p:tagLst xmlns:p="http://schemas.openxmlformats.org/presentationml/2006/main">
  <p:tag name="ISLIDE.DIAGRAM" val="02af2e13-b1c3-4fcf-8099-c350dbc3e566"/>
</p:tagLst>
</file>

<file path=ppt/tags/tag19.xml><?xml version="1.0" encoding="utf-8"?>
<p:tagLst xmlns:p="http://schemas.openxmlformats.org/presentationml/2006/main">
  <p:tag name="AS_UNIQUEID" val="2199"/>
</p:tagLst>
</file>

<file path=ppt/tags/tag190.xml><?xml version="1.0" encoding="utf-8"?>
<p:tagLst xmlns:p="http://schemas.openxmlformats.org/presentationml/2006/main">
  <p:tag name="AS_UNIQUEID" val="5424"/>
</p:tagLst>
</file>

<file path=ppt/tags/tag191.xml><?xml version="1.0" encoding="utf-8"?>
<p:tagLst xmlns:p="http://schemas.openxmlformats.org/presentationml/2006/main">
  <p:tag name="AS_UNIQUEID" val="5425"/>
</p:tagLst>
</file>

<file path=ppt/tags/tag192.xml><?xml version="1.0" encoding="utf-8"?>
<p:tagLst xmlns:p="http://schemas.openxmlformats.org/presentationml/2006/main">
  <p:tag name="AS_UNIQUEID" val="5607"/>
</p:tagLst>
</file>

<file path=ppt/tags/tag193.xml><?xml version="1.0" encoding="utf-8"?>
<p:tagLst xmlns:p="http://schemas.openxmlformats.org/presentationml/2006/main">
  <p:tag name="AS_UNIQUEID" val="2794"/>
</p:tagLst>
</file>

<file path=ppt/tags/tag194.xml><?xml version="1.0" encoding="utf-8"?>
<p:tagLst xmlns:p="http://schemas.openxmlformats.org/presentationml/2006/main">
  <p:tag name="AS_UNIQUEID" val="5608"/>
</p:tagLst>
</file>

<file path=ppt/tags/tag195.xml><?xml version="1.0" encoding="utf-8"?>
<p:tagLst xmlns:p="http://schemas.openxmlformats.org/presentationml/2006/main">
  <p:tag name="AS_UNIQUEID" val="2796"/>
</p:tagLst>
</file>

<file path=ppt/tags/tag196.xml><?xml version="1.0" encoding="utf-8"?>
<p:tagLst xmlns:p="http://schemas.openxmlformats.org/presentationml/2006/main">
  <p:tag name="AS_UNIQUEID" val="2797"/>
</p:tagLst>
</file>

<file path=ppt/tags/tag197.xml><?xml version="1.0" encoding="utf-8"?>
<p:tagLst xmlns:p="http://schemas.openxmlformats.org/presentationml/2006/main">
  <p:tag name="AS_UNIQUEID" val="2798"/>
</p:tagLst>
</file>

<file path=ppt/tags/tag198.xml><?xml version="1.0" encoding="utf-8"?>
<p:tagLst xmlns:p="http://schemas.openxmlformats.org/presentationml/2006/main">
  <p:tag name="AS_UNIQUEID" val="2799"/>
</p:tagLst>
</file>

<file path=ppt/tags/tag199.xml><?xml version="1.0" encoding="utf-8"?>
<p:tagLst xmlns:p="http://schemas.openxmlformats.org/presentationml/2006/main">
  <p:tag name="AS_UNIQUEID" val="2800"/>
</p:tagLst>
</file>

<file path=ppt/tags/tag2.xml><?xml version="1.0" encoding="utf-8"?>
<p:tagLst xmlns:p="http://schemas.openxmlformats.org/presentationml/2006/main">
  <p:tag name="AS_UNIQUEID" val="866"/>
</p:tagLst>
</file>

<file path=ppt/tags/tag20.xml><?xml version="1.0" encoding="utf-8"?>
<p:tagLst xmlns:p="http://schemas.openxmlformats.org/presentationml/2006/main">
  <p:tag name="AS_UNIQUEID" val="2200"/>
</p:tagLst>
</file>

<file path=ppt/tags/tag200.xml><?xml version="1.0" encoding="utf-8"?>
<p:tagLst xmlns:p="http://schemas.openxmlformats.org/presentationml/2006/main">
  <p:tag name="AS_UNIQUEID" val="2802"/>
</p:tagLst>
</file>

<file path=ppt/tags/tag201.xml><?xml version="1.0" encoding="utf-8"?>
<p:tagLst xmlns:p="http://schemas.openxmlformats.org/presentationml/2006/main">
  <p:tag name="AS_UNIQUEID" val="2803"/>
</p:tagLst>
</file>

<file path=ppt/tags/tag202.xml><?xml version="1.0" encoding="utf-8"?>
<p:tagLst xmlns:p="http://schemas.openxmlformats.org/presentationml/2006/main">
  <p:tag name="AS_UNIQUEID" val="2804"/>
</p:tagLst>
</file>

<file path=ppt/tags/tag203.xml><?xml version="1.0" encoding="utf-8"?>
<p:tagLst xmlns:p="http://schemas.openxmlformats.org/presentationml/2006/main">
  <p:tag name="AS_UNIQUEID" val="2805"/>
</p:tagLst>
</file>

<file path=ppt/tags/tag204.xml><?xml version="1.0" encoding="utf-8"?>
<p:tagLst xmlns:p="http://schemas.openxmlformats.org/presentationml/2006/main">
  <p:tag name="AS_UNIQUEID" val="2806"/>
</p:tagLst>
</file>

<file path=ppt/tags/tag205.xml><?xml version="1.0" encoding="utf-8"?>
<p:tagLst xmlns:p="http://schemas.openxmlformats.org/presentationml/2006/main">
  <p:tag name="AS_UNIQUEID" val="2807"/>
</p:tagLst>
</file>

<file path=ppt/tags/tag206.xml><?xml version="1.0" encoding="utf-8"?>
<p:tagLst xmlns:p="http://schemas.openxmlformats.org/presentationml/2006/main">
  <p:tag name="AS_UNIQUEID" val="2808"/>
</p:tagLst>
</file>

<file path=ppt/tags/tag207.xml><?xml version="1.0" encoding="utf-8"?>
<p:tagLst xmlns:p="http://schemas.openxmlformats.org/presentationml/2006/main">
  <p:tag name="AS_UNIQUEID" val="2809"/>
</p:tagLst>
</file>

<file path=ppt/tags/tag208.xml><?xml version="1.0" encoding="utf-8"?>
<p:tagLst xmlns:p="http://schemas.openxmlformats.org/presentationml/2006/main">
  <p:tag name="AS_UNIQUEID" val="2810"/>
</p:tagLst>
</file>

<file path=ppt/tags/tag209.xml><?xml version="1.0" encoding="utf-8"?>
<p:tagLst xmlns:p="http://schemas.openxmlformats.org/presentationml/2006/main">
  <p:tag name="AS_UNIQUEID" val="2811"/>
</p:tagLst>
</file>

<file path=ppt/tags/tag21.xml><?xml version="1.0" encoding="utf-8"?>
<p:tagLst xmlns:p="http://schemas.openxmlformats.org/presentationml/2006/main">
  <p:tag name="AS_UNIQUEID" val="2201"/>
</p:tagLst>
</file>

<file path=ppt/tags/tag210.xml><?xml version="1.0" encoding="utf-8"?>
<p:tagLst xmlns:p="http://schemas.openxmlformats.org/presentationml/2006/main">
  <p:tag name="AS_UNIQUEID" val="2812"/>
</p:tagLst>
</file>

<file path=ppt/tags/tag211.xml><?xml version="1.0" encoding="utf-8"?>
<p:tagLst xmlns:p="http://schemas.openxmlformats.org/presentationml/2006/main">
  <p:tag name="AS_UNIQUEID" val="2813"/>
</p:tagLst>
</file>

<file path=ppt/tags/tag212.xml><?xml version="1.0" encoding="utf-8"?>
<p:tagLst xmlns:p="http://schemas.openxmlformats.org/presentationml/2006/main">
  <p:tag name="AS_UNIQUEID" val="2814"/>
</p:tagLst>
</file>

<file path=ppt/tags/tag213.xml><?xml version="1.0" encoding="utf-8"?>
<p:tagLst xmlns:p="http://schemas.openxmlformats.org/presentationml/2006/main">
  <p:tag name="AS_UNIQUEID" val="2815"/>
</p:tagLst>
</file>

<file path=ppt/tags/tag214.xml><?xml version="1.0" encoding="utf-8"?>
<p:tagLst xmlns:p="http://schemas.openxmlformats.org/presentationml/2006/main">
  <p:tag name="AS_UNIQUEID" val="2816"/>
</p:tagLst>
</file>

<file path=ppt/tags/tag215.xml><?xml version="1.0" encoding="utf-8"?>
<p:tagLst xmlns:p="http://schemas.openxmlformats.org/presentationml/2006/main">
  <p:tag name="AS_UNIQUEID" val="2817"/>
</p:tagLst>
</file>

<file path=ppt/tags/tag216.xml><?xml version="1.0" encoding="utf-8"?>
<p:tagLst xmlns:p="http://schemas.openxmlformats.org/presentationml/2006/main">
  <p:tag name="AS_UNIQUEID" val="2818"/>
</p:tagLst>
</file>

<file path=ppt/tags/tag217.xml><?xml version="1.0" encoding="utf-8"?>
<p:tagLst xmlns:p="http://schemas.openxmlformats.org/presentationml/2006/main">
  <p:tag name="AS_UNIQUEID" val="2819"/>
</p:tagLst>
</file>

<file path=ppt/tags/tag218.xml><?xml version="1.0" encoding="utf-8"?>
<p:tagLst xmlns:p="http://schemas.openxmlformats.org/presentationml/2006/main">
  <p:tag name="AS_UNIQUEID" val="2820"/>
</p:tagLst>
</file>

<file path=ppt/tags/tag219.xml><?xml version="1.0" encoding="utf-8"?>
<p:tagLst xmlns:p="http://schemas.openxmlformats.org/presentationml/2006/main">
  <p:tag name="AS_UNIQUEID" val="2821"/>
</p:tagLst>
</file>

<file path=ppt/tags/tag22.xml><?xml version="1.0" encoding="utf-8"?>
<p:tagLst xmlns:p="http://schemas.openxmlformats.org/presentationml/2006/main">
  <p:tag name="AS_UNIQUEID" val="2202"/>
</p:tagLst>
</file>

<file path=ppt/tags/tag220.xml><?xml version="1.0" encoding="utf-8"?>
<p:tagLst xmlns:p="http://schemas.openxmlformats.org/presentationml/2006/main">
  <p:tag name="AS_UNIQUEID" val="2822"/>
</p:tagLst>
</file>

<file path=ppt/tags/tag221.xml><?xml version="1.0" encoding="utf-8"?>
<p:tagLst xmlns:p="http://schemas.openxmlformats.org/presentationml/2006/main">
  <p:tag name="AS_UNIQUEID" val="2823"/>
</p:tagLst>
</file>

<file path=ppt/tags/tag222.xml><?xml version="1.0" encoding="utf-8"?>
<p:tagLst xmlns:p="http://schemas.openxmlformats.org/presentationml/2006/main">
  <p:tag name="AS_UNIQUEID" val="2824"/>
</p:tagLst>
</file>

<file path=ppt/tags/tag223.xml><?xml version="1.0" encoding="utf-8"?>
<p:tagLst xmlns:p="http://schemas.openxmlformats.org/presentationml/2006/main">
  <p:tag name="AS_UNIQUEID" val="2825"/>
</p:tagLst>
</file>

<file path=ppt/tags/tag224.xml><?xml version="1.0" encoding="utf-8"?>
<p:tagLst xmlns:p="http://schemas.openxmlformats.org/presentationml/2006/main">
  <p:tag name="AS_UNIQUEID" val="2826"/>
</p:tagLst>
</file>

<file path=ppt/tags/tag225.xml><?xml version="1.0" encoding="utf-8"?>
<p:tagLst xmlns:p="http://schemas.openxmlformats.org/presentationml/2006/main">
  <p:tag name="AS_UNIQUEID" val="2827"/>
</p:tagLst>
</file>

<file path=ppt/tags/tag226.xml><?xml version="1.0" encoding="utf-8"?>
<p:tagLst xmlns:p="http://schemas.openxmlformats.org/presentationml/2006/main">
  <p:tag name="AS_UNIQUEID" val="2828"/>
</p:tagLst>
</file>

<file path=ppt/tags/tag227.xml><?xml version="1.0" encoding="utf-8"?>
<p:tagLst xmlns:p="http://schemas.openxmlformats.org/presentationml/2006/main">
  <p:tag name="AS_UNIQUEID" val="2829"/>
</p:tagLst>
</file>

<file path=ppt/tags/tag228.xml><?xml version="1.0" encoding="utf-8"?>
<p:tagLst xmlns:p="http://schemas.openxmlformats.org/presentationml/2006/main">
  <p:tag name="AS_UNIQUEID" val="2830"/>
</p:tagLst>
</file>

<file path=ppt/tags/tag229.xml><?xml version="1.0" encoding="utf-8"?>
<p:tagLst xmlns:p="http://schemas.openxmlformats.org/presentationml/2006/main">
  <p:tag name="AS_UNIQUEID" val="2831"/>
</p:tagLst>
</file>

<file path=ppt/tags/tag23.xml><?xml version="1.0" encoding="utf-8"?>
<p:tagLst xmlns:p="http://schemas.openxmlformats.org/presentationml/2006/main">
  <p:tag name="AS_UNIQUEID" val="2203"/>
</p:tagLst>
</file>

<file path=ppt/tags/tag230.xml><?xml version="1.0" encoding="utf-8"?>
<p:tagLst xmlns:p="http://schemas.openxmlformats.org/presentationml/2006/main">
  <p:tag name="AS_UNIQUEID" val="2832"/>
</p:tagLst>
</file>

<file path=ppt/tags/tag231.xml><?xml version="1.0" encoding="utf-8"?>
<p:tagLst xmlns:p="http://schemas.openxmlformats.org/presentationml/2006/main">
  <p:tag name="AS_UNIQUEID" val="2833"/>
</p:tagLst>
</file>

<file path=ppt/tags/tag232.xml><?xml version="1.0" encoding="utf-8"?>
<p:tagLst xmlns:p="http://schemas.openxmlformats.org/presentationml/2006/main">
  <p:tag name="AS_UNIQUEID" val="3259"/>
</p:tagLst>
</file>

<file path=ppt/tags/tag233.xml><?xml version="1.0" encoding="utf-8"?>
<p:tagLst xmlns:p="http://schemas.openxmlformats.org/presentationml/2006/main">
  <p:tag name="AS_UNIQUEID" val="3260"/>
</p:tagLst>
</file>

<file path=ppt/tags/tag234.xml><?xml version="1.0" encoding="utf-8"?>
<p:tagLst xmlns:p="http://schemas.openxmlformats.org/presentationml/2006/main">
  <p:tag name="AS_UNIQUEID" val="3261"/>
</p:tagLst>
</file>

<file path=ppt/tags/tag235.xml><?xml version="1.0" encoding="utf-8"?>
<p:tagLst xmlns:p="http://schemas.openxmlformats.org/presentationml/2006/main">
  <p:tag name="AS_UNIQUEID" val="3262"/>
</p:tagLst>
</file>

<file path=ppt/tags/tag236.xml><?xml version="1.0" encoding="utf-8"?>
<p:tagLst xmlns:p="http://schemas.openxmlformats.org/presentationml/2006/main">
  <p:tag name="AS_UNIQUEID" val="3263"/>
</p:tagLst>
</file>

<file path=ppt/tags/tag237.xml><?xml version="1.0" encoding="utf-8"?>
<p:tagLst xmlns:p="http://schemas.openxmlformats.org/presentationml/2006/main">
  <p:tag name="AS_UNIQUEID" val="3264"/>
</p:tagLst>
</file>

<file path=ppt/tags/tag238.xml><?xml version="1.0" encoding="utf-8"?>
<p:tagLst xmlns:p="http://schemas.openxmlformats.org/presentationml/2006/main">
  <p:tag name="AS_UNIQUEID" val="3265"/>
</p:tagLst>
</file>

<file path=ppt/tags/tag239.xml><?xml version="1.0" encoding="utf-8"?>
<p:tagLst xmlns:p="http://schemas.openxmlformats.org/presentationml/2006/main">
  <p:tag name="AS_UNIQUEID" val="3266"/>
</p:tagLst>
</file>

<file path=ppt/tags/tag24.xml><?xml version="1.0" encoding="utf-8"?>
<p:tagLst xmlns:p="http://schemas.openxmlformats.org/presentationml/2006/main">
  <p:tag name="AS_UNIQUEID" val="2204"/>
</p:tagLst>
</file>

<file path=ppt/tags/tag240.xml><?xml version="1.0" encoding="utf-8"?>
<p:tagLst xmlns:p="http://schemas.openxmlformats.org/presentationml/2006/main">
  <p:tag name="AS_UNIQUEID" val="3267"/>
</p:tagLst>
</file>

<file path=ppt/tags/tag241.xml><?xml version="1.0" encoding="utf-8"?>
<p:tagLst xmlns:p="http://schemas.openxmlformats.org/presentationml/2006/main">
  <p:tag name="AS_UNIQUEID" val="3268"/>
</p:tagLst>
</file>

<file path=ppt/tags/tag242.xml><?xml version="1.0" encoding="utf-8"?>
<p:tagLst xmlns:p="http://schemas.openxmlformats.org/presentationml/2006/main">
  <p:tag name="AS_UNIQUEID" val="3269"/>
</p:tagLst>
</file>

<file path=ppt/tags/tag243.xml><?xml version="1.0" encoding="utf-8"?>
<p:tagLst xmlns:p="http://schemas.openxmlformats.org/presentationml/2006/main">
  <p:tag name="AS_UNIQUEID" val="3270"/>
</p:tagLst>
</file>

<file path=ppt/tags/tag244.xml><?xml version="1.0" encoding="utf-8"?>
<p:tagLst xmlns:p="http://schemas.openxmlformats.org/presentationml/2006/main">
  <p:tag name="AS_UNIQUEID" val="3271"/>
</p:tagLst>
</file>

<file path=ppt/tags/tag245.xml><?xml version="1.0" encoding="utf-8"?>
<p:tagLst xmlns:p="http://schemas.openxmlformats.org/presentationml/2006/main">
  <p:tag name="AS_UNIQUEID" val="3272"/>
</p:tagLst>
</file>

<file path=ppt/tags/tag246.xml><?xml version="1.0" encoding="utf-8"?>
<p:tagLst xmlns:p="http://schemas.openxmlformats.org/presentationml/2006/main">
  <p:tag name="AS_UNIQUEID" val="5603"/>
</p:tagLst>
</file>

<file path=ppt/tags/tag247.xml><?xml version="1.0" encoding="utf-8"?>
<p:tagLst xmlns:p="http://schemas.openxmlformats.org/presentationml/2006/main">
  <p:tag name="AS_UNIQUEID" val="5604"/>
</p:tagLst>
</file>

<file path=ppt/tags/tag248.xml><?xml version="1.0" encoding="utf-8"?>
<p:tagLst xmlns:p="http://schemas.openxmlformats.org/presentationml/2006/main">
  <p:tag name="AS_UNIQUEID" val="5489"/>
</p:tagLst>
</file>

<file path=ppt/tags/tag249.xml><?xml version="1.0" encoding="utf-8"?>
<p:tagLst xmlns:p="http://schemas.openxmlformats.org/presentationml/2006/main">
  <p:tag name="AS_UNIQUEID" val="5490"/>
</p:tagLst>
</file>

<file path=ppt/tags/tag25.xml><?xml version="1.0" encoding="utf-8"?>
<p:tagLst xmlns:p="http://schemas.openxmlformats.org/presentationml/2006/main">
  <p:tag name="AS_UNIQUEID" val="2205"/>
</p:tagLst>
</file>

<file path=ppt/tags/tag250.xml><?xml version="1.0" encoding="utf-8"?>
<p:tagLst xmlns:p="http://schemas.openxmlformats.org/presentationml/2006/main">
  <p:tag name="AS_UNIQUEID" val="5491"/>
</p:tagLst>
</file>

<file path=ppt/tags/tag251.xml><?xml version="1.0" encoding="utf-8"?>
<p:tagLst xmlns:p="http://schemas.openxmlformats.org/presentationml/2006/main">
  <p:tag name="AS_UNIQUEID" val="5492"/>
</p:tagLst>
</file>

<file path=ppt/tags/tag252.xml><?xml version="1.0" encoding="utf-8"?>
<p:tagLst xmlns:p="http://schemas.openxmlformats.org/presentationml/2006/main">
  <p:tag name="AS_UNIQUEID" val="5493"/>
</p:tagLst>
</file>

<file path=ppt/tags/tag253.xml><?xml version="1.0" encoding="utf-8"?>
<p:tagLst xmlns:p="http://schemas.openxmlformats.org/presentationml/2006/main">
  <p:tag name="AS_UNIQUEID" val="5494"/>
</p:tagLst>
</file>

<file path=ppt/tags/tag254.xml><?xml version="1.0" encoding="utf-8"?>
<p:tagLst xmlns:p="http://schemas.openxmlformats.org/presentationml/2006/main">
  <p:tag name="AS_UNIQUEID" val="2585"/>
</p:tagLst>
</file>

<file path=ppt/tags/tag255.xml><?xml version="1.0" encoding="utf-8"?>
<p:tagLst xmlns:p="http://schemas.openxmlformats.org/presentationml/2006/main">
  <p:tag name="AS_UNIQUEID" val="3007"/>
</p:tagLst>
</file>

<file path=ppt/tags/tag256.xml><?xml version="1.0" encoding="utf-8"?>
<p:tagLst xmlns:p="http://schemas.openxmlformats.org/presentationml/2006/main">
  <p:tag name="AS_UNIQUEID" val="2604"/>
</p:tagLst>
</file>

<file path=ppt/tags/tag257.xml><?xml version="1.0" encoding="utf-8"?>
<p:tagLst xmlns:p="http://schemas.openxmlformats.org/presentationml/2006/main">
  <p:tag name="AS_UNIQUEID" val="3008"/>
</p:tagLst>
</file>

<file path=ppt/tags/tag258.xml><?xml version="1.0" encoding="utf-8"?>
<p:tagLst xmlns:p="http://schemas.openxmlformats.org/presentationml/2006/main">
  <p:tag name="AS_UNIQUEID" val="2602"/>
</p:tagLst>
</file>

<file path=ppt/tags/tag259.xml><?xml version="1.0" encoding="utf-8"?>
<p:tagLst xmlns:p="http://schemas.openxmlformats.org/presentationml/2006/main">
  <p:tag name="AS_UNIQUEID" val="2603"/>
</p:tagLst>
</file>

<file path=ppt/tags/tag26.xml><?xml version="1.0" encoding="utf-8"?>
<p:tagLst xmlns:p="http://schemas.openxmlformats.org/presentationml/2006/main">
  <p:tag name="AS_UNIQUEID" val="2206"/>
</p:tagLst>
</file>

<file path=ppt/tags/tag260.xml><?xml version="1.0" encoding="utf-8"?>
<p:tagLst xmlns:p="http://schemas.openxmlformats.org/presentationml/2006/main">
  <p:tag name="AS_UNIQUEID" val="3009"/>
</p:tagLst>
</file>

<file path=ppt/tags/tag261.xml><?xml version="1.0" encoding="utf-8"?>
<p:tagLst xmlns:p="http://schemas.openxmlformats.org/presentationml/2006/main">
  <p:tag name="AS_UNIQUEID" val="2587"/>
</p:tagLst>
</file>

<file path=ppt/tags/tag262.xml><?xml version="1.0" encoding="utf-8"?>
<p:tagLst xmlns:p="http://schemas.openxmlformats.org/presentationml/2006/main">
  <p:tag name="AS_UNIQUEID" val="2588"/>
</p:tagLst>
</file>

<file path=ppt/tags/tag263.xml><?xml version="1.0" encoding="utf-8"?>
<p:tagLst xmlns:p="http://schemas.openxmlformats.org/presentationml/2006/main">
  <p:tag name="AS_UNIQUEID" val="2589"/>
</p:tagLst>
</file>

<file path=ppt/tags/tag264.xml><?xml version="1.0" encoding="utf-8"?>
<p:tagLst xmlns:p="http://schemas.openxmlformats.org/presentationml/2006/main">
  <p:tag name="AS_UNIQUEID" val="2590"/>
</p:tagLst>
</file>

<file path=ppt/tags/tag265.xml><?xml version="1.0" encoding="utf-8"?>
<p:tagLst xmlns:p="http://schemas.openxmlformats.org/presentationml/2006/main">
  <p:tag name="AS_UNIQUEID" val="2591"/>
</p:tagLst>
</file>

<file path=ppt/tags/tag266.xml><?xml version="1.0" encoding="utf-8"?>
<p:tagLst xmlns:p="http://schemas.openxmlformats.org/presentationml/2006/main">
  <p:tag name="AS_UNIQUEID" val="2592"/>
</p:tagLst>
</file>

<file path=ppt/tags/tag267.xml><?xml version="1.0" encoding="utf-8"?>
<p:tagLst xmlns:p="http://schemas.openxmlformats.org/presentationml/2006/main">
  <p:tag name="AS_UNIQUEID" val="2593"/>
</p:tagLst>
</file>

<file path=ppt/tags/tag268.xml><?xml version="1.0" encoding="utf-8"?>
<p:tagLst xmlns:p="http://schemas.openxmlformats.org/presentationml/2006/main">
  <p:tag name="AS_UNIQUEID" val="2594"/>
</p:tagLst>
</file>

<file path=ppt/tags/tag269.xml><?xml version="1.0" encoding="utf-8"?>
<p:tagLst xmlns:p="http://schemas.openxmlformats.org/presentationml/2006/main">
  <p:tag name="AS_UNIQUEID" val="2595"/>
</p:tagLst>
</file>

<file path=ppt/tags/tag27.xml><?xml version="1.0" encoding="utf-8"?>
<p:tagLst xmlns:p="http://schemas.openxmlformats.org/presentationml/2006/main">
  <p:tag name="AS_UNIQUEID" val="2207"/>
</p:tagLst>
</file>

<file path=ppt/tags/tag270.xml><?xml version="1.0" encoding="utf-8"?>
<p:tagLst xmlns:p="http://schemas.openxmlformats.org/presentationml/2006/main">
  <p:tag name="AS_UNIQUEID" val="2596"/>
</p:tagLst>
</file>

<file path=ppt/tags/tag271.xml><?xml version="1.0" encoding="utf-8"?>
<p:tagLst xmlns:p="http://schemas.openxmlformats.org/presentationml/2006/main">
  <p:tag name="AS_UNIQUEID" val="2597"/>
</p:tagLst>
</file>

<file path=ppt/tags/tag272.xml><?xml version="1.0" encoding="utf-8"?>
<p:tagLst xmlns:p="http://schemas.openxmlformats.org/presentationml/2006/main">
  <p:tag name="AS_UNIQUEID" val="2598"/>
</p:tagLst>
</file>

<file path=ppt/tags/tag273.xml><?xml version="1.0" encoding="utf-8"?>
<p:tagLst xmlns:p="http://schemas.openxmlformats.org/presentationml/2006/main">
  <p:tag name="AS_UNIQUEID" val="2599"/>
</p:tagLst>
</file>

<file path=ppt/tags/tag274.xml><?xml version="1.0" encoding="utf-8"?>
<p:tagLst xmlns:p="http://schemas.openxmlformats.org/presentationml/2006/main">
  <p:tag name="AS_UNIQUEID" val="3010"/>
</p:tagLst>
</file>

<file path=ppt/tags/tag275.xml><?xml version="1.0" encoding="utf-8"?>
<p:tagLst xmlns:p="http://schemas.openxmlformats.org/presentationml/2006/main">
  <p:tag name="AS_UNIQUEID" val="2605"/>
</p:tagLst>
</file>

<file path=ppt/tags/tag276.xml><?xml version="1.0" encoding="utf-8"?>
<p:tagLst xmlns:p="http://schemas.openxmlformats.org/presentationml/2006/main">
  <p:tag name="AS_UNIQUEID" val="2606"/>
</p:tagLst>
</file>

<file path=ppt/tags/tag277.xml><?xml version="1.0" encoding="utf-8"?>
<p:tagLst xmlns:p="http://schemas.openxmlformats.org/presentationml/2006/main">
  <p:tag name="AS_UNIQUEID" val="3011"/>
</p:tagLst>
</file>

<file path=ppt/tags/tag278.xml><?xml version="1.0" encoding="utf-8"?>
<p:tagLst xmlns:p="http://schemas.openxmlformats.org/presentationml/2006/main">
  <p:tag name="AS_UNIQUEID" val="2607"/>
</p:tagLst>
</file>

<file path=ppt/tags/tag279.xml><?xml version="1.0" encoding="utf-8"?>
<p:tagLst xmlns:p="http://schemas.openxmlformats.org/presentationml/2006/main">
  <p:tag name="AS_UNIQUEID" val="2608"/>
</p:tagLst>
</file>

<file path=ppt/tags/tag28.xml><?xml version="1.0" encoding="utf-8"?>
<p:tagLst xmlns:p="http://schemas.openxmlformats.org/presentationml/2006/main">
  <p:tag name="AS_UNIQUEID" val="2208"/>
</p:tagLst>
</file>

<file path=ppt/tags/tag280.xml><?xml version="1.0" encoding="utf-8"?>
<p:tagLst xmlns:p="http://schemas.openxmlformats.org/presentationml/2006/main">
  <p:tag name="AS_UNIQUEID" val="3012"/>
</p:tagLst>
</file>

<file path=ppt/tags/tag281.xml><?xml version="1.0" encoding="utf-8"?>
<p:tagLst xmlns:p="http://schemas.openxmlformats.org/presentationml/2006/main">
  <p:tag name="AS_UNIQUEID" val="2600"/>
</p:tagLst>
</file>

<file path=ppt/tags/tag282.xml><?xml version="1.0" encoding="utf-8"?>
<p:tagLst xmlns:p="http://schemas.openxmlformats.org/presentationml/2006/main">
  <p:tag name="AS_UNIQUEID" val="2601"/>
</p:tagLst>
</file>

<file path=ppt/tags/tag283.xml><?xml version="1.0" encoding="utf-8"?>
<p:tagLst xmlns:p="http://schemas.openxmlformats.org/presentationml/2006/main">
  <p:tag name="AS_UNIQUEID" val="4798"/>
</p:tagLst>
</file>

<file path=ppt/tags/tag284.xml><?xml version="1.0" encoding="utf-8"?>
<p:tagLst xmlns:p="http://schemas.openxmlformats.org/presentationml/2006/main">
  <p:tag name="AS_UNIQUEID" val="4798"/>
</p:tagLst>
</file>

<file path=ppt/tags/tag285.xml><?xml version="1.0" encoding="utf-8"?>
<p:tagLst xmlns:p="http://schemas.openxmlformats.org/presentationml/2006/main">
  <p:tag name="ISLIDE.DIAGRAM" val="c0848a39-9a4f-489a-bce4-087412db6c12"/>
</p:tagLst>
</file>

<file path=ppt/tags/tag286.xml><?xml version="1.0" encoding="utf-8"?>
<p:tagLst xmlns:p="http://schemas.openxmlformats.org/presentationml/2006/main">
  <p:tag name="AS_UNIQUEID" val="5483"/>
</p:tagLst>
</file>

<file path=ppt/tags/tag287.xml><?xml version="1.0" encoding="utf-8"?>
<p:tagLst xmlns:p="http://schemas.openxmlformats.org/presentationml/2006/main">
  <p:tag name="AS_UNIQUEID" val="5484"/>
</p:tagLst>
</file>

<file path=ppt/tags/tag288.xml><?xml version="1.0" encoding="utf-8"?>
<p:tagLst xmlns:p="http://schemas.openxmlformats.org/presentationml/2006/main">
  <p:tag name="AS_UNIQUEID" val="5502"/>
</p:tagLst>
</file>

<file path=ppt/tags/tag289.xml><?xml version="1.0" encoding="utf-8"?>
<p:tagLst xmlns:p="http://schemas.openxmlformats.org/presentationml/2006/main">
  <p:tag name="AS_UNIQUEID" val="5503"/>
</p:tagLst>
</file>

<file path=ppt/tags/tag29.xml><?xml version="1.0" encoding="utf-8"?>
<p:tagLst xmlns:p="http://schemas.openxmlformats.org/presentationml/2006/main">
  <p:tag name="AS_UNIQUEID" val="2209"/>
</p:tagLst>
</file>

<file path=ppt/tags/tag290.xml><?xml version="1.0" encoding="utf-8"?>
<p:tagLst xmlns:p="http://schemas.openxmlformats.org/presentationml/2006/main">
  <p:tag name="AS_UNIQUEID" val="5504"/>
</p:tagLst>
</file>

<file path=ppt/tags/tag291.xml><?xml version="1.0" encoding="utf-8"?>
<p:tagLst xmlns:p="http://schemas.openxmlformats.org/presentationml/2006/main">
  <p:tag name="AS_UNIQUEID" val="5505"/>
</p:tagLst>
</file>

<file path=ppt/tags/tag292.xml><?xml version="1.0" encoding="utf-8"?>
<p:tagLst xmlns:p="http://schemas.openxmlformats.org/presentationml/2006/main">
  <p:tag name="AS_UNIQUEID" val="5506"/>
</p:tagLst>
</file>

<file path=ppt/tags/tag293.xml><?xml version="1.0" encoding="utf-8"?>
<p:tagLst xmlns:p="http://schemas.openxmlformats.org/presentationml/2006/main">
  <p:tag name="AS_UNIQUEID" val="5507"/>
</p:tagLst>
</file>

<file path=ppt/tags/tag294.xml><?xml version="1.0" encoding="utf-8"?>
<p:tagLst xmlns:p="http://schemas.openxmlformats.org/presentationml/2006/main">
  <p:tag name="AS_UNIQUEID" val="5508"/>
</p:tagLst>
</file>

<file path=ppt/tags/tag295.xml><?xml version="1.0" encoding="utf-8"?>
<p:tagLst xmlns:p="http://schemas.openxmlformats.org/presentationml/2006/main">
  <p:tag name="AS_UNIQUEID" val="5509"/>
</p:tagLst>
</file>

<file path=ppt/tags/tag296.xml><?xml version="1.0" encoding="utf-8"?>
<p:tagLst xmlns:p="http://schemas.openxmlformats.org/presentationml/2006/main">
  <p:tag name="AS_UNIQUEID" val="5510"/>
</p:tagLst>
</file>

<file path=ppt/tags/tag297.xml><?xml version="1.0" encoding="utf-8"?>
<p:tagLst xmlns:p="http://schemas.openxmlformats.org/presentationml/2006/main">
  <p:tag name="AS_UNIQUEID" val="5511"/>
</p:tagLst>
</file>

<file path=ppt/tags/tag298.xml><?xml version="1.0" encoding="utf-8"?>
<p:tagLst xmlns:p="http://schemas.openxmlformats.org/presentationml/2006/main">
  <p:tag name="AS_UNIQUEID" val="5512"/>
</p:tagLst>
</file>

<file path=ppt/tags/tag299.xml><?xml version="1.0" encoding="utf-8"?>
<p:tagLst xmlns:p="http://schemas.openxmlformats.org/presentationml/2006/main">
  <p:tag name="AS_UNIQUEID" val="5513"/>
</p:tagLst>
</file>

<file path=ppt/tags/tag3.xml><?xml version="1.0" encoding="utf-8"?>
<p:tagLst xmlns:p="http://schemas.openxmlformats.org/presentationml/2006/main">
  <p:tag name="AS_UNIQUEID" val="882"/>
</p:tagLst>
</file>

<file path=ppt/tags/tag30.xml><?xml version="1.0" encoding="utf-8"?>
<p:tagLst xmlns:p="http://schemas.openxmlformats.org/presentationml/2006/main">
  <p:tag name="AS_UNIQUEID" val="2210"/>
</p:tagLst>
</file>

<file path=ppt/tags/tag300.xml><?xml version="1.0" encoding="utf-8"?>
<p:tagLst xmlns:p="http://schemas.openxmlformats.org/presentationml/2006/main">
  <p:tag name="AS_UNIQUEID" val="5512"/>
</p:tagLst>
</file>

<file path=ppt/tags/tag301.xml><?xml version="1.0" encoding="utf-8"?>
<p:tagLst xmlns:p="http://schemas.openxmlformats.org/presentationml/2006/main">
  <p:tag name="ISLIDE.DIAGRAM" val="c0848a39-9a4f-489a-bce4-087412db6c12"/>
</p:tagLst>
</file>

<file path=ppt/tags/tag302.xml><?xml version="1.0" encoding="utf-8"?>
<p:tagLst xmlns:p="http://schemas.openxmlformats.org/presentationml/2006/main">
  <p:tag name="AS_UNIQUEID" val="5496"/>
</p:tagLst>
</file>

<file path=ppt/tags/tag303.xml><?xml version="1.0" encoding="utf-8"?>
<p:tagLst xmlns:p="http://schemas.openxmlformats.org/presentationml/2006/main">
  <p:tag name="AS_UNIQUEID" val="5497"/>
</p:tagLst>
</file>

<file path=ppt/tags/tag304.xml><?xml version="1.0" encoding="utf-8"?>
<p:tagLst xmlns:p="http://schemas.openxmlformats.org/presentationml/2006/main">
  <p:tag name="AS_UNIQUEID" val="5521"/>
</p:tagLst>
</file>

<file path=ppt/tags/tag305.xml><?xml version="1.0" encoding="utf-8"?>
<p:tagLst xmlns:p="http://schemas.openxmlformats.org/presentationml/2006/main">
  <p:tag name="AS_UNIQUEID" val="5522"/>
</p:tagLst>
</file>

<file path=ppt/tags/tag306.xml><?xml version="1.0" encoding="utf-8"?>
<p:tagLst xmlns:p="http://schemas.openxmlformats.org/presentationml/2006/main">
  <p:tag name="AS_UNIQUEID" val="5523"/>
</p:tagLst>
</file>

<file path=ppt/tags/tag307.xml><?xml version="1.0" encoding="utf-8"?>
<p:tagLst xmlns:p="http://schemas.openxmlformats.org/presentationml/2006/main">
  <p:tag name="AS_UNIQUEID" val="5524"/>
</p:tagLst>
</file>

<file path=ppt/tags/tag308.xml><?xml version="1.0" encoding="utf-8"?>
<p:tagLst xmlns:p="http://schemas.openxmlformats.org/presentationml/2006/main">
  <p:tag name="AS_UNIQUEID" val="5525"/>
</p:tagLst>
</file>

<file path=ppt/tags/tag309.xml><?xml version="1.0" encoding="utf-8"?>
<p:tagLst xmlns:p="http://schemas.openxmlformats.org/presentationml/2006/main">
  <p:tag name="AS_UNIQUEID" val="5526"/>
</p:tagLst>
</file>

<file path=ppt/tags/tag31.xml><?xml version="1.0" encoding="utf-8"?>
<p:tagLst xmlns:p="http://schemas.openxmlformats.org/presentationml/2006/main">
  <p:tag name="AS_UNIQUEID" val="2211"/>
</p:tagLst>
</file>

<file path=ppt/tags/tag310.xml><?xml version="1.0" encoding="utf-8"?>
<p:tagLst xmlns:p="http://schemas.openxmlformats.org/presentationml/2006/main">
  <p:tag name="AS_UNIQUEID" val="5527"/>
</p:tagLst>
</file>

<file path=ppt/tags/tag311.xml><?xml version="1.0" encoding="utf-8"?>
<p:tagLst xmlns:p="http://schemas.openxmlformats.org/presentationml/2006/main">
  <p:tag name="AS_UNIQUEID" val="5528"/>
</p:tagLst>
</file>

<file path=ppt/tags/tag312.xml><?xml version="1.0" encoding="utf-8"?>
<p:tagLst xmlns:p="http://schemas.openxmlformats.org/presentationml/2006/main">
  <p:tag name="AS_UNIQUEID" val="5528"/>
</p:tagLst>
</file>

<file path=ppt/tags/tag313.xml><?xml version="1.0" encoding="utf-8"?>
<p:tagLst xmlns:p="http://schemas.openxmlformats.org/presentationml/2006/main">
  <p:tag name="ISLIDE.DIAGRAM" val="c0848a39-9a4f-489a-bce4-087412db6c12"/>
</p:tagLst>
</file>

<file path=ppt/tags/tag314.xml><?xml version="1.0" encoding="utf-8"?>
<p:tagLst xmlns:p="http://schemas.openxmlformats.org/presentationml/2006/main">
  <p:tag name="AS_UNIQUEID" val="5515"/>
</p:tagLst>
</file>

<file path=ppt/tags/tag315.xml><?xml version="1.0" encoding="utf-8"?>
<p:tagLst xmlns:p="http://schemas.openxmlformats.org/presentationml/2006/main">
  <p:tag name="AS_UNIQUEID" val="5516"/>
</p:tagLst>
</file>

<file path=ppt/tags/tag316.xml><?xml version="1.0" encoding="utf-8"?>
<p:tagLst xmlns:p="http://schemas.openxmlformats.org/presentationml/2006/main">
  <p:tag name="AS_UNIQUEID" val="4906"/>
</p:tagLst>
</file>

<file path=ppt/tags/tag317.xml><?xml version="1.0" encoding="utf-8"?>
<p:tagLst xmlns:p="http://schemas.openxmlformats.org/presentationml/2006/main">
  <p:tag name="AS_UNIQUEID" val="4908"/>
</p:tagLst>
</file>

<file path=ppt/tags/tag318.xml><?xml version="1.0" encoding="utf-8"?>
<p:tagLst xmlns:p="http://schemas.openxmlformats.org/presentationml/2006/main">
  <p:tag name="AS_UNIQUEID" val="4909"/>
</p:tagLst>
</file>

<file path=ppt/tags/tag319.xml><?xml version="1.0" encoding="utf-8"?>
<p:tagLst xmlns:p="http://schemas.openxmlformats.org/presentationml/2006/main">
  <p:tag name="AS_UNIQUEID" val="4910"/>
</p:tagLst>
</file>

<file path=ppt/tags/tag32.xml><?xml version="1.0" encoding="utf-8"?>
<p:tagLst xmlns:p="http://schemas.openxmlformats.org/presentationml/2006/main">
  <p:tag name="AS_UNIQUEID" val="2212"/>
</p:tagLst>
</file>

<file path=ppt/tags/tag320.xml><?xml version="1.0" encoding="utf-8"?>
<p:tagLst xmlns:p="http://schemas.openxmlformats.org/presentationml/2006/main">
  <p:tag name="AS_UNIQUEID" val="4911"/>
</p:tagLst>
</file>

<file path=ppt/tags/tag321.xml><?xml version="1.0" encoding="utf-8"?>
<p:tagLst xmlns:p="http://schemas.openxmlformats.org/presentationml/2006/main">
  <p:tag name="AS_UNIQUEID" val="4912"/>
</p:tagLst>
</file>

<file path=ppt/tags/tag322.xml><?xml version="1.0" encoding="utf-8"?>
<p:tagLst xmlns:p="http://schemas.openxmlformats.org/presentationml/2006/main">
  <p:tag name="AS_UNIQUEID" val="2164"/>
</p:tagLst>
</file>

<file path=ppt/tags/tag323.xml><?xml version="1.0" encoding="utf-8"?>
<p:tagLst xmlns:p="http://schemas.openxmlformats.org/presentationml/2006/main">
  <p:tag name="AS_UNIQUEID" val="5537"/>
</p:tagLst>
</file>

<file path=ppt/tags/tag324.xml><?xml version="1.0" encoding="utf-8"?>
<p:tagLst xmlns:p="http://schemas.openxmlformats.org/presentationml/2006/main">
  <p:tag name="AS_UNIQUEID" val="5538"/>
</p:tagLst>
</file>

<file path=ppt/tags/tag325.xml><?xml version="1.0" encoding="utf-8"?>
<p:tagLst xmlns:p="http://schemas.openxmlformats.org/presentationml/2006/main">
  <p:tag name="ISLIDE.DIAGRAM" val="c0848a39-9a4f-489a-bce4-087412db6c12"/>
</p:tagLst>
</file>

<file path=ppt/tags/tag326.xml><?xml version="1.0" encoding="utf-8"?>
<p:tagLst xmlns:p="http://schemas.openxmlformats.org/presentationml/2006/main">
  <p:tag name="AS_UNIQUEID" val="5531"/>
</p:tagLst>
</file>

<file path=ppt/tags/tag327.xml><?xml version="1.0" encoding="utf-8"?>
<p:tagLst xmlns:p="http://schemas.openxmlformats.org/presentationml/2006/main">
  <p:tag name="AS_UNIQUEID" val="5532"/>
</p:tagLst>
</file>

<file path=ppt/tags/tag328.xml><?xml version="1.0" encoding="utf-8"?>
<p:tagLst xmlns:p="http://schemas.openxmlformats.org/presentationml/2006/main">
  <p:tag name="AS_UNIQUEID" val="5685"/>
</p:tagLst>
</file>

<file path=ppt/tags/tag329.xml><?xml version="1.0" encoding="utf-8"?>
<p:tagLst xmlns:p="http://schemas.openxmlformats.org/presentationml/2006/main">
  <p:tag name="AS_UNIQUEID" val="5686"/>
</p:tagLst>
</file>

<file path=ppt/tags/tag33.xml><?xml version="1.0" encoding="utf-8"?>
<p:tagLst xmlns:p="http://schemas.openxmlformats.org/presentationml/2006/main">
  <p:tag name="AS_UNIQUEID" val="2213"/>
</p:tagLst>
</file>

<file path=ppt/tags/tag330.xml><?xml version="1.0" encoding="utf-8"?>
<p:tagLst xmlns:p="http://schemas.openxmlformats.org/presentationml/2006/main">
  <p:tag name="AS_UNIQUEID" val="3590"/>
</p:tagLst>
</file>

<file path=ppt/tags/tag331.xml><?xml version="1.0" encoding="utf-8"?>
<p:tagLst xmlns:p="http://schemas.openxmlformats.org/presentationml/2006/main">
  <p:tag name="AS_UNIQUEID" val="3609"/>
</p:tagLst>
</file>

<file path=ppt/tags/tag332.xml><?xml version="1.0" encoding="utf-8"?>
<p:tagLst xmlns:p="http://schemas.openxmlformats.org/presentationml/2006/main">
  <p:tag name="AS_UNIQUEID" val="3610"/>
</p:tagLst>
</file>

<file path=ppt/tags/tag333.xml><?xml version="1.0" encoding="utf-8"?>
<p:tagLst xmlns:p="http://schemas.openxmlformats.org/presentationml/2006/main">
  <p:tag name="AS_UNIQUEID" val="3611"/>
</p:tagLst>
</file>

<file path=ppt/tags/tag334.xml><?xml version="1.0" encoding="utf-8"?>
<p:tagLst xmlns:p="http://schemas.openxmlformats.org/presentationml/2006/main">
  <p:tag name="AS_UNIQUEID" val="3612"/>
</p:tagLst>
</file>

<file path=ppt/tags/tag335.xml><?xml version="1.0" encoding="utf-8"?>
<p:tagLst xmlns:p="http://schemas.openxmlformats.org/presentationml/2006/main">
  <p:tag name="AS_UNIQUEID" val="3613"/>
</p:tagLst>
</file>

<file path=ppt/tags/tag336.xml><?xml version="1.0" encoding="utf-8"?>
<p:tagLst xmlns:p="http://schemas.openxmlformats.org/presentationml/2006/main">
  <p:tag name="AS_UNIQUEID" val="3614"/>
</p:tagLst>
</file>

<file path=ppt/tags/tag337.xml><?xml version="1.0" encoding="utf-8"?>
<p:tagLst xmlns:p="http://schemas.openxmlformats.org/presentationml/2006/main">
  <p:tag name="AS_UNIQUEID" val="3615"/>
</p:tagLst>
</file>

<file path=ppt/tags/tag338.xml><?xml version="1.0" encoding="utf-8"?>
<p:tagLst xmlns:p="http://schemas.openxmlformats.org/presentationml/2006/main">
  <p:tag name="AS_UNIQUEID" val="3616"/>
</p:tagLst>
</file>

<file path=ppt/tags/tag339.xml><?xml version="1.0" encoding="utf-8"?>
<p:tagLst xmlns:p="http://schemas.openxmlformats.org/presentationml/2006/main">
  <p:tag name="AS_UNIQUEID" val="5562"/>
</p:tagLst>
</file>

<file path=ppt/tags/tag34.xml><?xml version="1.0" encoding="utf-8"?>
<p:tagLst xmlns:p="http://schemas.openxmlformats.org/presentationml/2006/main">
  <p:tag name="AS_UNIQUEID" val="2214"/>
</p:tagLst>
</file>

<file path=ppt/tags/tag340.xml><?xml version="1.0" encoding="utf-8"?>
<p:tagLst xmlns:p="http://schemas.openxmlformats.org/presentationml/2006/main">
  <p:tag name="AS_UNIQUEID" val="5681"/>
</p:tagLst>
</file>

<file path=ppt/tags/tag341.xml><?xml version="1.0" encoding="utf-8"?>
<p:tagLst xmlns:p="http://schemas.openxmlformats.org/presentationml/2006/main">
  <p:tag name="AS_UNIQUEID" val="5682"/>
</p:tagLst>
</file>

<file path=ppt/tags/tag342.xml><?xml version="1.0" encoding="utf-8"?>
<p:tagLst xmlns:p="http://schemas.openxmlformats.org/presentationml/2006/main">
  <p:tag name="AS_UNIQUEID" val="5692"/>
</p:tagLst>
</file>

<file path=ppt/tags/tag343.xml><?xml version="1.0" encoding="utf-8"?>
<p:tagLst xmlns:p="http://schemas.openxmlformats.org/presentationml/2006/main">
  <p:tag name="AS_UNIQUEID" val="5693"/>
</p:tagLst>
</file>

<file path=ppt/tags/tag344.xml><?xml version="1.0" encoding="utf-8"?>
<p:tagLst xmlns:p="http://schemas.openxmlformats.org/presentationml/2006/main">
  <p:tag name="AS_UNIQUEID" val="3640"/>
</p:tagLst>
</file>

<file path=ppt/tags/tag345.xml><?xml version="1.0" encoding="utf-8"?>
<p:tagLst xmlns:p="http://schemas.openxmlformats.org/presentationml/2006/main">
  <p:tag name="AS_UNIQUEID" val="3641"/>
</p:tagLst>
</file>

<file path=ppt/tags/tag346.xml><?xml version="1.0" encoding="utf-8"?>
<p:tagLst xmlns:p="http://schemas.openxmlformats.org/presentationml/2006/main">
  <p:tag name="AS_UNIQUEID" val="3642"/>
</p:tagLst>
</file>

<file path=ppt/tags/tag347.xml><?xml version="1.0" encoding="utf-8"?>
<p:tagLst xmlns:p="http://schemas.openxmlformats.org/presentationml/2006/main">
  <p:tag name="AS_UNIQUEID" val="3643"/>
</p:tagLst>
</file>

<file path=ppt/tags/tag348.xml><?xml version="1.0" encoding="utf-8"?>
<p:tagLst xmlns:p="http://schemas.openxmlformats.org/presentationml/2006/main">
  <p:tag name="AS_UNIQUEID" val="3644"/>
</p:tagLst>
</file>

<file path=ppt/tags/tag349.xml><?xml version="1.0" encoding="utf-8"?>
<p:tagLst xmlns:p="http://schemas.openxmlformats.org/presentationml/2006/main">
  <p:tag name="AS_UNIQUEID" val="3645"/>
</p:tagLst>
</file>

<file path=ppt/tags/tag35.xml><?xml version="1.0" encoding="utf-8"?>
<p:tagLst xmlns:p="http://schemas.openxmlformats.org/presentationml/2006/main">
  <p:tag name="AS_UNIQUEID" val="2215"/>
</p:tagLst>
</file>

<file path=ppt/tags/tag350.xml><?xml version="1.0" encoding="utf-8"?>
<p:tagLst xmlns:p="http://schemas.openxmlformats.org/presentationml/2006/main">
  <p:tag name="AS_UNIQUEID" val="3646"/>
</p:tagLst>
</file>

<file path=ppt/tags/tag351.xml><?xml version="1.0" encoding="utf-8"?>
<p:tagLst xmlns:p="http://schemas.openxmlformats.org/presentationml/2006/main">
  <p:tag name="AS_UNIQUEID" val="3647"/>
</p:tagLst>
</file>

<file path=ppt/tags/tag352.xml><?xml version="1.0" encoding="utf-8"?>
<p:tagLst xmlns:p="http://schemas.openxmlformats.org/presentationml/2006/main">
  <p:tag name="AS_UNIQUEID" val="3648"/>
</p:tagLst>
</file>

<file path=ppt/tags/tag353.xml><?xml version="1.0" encoding="utf-8"?>
<p:tagLst xmlns:p="http://schemas.openxmlformats.org/presentationml/2006/main">
  <p:tag name="AS_UNIQUEID" val="3649"/>
</p:tagLst>
</file>

<file path=ppt/tags/tag354.xml><?xml version="1.0" encoding="utf-8"?>
<p:tagLst xmlns:p="http://schemas.openxmlformats.org/presentationml/2006/main">
  <p:tag name="AS_UNIQUEID" val="3650"/>
</p:tagLst>
</file>

<file path=ppt/tags/tag355.xml><?xml version="1.0" encoding="utf-8"?>
<p:tagLst xmlns:p="http://schemas.openxmlformats.org/presentationml/2006/main">
  <p:tag name="AS_UNIQUEID" val="3651"/>
</p:tagLst>
</file>

<file path=ppt/tags/tag356.xml><?xml version="1.0" encoding="utf-8"?>
<p:tagLst xmlns:p="http://schemas.openxmlformats.org/presentationml/2006/main">
  <p:tag name="AS_UNIQUEID" val="3652"/>
</p:tagLst>
</file>

<file path=ppt/tags/tag357.xml><?xml version="1.0" encoding="utf-8"?>
<p:tagLst xmlns:p="http://schemas.openxmlformats.org/presentationml/2006/main">
  <p:tag name="AS_UNIQUEID" val="3653"/>
</p:tagLst>
</file>

<file path=ppt/tags/tag358.xml><?xml version="1.0" encoding="utf-8"?>
<p:tagLst xmlns:p="http://schemas.openxmlformats.org/presentationml/2006/main">
  <p:tag name="AS_UNIQUEID" val="3654"/>
</p:tagLst>
</file>

<file path=ppt/tags/tag359.xml><?xml version="1.0" encoding="utf-8"?>
<p:tagLst xmlns:p="http://schemas.openxmlformats.org/presentationml/2006/main">
  <p:tag name="AS_UNIQUEID" val="3655"/>
</p:tagLst>
</file>

<file path=ppt/tags/tag36.xml><?xml version="1.0" encoding="utf-8"?>
<p:tagLst xmlns:p="http://schemas.openxmlformats.org/presentationml/2006/main">
  <p:tag name="AS_UNIQUEID" val="2216"/>
</p:tagLst>
</file>

<file path=ppt/tags/tag360.xml><?xml version="1.0" encoding="utf-8"?>
<p:tagLst xmlns:p="http://schemas.openxmlformats.org/presentationml/2006/main">
  <p:tag name="AS_UNIQUEID" val="3656"/>
</p:tagLst>
</file>

<file path=ppt/tags/tag361.xml><?xml version="1.0" encoding="utf-8"?>
<p:tagLst xmlns:p="http://schemas.openxmlformats.org/presentationml/2006/main">
  <p:tag name="AS_UNIQUEID" val="3657"/>
</p:tagLst>
</file>

<file path=ppt/tags/tag362.xml><?xml version="1.0" encoding="utf-8"?>
<p:tagLst xmlns:p="http://schemas.openxmlformats.org/presentationml/2006/main">
  <p:tag name="AS_UNIQUEID" val="3658"/>
</p:tagLst>
</file>

<file path=ppt/tags/tag363.xml><?xml version="1.0" encoding="utf-8"?>
<p:tagLst xmlns:p="http://schemas.openxmlformats.org/presentationml/2006/main">
  <p:tag name="AS_UNIQUEID" val="3659"/>
</p:tagLst>
</file>

<file path=ppt/tags/tag364.xml><?xml version="1.0" encoding="utf-8"?>
<p:tagLst xmlns:p="http://schemas.openxmlformats.org/presentationml/2006/main">
  <p:tag name="AS_UNIQUEID" val="3660"/>
</p:tagLst>
</file>

<file path=ppt/tags/tag365.xml><?xml version="1.0" encoding="utf-8"?>
<p:tagLst xmlns:p="http://schemas.openxmlformats.org/presentationml/2006/main">
  <p:tag name="AS_UNIQUEID" val="3661"/>
</p:tagLst>
</file>

<file path=ppt/tags/tag366.xml><?xml version="1.0" encoding="utf-8"?>
<p:tagLst xmlns:p="http://schemas.openxmlformats.org/presentationml/2006/main">
  <p:tag name="AS_UNIQUEID" val="3662"/>
</p:tagLst>
</file>

<file path=ppt/tags/tag367.xml><?xml version="1.0" encoding="utf-8"?>
<p:tagLst xmlns:p="http://schemas.openxmlformats.org/presentationml/2006/main">
  <p:tag name="AS_UNIQUEID" val="3663"/>
</p:tagLst>
</file>

<file path=ppt/tags/tag368.xml><?xml version="1.0" encoding="utf-8"?>
<p:tagLst xmlns:p="http://schemas.openxmlformats.org/presentationml/2006/main">
  <p:tag name="AS_UNIQUEID" val="3664"/>
</p:tagLst>
</file>

<file path=ppt/tags/tag369.xml><?xml version="1.0" encoding="utf-8"?>
<p:tagLst xmlns:p="http://schemas.openxmlformats.org/presentationml/2006/main">
  <p:tag name="AS_UNIQUEID" val="3665"/>
</p:tagLst>
</file>

<file path=ppt/tags/tag37.xml><?xml version="1.0" encoding="utf-8"?>
<p:tagLst xmlns:p="http://schemas.openxmlformats.org/presentationml/2006/main">
  <p:tag name="AS_UNIQUEID" val="2217"/>
</p:tagLst>
</file>

<file path=ppt/tags/tag370.xml><?xml version="1.0" encoding="utf-8"?>
<p:tagLst xmlns:p="http://schemas.openxmlformats.org/presentationml/2006/main">
  <p:tag name="AS_UNIQUEID" val="3666"/>
</p:tagLst>
</file>

<file path=ppt/tags/tag371.xml><?xml version="1.0" encoding="utf-8"?>
<p:tagLst xmlns:p="http://schemas.openxmlformats.org/presentationml/2006/main">
  <p:tag name="AS_UNIQUEID" val="3667"/>
</p:tagLst>
</file>

<file path=ppt/tags/tag372.xml><?xml version="1.0" encoding="utf-8"?>
<p:tagLst xmlns:p="http://schemas.openxmlformats.org/presentationml/2006/main">
  <p:tag name="AS_UNIQUEID" val="3668"/>
</p:tagLst>
</file>

<file path=ppt/tags/tag373.xml><?xml version="1.0" encoding="utf-8"?>
<p:tagLst xmlns:p="http://schemas.openxmlformats.org/presentationml/2006/main">
  <p:tag name="AS_UNIQUEID" val="3669"/>
</p:tagLst>
</file>

<file path=ppt/tags/tag374.xml><?xml version="1.0" encoding="utf-8"?>
<p:tagLst xmlns:p="http://schemas.openxmlformats.org/presentationml/2006/main">
  <p:tag name="AS_UNIQUEID" val="3670"/>
</p:tagLst>
</file>

<file path=ppt/tags/tag375.xml><?xml version="1.0" encoding="utf-8"?>
<p:tagLst xmlns:p="http://schemas.openxmlformats.org/presentationml/2006/main">
  <p:tag name="AS_UNIQUEID" val="3671"/>
</p:tagLst>
</file>

<file path=ppt/tags/tag376.xml><?xml version="1.0" encoding="utf-8"?>
<p:tagLst xmlns:p="http://schemas.openxmlformats.org/presentationml/2006/main">
  <p:tag name="AS_UNIQUEID" val="3672"/>
</p:tagLst>
</file>

<file path=ppt/tags/tag377.xml><?xml version="1.0" encoding="utf-8"?>
<p:tagLst xmlns:p="http://schemas.openxmlformats.org/presentationml/2006/main">
  <p:tag name="AS_UNIQUEID" val="3673"/>
</p:tagLst>
</file>

<file path=ppt/tags/tag378.xml><?xml version="1.0" encoding="utf-8"?>
<p:tagLst xmlns:p="http://schemas.openxmlformats.org/presentationml/2006/main">
  <p:tag name="AS_UNIQUEID" val="5688"/>
</p:tagLst>
</file>

<file path=ppt/tags/tag379.xml><?xml version="1.0" encoding="utf-8"?>
<p:tagLst xmlns:p="http://schemas.openxmlformats.org/presentationml/2006/main">
  <p:tag name="AS_UNIQUEID" val="5689"/>
</p:tagLst>
</file>

<file path=ppt/tags/tag38.xml><?xml version="1.0" encoding="utf-8"?>
<p:tagLst xmlns:p="http://schemas.openxmlformats.org/presentationml/2006/main">
  <p:tag name="AS_UNIQUEID" val="2218"/>
</p:tagLst>
</file>

<file path=ppt/tags/tag380.xml><?xml version="1.0" encoding="utf-8"?>
<p:tagLst xmlns:p="http://schemas.openxmlformats.org/presentationml/2006/main">
  <p:tag name="AS_UNIQUEID" val="5778"/>
</p:tagLst>
</file>

<file path=ppt/tags/tag381.xml><?xml version="1.0" encoding="utf-8"?>
<p:tagLst xmlns:p="http://schemas.openxmlformats.org/presentationml/2006/main">
  <p:tag name="AS_UNIQUEID" val="3068"/>
  <p:tag name="KSO_WM_UNIT_TABLE_BEAUTIFY" val="smartTable{68282c97-c34f-4339-8c98-9aa6f5ebb487}"/>
  <p:tag name="TABLE_ENDDRAG_ORIGIN_RECT" val="833*428"/>
  <p:tag name="TABLE_ENDDRAG_RECT" val="63*72*833*428"/>
</p:tagLst>
</file>

<file path=ppt/tags/tag382.xml><?xml version="1.0" encoding="utf-8"?>
<p:tagLst xmlns:p="http://schemas.openxmlformats.org/presentationml/2006/main">
  <p:tag name="AS_UNIQUEID" val="3069"/>
</p:tagLst>
</file>

<file path=ppt/tags/tag383.xml><?xml version="1.0" encoding="utf-8"?>
<p:tagLst xmlns:p="http://schemas.openxmlformats.org/presentationml/2006/main">
  <p:tag name="AS_UNIQUEID" val="3070"/>
</p:tagLst>
</file>

<file path=ppt/tags/tag384.xml><?xml version="1.0" encoding="utf-8"?>
<p:tagLst xmlns:p="http://schemas.openxmlformats.org/presentationml/2006/main">
  <p:tag name="AS_UNIQUEID" val="3071"/>
</p:tagLst>
</file>

<file path=ppt/tags/tag385.xml><?xml version="1.0" encoding="utf-8"?>
<p:tagLst xmlns:p="http://schemas.openxmlformats.org/presentationml/2006/main">
  <p:tag name="AS_UNIQUEID" val="3072"/>
</p:tagLst>
</file>

<file path=ppt/tags/tag386.xml><?xml version="1.0" encoding="utf-8"?>
<p:tagLst xmlns:p="http://schemas.openxmlformats.org/presentationml/2006/main">
  <p:tag name="AS_UNIQUEID" val="3073"/>
</p:tagLst>
</file>

<file path=ppt/tags/tag387.xml><?xml version="1.0" encoding="utf-8"?>
<p:tagLst xmlns:p="http://schemas.openxmlformats.org/presentationml/2006/main">
  <p:tag name="AS_UNIQUEID" val="3074"/>
</p:tagLst>
</file>

<file path=ppt/tags/tag388.xml><?xml version="1.0" encoding="utf-8"?>
<p:tagLst xmlns:p="http://schemas.openxmlformats.org/presentationml/2006/main">
  <p:tag name="AS_UNIQUEID" val="3075"/>
  <p:tag name="KSO_WM_UNIT_TEXT_FILL_FORE_SCHEMECOLOR_INDEX" val="13"/>
  <p:tag name="KSO_WM_UNIT_TEXT_FILL_FORE_SCHEMECOLOR_INDEX_BRIGHTNESS" val="0"/>
  <p:tag name="KSO_WM_UNIT_TEXT_FILL_TYPE" val="1"/>
</p:tagLst>
</file>

<file path=ppt/tags/tag389.xml><?xml version="1.0" encoding="utf-8"?>
<p:tagLst xmlns:p="http://schemas.openxmlformats.org/presentationml/2006/main">
  <p:tag name="AS_UNIQUEID" val="3076"/>
  <p:tag name="KSO_WM_UNIT_TEXT_FILL_FORE_SCHEMECOLOR_INDEX" val="13"/>
  <p:tag name="KSO_WM_UNIT_TEXT_FILL_FORE_SCHEMECOLOR_INDEX_BRIGHTNESS" val="0"/>
  <p:tag name="KSO_WM_UNIT_TEXT_FILL_TYPE" val="1"/>
</p:tagLst>
</file>

<file path=ppt/tags/tag39.xml><?xml version="1.0" encoding="utf-8"?>
<p:tagLst xmlns:p="http://schemas.openxmlformats.org/presentationml/2006/main">
  <p:tag name="AS_UNIQUEID" val="2219"/>
</p:tagLst>
</file>

<file path=ppt/tags/tag390.xml><?xml version="1.0" encoding="utf-8"?>
<p:tagLst xmlns:p="http://schemas.openxmlformats.org/presentationml/2006/main">
  <p:tag name="AS_UNIQUEID" val="3077"/>
  <p:tag name="KSO_WM_UNIT_TEXT_FILL_FORE_SCHEMECOLOR_INDEX" val="13"/>
  <p:tag name="KSO_WM_UNIT_TEXT_FILL_FORE_SCHEMECOLOR_INDEX_BRIGHTNESS" val="0"/>
  <p:tag name="KSO_WM_UNIT_TEXT_FILL_TYPE" val="1"/>
</p:tagLst>
</file>

<file path=ppt/tags/tag391.xml><?xml version="1.0" encoding="utf-8"?>
<p:tagLst xmlns:p="http://schemas.openxmlformats.org/presentationml/2006/main">
  <p:tag name="AS_UNIQUEID" val="5774"/>
</p:tagLst>
</file>

<file path=ppt/tags/tag392.xml><?xml version="1.0" encoding="utf-8"?>
<p:tagLst xmlns:p="http://schemas.openxmlformats.org/presentationml/2006/main">
  <p:tag name="AS_UNIQUEID" val="5775"/>
</p:tagLst>
</file>

<file path=ppt/tags/tag4.xml><?xml version="1.0" encoding="utf-8"?>
<p:tagLst xmlns:p="http://schemas.openxmlformats.org/presentationml/2006/main">
  <p:tag name="AS_UNIQUEID" val="883"/>
</p:tagLst>
</file>

<file path=ppt/tags/tag40.xml><?xml version="1.0" encoding="utf-8"?>
<p:tagLst xmlns:p="http://schemas.openxmlformats.org/presentationml/2006/main">
  <p:tag name="AS_UNIQUEID" val="2220"/>
</p:tagLst>
</file>

<file path=ppt/tags/tag41.xml><?xml version="1.0" encoding="utf-8"?>
<p:tagLst xmlns:p="http://schemas.openxmlformats.org/presentationml/2006/main">
  <p:tag name="AS_UNIQUEID" val="2221"/>
</p:tagLst>
</file>

<file path=ppt/tags/tag42.xml><?xml version="1.0" encoding="utf-8"?>
<p:tagLst xmlns:p="http://schemas.openxmlformats.org/presentationml/2006/main">
  <p:tag name="AS_UNIQUEID" val="2222"/>
</p:tagLst>
</file>

<file path=ppt/tags/tag43.xml><?xml version="1.0" encoding="utf-8"?>
<p:tagLst xmlns:p="http://schemas.openxmlformats.org/presentationml/2006/main">
  <p:tag name="AS_UNIQUEID" val="5500"/>
</p:tagLst>
</file>

<file path=ppt/tags/tag44.xml><?xml version="1.0" encoding="utf-8"?>
<p:tagLst xmlns:p="http://schemas.openxmlformats.org/presentationml/2006/main">
  <p:tag name="AS_UNIQUEID" val="3925"/>
</p:tagLst>
</file>

<file path=ppt/tags/tag45.xml><?xml version="1.0" encoding="utf-8"?>
<p:tagLst xmlns:p="http://schemas.openxmlformats.org/presentationml/2006/main">
  <p:tag name="AS_UNIQUEID" val="2550"/>
</p:tagLst>
</file>

<file path=ppt/tags/tag46.xml><?xml version="1.0" encoding="utf-8"?>
<p:tagLst xmlns:p="http://schemas.openxmlformats.org/presentationml/2006/main">
  <p:tag name="AS_UNIQUEID" val="3926"/>
</p:tagLst>
</file>

<file path=ppt/tags/tag47.xml><?xml version="1.0" encoding="utf-8"?>
<p:tagLst xmlns:p="http://schemas.openxmlformats.org/presentationml/2006/main">
  <p:tag name="AS_UNIQUEID" val="2551"/>
</p:tagLst>
</file>

<file path=ppt/tags/tag48.xml><?xml version="1.0" encoding="utf-8"?>
<p:tagLst xmlns:p="http://schemas.openxmlformats.org/presentationml/2006/main">
  <p:tag name="AS_UNIQUEID" val="5585"/>
</p:tagLst>
</file>

<file path=ppt/tags/tag49.xml><?xml version="1.0" encoding="utf-8"?>
<p:tagLst xmlns:p="http://schemas.openxmlformats.org/presentationml/2006/main">
  <p:tag name="AS_UNIQUEID" val="5586"/>
</p:tagLst>
</file>

<file path=ppt/tags/tag5.xml><?xml version="1.0" encoding="utf-8"?>
<p:tagLst xmlns:p="http://schemas.openxmlformats.org/presentationml/2006/main">
  <p:tag name="AS_UNIQUEID" val="884"/>
  <p:tag name="KSO_WM_BEAUTIFY_FLAG" val=""/>
</p:tagLst>
</file>

<file path=ppt/tags/tag50.xml><?xml version="1.0" encoding="utf-8"?>
<p:tagLst xmlns:p="http://schemas.openxmlformats.org/presentationml/2006/main">
  <p:tag name="AS_UNIQUEID" val="5587"/>
</p:tagLst>
</file>

<file path=ppt/tags/tag51.xml><?xml version="1.0" encoding="utf-8"?>
<p:tagLst xmlns:p="http://schemas.openxmlformats.org/presentationml/2006/main">
  <p:tag name="AS_UNIQUEID" val="5588"/>
</p:tagLst>
</file>

<file path=ppt/tags/tag52.xml><?xml version="1.0" encoding="utf-8"?>
<p:tagLst xmlns:p="http://schemas.openxmlformats.org/presentationml/2006/main">
  <p:tag name="AS_UNIQUEID" val="5589"/>
</p:tagLst>
</file>

<file path=ppt/tags/tag53.xml><?xml version="1.0" encoding="utf-8"?>
<p:tagLst xmlns:p="http://schemas.openxmlformats.org/presentationml/2006/main">
  <p:tag name="AS_UNIQUEID" val="5590"/>
</p:tagLst>
</file>

<file path=ppt/tags/tag54.xml><?xml version="1.0" encoding="utf-8"?>
<p:tagLst xmlns:p="http://schemas.openxmlformats.org/presentationml/2006/main">
  <p:tag name="AS_UNIQUEID" val="5591"/>
</p:tagLst>
</file>

<file path=ppt/tags/tag55.xml><?xml version="1.0" encoding="utf-8"?>
<p:tagLst xmlns:p="http://schemas.openxmlformats.org/presentationml/2006/main">
  <p:tag name="AS_UNIQUEID" val="5592"/>
</p:tagLst>
</file>

<file path=ppt/tags/tag56.xml><?xml version="1.0" encoding="utf-8"?>
<p:tagLst xmlns:p="http://schemas.openxmlformats.org/presentationml/2006/main">
  <p:tag name="AS_UNIQUEID" val="5593"/>
</p:tagLst>
</file>

<file path=ppt/tags/tag57.xml><?xml version="1.0" encoding="utf-8"?>
<p:tagLst xmlns:p="http://schemas.openxmlformats.org/presentationml/2006/main">
  <p:tag name="AS_UNIQUEID" val="5594"/>
</p:tagLst>
</file>

<file path=ppt/tags/tag58.xml><?xml version="1.0" encoding="utf-8"?>
<p:tagLst xmlns:p="http://schemas.openxmlformats.org/presentationml/2006/main">
  <p:tag name="AS_UNIQUEID" val="5506"/>
</p:tagLst>
</file>

<file path=ppt/tags/tag59.xml><?xml version="1.0" encoding="utf-8"?>
<p:tagLst xmlns:p="http://schemas.openxmlformats.org/presentationml/2006/main">
  <p:tag name="AS_UNIQUEID" val="5069"/>
</p:tagLst>
</file>

<file path=ppt/tags/tag6.xml><?xml version="1.0" encoding="utf-8"?>
<p:tagLst xmlns:p="http://schemas.openxmlformats.org/presentationml/2006/main">
  <p:tag name="AS_UNIQUEID" val="5284"/>
</p:tagLst>
</file>

<file path=ppt/tags/tag60.xml><?xml version="1.0" encoding="utf-8"?>
<p:tagLst xmlns:p="http://schemas.openxmlformats.org/presentationml/2006/main">
  <p:tag name="AS_UNIQUEID" val="2192"/>
</p:tagLst>
</file>

<file path=ppt/tags/tag61.xml><?xml version="1.0" encoding="utf-8"?>
<p:tagLst xmlns:p="http://schemas.openxmlformats.org/presentationml/2006/main">
  <p:tag name="AS_UNIQUEID" val="2193"/>
</p:tagLst>
</file>

<file path=ppt/tags/tag62.xml><?xml version="1.0" encoding="utf-8"?>
<p:tagLst xmlns:p="http://schemas.openxmlformats.org/presentationml/2006/main">
  <p:tag name="AS_UNIQUEID" val="2194"/>
</p:tagLst>
</file>

<file path=ppt/tags/tag63.xml><?xml version="1.0" encoding="utf-8"?>
<p:tagLst xmlns:p="http://schemas.openxmlformats.org/presentationml/2006/main">
  <p:tag name="AS_UNIQUEID" val="2195"/>
</p:tagLst>
</file>

<file path=ppt/tags/tag64.xml><?xml version="1.0" encoding="utf-8"?>
<p:tagLst xmlns:p="http://schemas.openxmlformats.org/presentationml/2006/main">
  <p:tag name="AS_UNIQUEID" val="2196"/>
</p:tagLst>
</file>

<file path=ppt/tags/tag65.xml><?xml version="1.0" encoding="utf-8"?>
<p:tagLst xmlns:p="http://schemas.openxmlformats.org/presentationml/2006/main">
  <p:tag name="AS_UNIQUEID" val="2197"/>
</p:tagLst>
</file>

<file path=ppt/tags/tag66.xml><?xml version="1.0" encoding="utf-8"?>
<p:tagLst xmlns:p="http://schemas.openxmlformats.org/presentationml/2006/main">
  <p:tag name="AS_UNIQUEID" val="2198"/>
</p:tagLst>
</file>

<file path=ppt/tags/tag67.xml><?xml version="1.0" encoding="utf-8"?>
<p:tagLst xmlns:p="http://schemas.openxmlformats.org/presentationml/2006/main">
  <p:tag name="AS_UNIQUEID" val="2199"/>
</p:tagLst>
</file>

<file path=ppt/tags/tag68.xml><?xml version="1.0" encoding="utf-8"?>
<p:tagLst xmlns:p="http://schemas.openxmlformats.org/presentationml/2006/main">
  <p:tag name="AS_UNIQUEID" val="2200"/>
</p:tagLst>
</file>

<file path=ppt/tags/tag69.xml><?xml version="1.0" encoding="utf-8"?>
<p:tagLst xmlns:p="http://schemas.openxmlformats.org/presentationml/2006/main">
  <p:tag name="AS_UNIQUEID" val="2201"/>
</p:tagLst>
</file>

<file path=ppt/tags/tag7.xml><?xml version="1.0" encoding="utf-8"?>
<p:tagLst xmlns:p="http://schemas.openxmlformats.org/presentationml/2006/main">
  <p:tag name="AS_UNIQUEID" val="5503"/>
</p:tagLst>
</file>

<file path=ppt/tags/tag70.xml><?xml version="1.0" encoding="utf-8"?>
<p:tagLst xmlns:p="http://schemas.openxmlformats.org/presentationml/2006/main">
  <p:tag name="AS_UNIQUEID" val="2202"/>
</p:tagLst>
</file>

<file path=ppt/tags/tag71.xml><?xml version="1.0" encoding="utf-8"?>
<p:tagLst xmlns:p="http://schemas.openxmlformats.org/presentationml/2006/main">
  <p:tag name="AS_UNIQUEID" val="2203"/>
</p:tagLst>
</file>

<file path=ppt/tags/tag72.xml><?xml version="1.0" encoding="utf-8"?>
<p:tagLst xmlns:p="http://schemas.openxmlformats.org/presentationml/2006/main">
  <p:tag name="AS_UNIQUEID" val="2204"/>
</p:tagLst>
</file>

<file path=ppt/tags/tag73.xml><?xml version="1.0" encoding="utf-8"?>
<p:tagLst xmlns:p="http://schemas.openxmlformats.org/presentationml/2006/main">
  <p:tag name="AS_UNIQUEID" val="2205"/>
</p:tagLst>
</file>

<file path=ppt/tags/tag74.xml><?xml version="1.0" encoding="utf-8"?>
<p:tagLst xmlns:p="http://schemas.openxmlformats.org/presentationml/2006/main">
  <p:tag name="AS_UNIQUEID" val="2206"/>
</p:tagLst>
</file>

<file path=ppt/tags/tag75.xml><?xml version="1.0" encoding="utf-8"?>
<p:tagLst xmlns:p="http://schemas.openxmlformats.org/presentationml/2006/main">
  <p:tag name="AS_UNIQUEID" val="2207"/>
</p:tagLst>
</file>

<file path=ppt/tags/tag76.xml><?xml version="1.0" encoding="utf-8"?>
<p:tagLst xmlns:p="http://schemas.openxmlformats.org/presentationml/2006/main">
  <p:tag name="AS_UNIQUEID" val="2208"/>
</p:tagLst>
</file>

<file path=ppt/tags/tag77.xml><?xml version="1.0" encoding="utf-8"?>
<p:tagLst xmlns:p="http://schemas.openxmlformats.org/presentationml/2006/main">
  <p:tag name="AS_UNIQUEID" val="2209"/>
</p:tagLst>
</file>

<file path=ppt/tags/tag78.xml><?xml version="1.0" encoding="utf-8"?>
<p:tagLst xmlns:p="http://schemas.openxmlformats.org/presentationml/2006/main">
  <p:tag name="AS_UNIQUEID" val="2210"/>
</p:tagLst>
</file>

<file path=ppt/tags/tag79.xml><?xml version="1.0" encoding="utf-8"?>
<p:tagLst xmlns:p="http://schemas.openxmlformats.org/presentationml/2006/main">
  <p:tag name="AS_UNIQUEID" val="2211"/>
</p:tagLst>
</file>

<file path=ppt/tags/tag8.xml><?xml version="1.0" encoding="utf-8"?>
<p:tagLst xmlns:p="http://schemas.openxmlformats.org/presentationml/2006/main">
  <p:tag name="AS_UNIQUEID" val="5515"/>
</p:tagLst>
</file>

<file path=ppt/tags/tag80.xml><?xml version="1.0" encoding="utf-8"?>
<p:tagLst xmlns:p="http://schemas.openxmlformats.org/presentationml/2006/main">
  <p:tag name="AS_UNIQUEID" val="2212"/>
</p:tagLst>
</file>

<file path=ppt/tags/tag81.xml><?xml version="1.0" encoding="utf-8"?>
<p:tagLst xmlns:p="http://schemas.openxmlformats.org/presentationml/2006/main">
  <p:tag name="AS_UNIQUEID" val="2213"/>
</p:tagLst>
</file>

<file path=ppt/tags/tag82.xml><?xml version="1.0" encoding="utf-8"?>
<p:tagLst xmlns:p="http://schemas.openxmlformats.org/presentationml/2006/main">
  <p:tag name="AS_UNIQUEID" val="2214"/>
</p:tagLst>
</file>

<file path=ppt/tags/tag83.xml><?xml version="1.0" encoding="utf-8"?>
<p:tagLst xmlns:p="http://schemas.openxmlformats.org/presentationml/2006/main">
  <p:tag name="AS_UNIQUEID" val="2215"/>
</p:tagLst>
</file>

<file path=ppt/tags/tag84.xml><?xml version="1.0" encoding="utf-8"?>
<p:tagLst xmlns:p="http://schemas.openxmlformats.org/presentationml/2006/main">
  <p:tag name="AS_UNIQUEID" val="2216"/>
</p:tagLst>
</file>

<file path=ppt/tags/tag85.xml><?xml version="1.0" encoding="utf-8"?>
<p:tagLst xmlns:p="http://schemas.openxmlformats.org/presentationml/2006/main">
  <p:tag name="AS_UNIQUEID" val="2217"/>
</p:tagLst>
</file>

<file path=ppt/tags/tag86.xml><?xml version="1.0" encoding="utf-8"?>
<p:tagLst xmlns:p="http://schemas.openxmlformats.org/presentationml/2006/main">
  <p:tag name="AS_UNIQUEID" val="2218"/>
</p:tagLst>
</file>

<file path=ppt/tags/tag87.xml><?xml version="1.0" encoding="utf-8"?>
<p:tagLst xmlns:p="http://schemas.openxmlformats.org/presentationml/2006/main">
  <p:tag name="AS_UNIQUEID" val="2219"/>
</p:tagLst>
</file>

<file path=ppt/tags/tag88.xml><?xml version="1.0" encoding="utf-8"?>
<p:tagLst xmlns:p="http://schemas.openxmlformats.org/presentationml/2006/main">
  <p:tag name="AS_UNIQUEID" val="2220"/>
</p:tagLst>
</file>

<file path=ppt/tags/tag89.xml><?xml version="1.0" encoding="utf-8"?>
<p:tagLst xmlns:p="http://schemas.openxmlformats.org/presentationml/2006/main">
  <p:tag name="AS_UNIQUEID" val="2221"/>
</p:tagLst>
</file>

<file path=ppt/tags/tag9.xml><?xml version="1.0" encoding="utf-8"?>
<p:tagLst xmlns:p="http://schemas.openxmlformats.org/presentationml/2006/main">
  <p:tag name="AS_UNIQUEID" val="5516"/>
</p:tagLst>
</file>

<file path=ppt/tags/tag90.xml><?xml version="1.0" encoding="utf-8"?>
<p:tagLst xmlns:p="http://schemas.openxmlformats.org/presentationml/2006/main">
  <p:tag name="AS_UNIQUEID" val="2222"/>
</p:tagLst>
</file>

<file path=ppt/tags/tag91.xml><?xml version="1.0" encoding="utf-8"?>
<p:tagLst xmlns:p="http://schemas.openxmlformats.org/presentationml/2006/main">
  <p:tag name="AS_UNIQUEID" val="5307"/>
</p:tagLst>
</file>

<file path=ppt/tags/tag92.xml><?xml version="1.0" encoding="utf-8"?>
<p:tagLst xmlns:p="http://schemas.openxmlformats.org/presentationml/2006/main">
  <p:tag name="AS_UNIQUEID" val="5331"/>
</p:tagLst>
</file>

<file path=ppt/tags/tag93.xml><?xml version="1.0" encoding="utf-8"?>
<p:tagLst xmlns:p="http://schemas.openxmlformats.org/presentationml/2006/main">
  <p:tag name="AS_UNIQUEID" val="4301"/>
</p:tagLst>
</file>

<file path=ppt/tags/tag94.xml><?xml version="1.0" encoding="utf-8"?>
<p:tagLst xmlns:p="http://schemas.openxmlformats.org/presentationml/2006/main">
  <p:tag name="AS_UNIQUEID" val="3925"/>
</p:tagLst>
</file>

<file path=ppt/tags/tag95.xml><?xml version="1.0" encoding="utf-8"?>
<p:tagLst xmlns:p="http://schemas.openxmlformats.org/presentationml/2006/main">
  <p:tag name="AS_UNIQUEID" val="2550"/>
</p:tagLst>
</file>

<file path=ppt/tags/tag96.xml><?xml version="1.0" encoding="utf-8"?>
<p:tagLst xmlns:p="http://schemas.openxmlformats.org/presentationml/2006/main">
  <p:tag name="AS_UNIQUEID" val="3926"/>
</p:tagLst>
</file>

<file path=ppt/tags/tag97.xml><?xml version="1.0" encoding="utf-8"?>
<p:tagLst xmlns:p="http://schemas.openxmlformats.org/presentationml/2006/main">
  <p:tag name="AS_UNIQUEID" val="2551"/>
</p:tagLst>
</file>

<file path=ppt/tags/tag98.xml><?xml version="1.0" encoding="utf-8"?>
<p:tagLst xmlns:p="http://schemas.openxmlformats.org/presentationml/2006/main">
  <p:tag name="AS_UNIQUEID" val="5585"/>
</p:tagLst>
</file>

<file path=ppt/tags/tag99.xml><?xml version="1.0" encoding="utf-8"?>
<p:tagLst xmlns:p="http://schemas.openxmlformats.org/presentationml/2006/main">
  <p:tag name="AS_UNIQUEID" val="558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2280</Words>
  <Application>WPS 演示</Application>
  <PresentationFormat>宽屏</PresentationFormat>
  <Paragraphs>279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Times New Roman</vt:lpstr>
      <vt:lpstr>华文楷体</vt:lpstr>
      <vt:lpstr>Cambria Math</vt:lpstr>
      <vt:lpstr>MS Mincho</vt:lpstr>
      <vt:lpstr>Arial</vt:lpstr>
      <vt:lpstr>等线</vt:lpstr>
      <vt:lpstr>华文中宋</vt:lpstr>
      <vt:lpstr>Times New Roman</vt:lpstr>
      <vt:lpstr>楷体</vt:lpstr>
      <vt:lpstr>Calibri</vt:lpstr>
      <vt:lpstr>Arial Unicode MS</vt:lpstr>
      <vt:lpstr>Office 主题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183</cp:revision>
  <dcterms:created xsi:type="dcterms:W3CDTF">2025-02-18T02:53:00Z</dcterms:created>
  <dcterms:modified xsi:type="dcterms:W3CDTF">2025-03-24T00:20:33Z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  <property fmtid="{D5CDD505-2E9C-101B-9397-08002B2CF9AE}" pid="3" name="ICV">
    <vt:lpwstr>BE8AFAFA098F426C9586D1371848D6C6_12</vt:lpwstr>
  </property>
</Properties>
</file>