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32399288" cy="43200638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50"/>
    <a:srgbClr val="00784B"/>
    <a:srgbClr val="00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9565" autoAdjust="0"/>
  </p:normalViewPr>
  <p:slideViewPr>
    <p:cSldViewPr>
      <p:cViewPr>
        <p:scale>
          <a:sx n="33" d="100"/>
          <a:sy n="33" d="100"/>
        </p:scale>
        <p:origin x="1422" y="72"/>
      </p:cViewPr>
      <p:guideLst>
        <p:guide orient="horz" pos="13607"/>
        <p:guide pos="102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25EEB-F2C6-4398-B5CC-A632273E3205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68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15EB-72D3-4347-9CD6-FA1536EDEF6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7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44713" y="685800"/>
            <a:ext cx="25685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15EB-72D3-4347-9CD6-FA1536EDEF6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9947" y="13420208"/>
            <a:ext cx="27539395" cy="9260134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59896" y="24480363"/>
            <a:ext cx="22679501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5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0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45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75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9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05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20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89487" y="1730037"/>
            <a:ext cx="7289839" cy="3686054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965" y="1730037"/>
            <a:ext cx="21329532" cy="3686054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9323" y="27760412"/>
            <a:ext cx="27539395" cy="8580126"/>
          </a:xfrm>
        </p:spPr>
        <p:txBody>
          <a:bodyPr anchor="t"/>
          <a:lstStyle>
            <a:lvl1pPr algn="l">
              <a:defRPr sz="5381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59323" y="18310281"/>
            <a:ext cx="27539395" cy="9450136"/>
          </a:xfrm>
        </p:spPr>
        <p:txBody>
          <a:bodyPr anchor="b"/>
          <a:lstStyle>
            <a:lvl1pPr marL="0" indent="0">
              <a:buNone/>
              <a:defRPr sz="2691">
                <a:solidFill>
                  <a:schemeClr val="tx1">
                    <a:tint val="75000"/>
                  </a:schemeClr>
                </a:solidFill>
              </a:defRPr>
            </a:lvl1pPr>
            <a:lvl2pPr marL="61503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2pPr>
            <a:lvl3pPr marL="1230076" indent="0">
              <a:buNone/>
              <a:defRPr sz="2114">
                <a:solidFill>
                  <a:schemeClr val="tx1">
                    <a:tint val="75000"/>
                  </a:schemeClr>
                </a:solidFill>
              </a:defRPr>
            </a:lvl3pPr>
            <a:lvl4pPr marL="1845114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4pPr>
            <a:lvl5pPr marL="2460152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5pPr>
            <a:lvl6pPr marL="3075189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6pPr>
            <a:lvl7pPr marL="3690227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7pPr>
            <a:lvl8pPr marL="4305265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8pPr>
            <a:lvl9pPr marL="4920303" indent="0">
              <a:buNone/>
              <a:defRPr sz="19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19965" y="10080157"/>
            <a:ext cx="14309686" cy="28510423"/>
          </a:xfrm>
        </p:spPr>
        <p:txBody>
          <a:bodyPr/>
          <a:lstStyle>
            <a:lvl1pPr>
              <a:defRPr sz="3748"/>
            </a:lvl1pPr>
            <a:lvl2pPr>
              <a:defRPr sz="3267"/>
            </a:lvl2pPr>
            <a:lvl3pPr>
              <a:defRPr sz="2691"/>
            </a:lvl3pPr>
            <a:lvl4pPr>
              <a:defRPr sz="2402"/>
            </a:lvl4pPr>
            <a:lvl5pPr>
              <a:defRPr sz="2402"/>
            </a:lvl5pPr>
            <a:lvl6pPr>
              <a:defRPr sz="2402"/>
            </a:lvl6pPr>
            <a:lvl7pPr>
              <a:defRPr sz="2402"/>
            </a:lvl7pPr>
            <a:lvl8pPr>
              <a:defRPr sz="2402"/>
            </a:lvl8pPr>
            <a:lvl9pPr>
              <a:defRPr sz="240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69641" y="10080157"/>
            <a:ext cx="14309686" cy="28510423"/>
          </a:xfrm>
        </p:spPr>
        <p:txBody>
          <a:bodyPr/>
          <a:lstStyle>
            <a:lvl1pPr>
              <a:defRPr sz="3748"/>
            </a:lvl1pPr>
            <a:lvl2pPr>
              <a:defRPr sz="3267"/>
            </a:lvl2pPr>
            <a:lvl3pPr>
              <a:defRPr sz="2691"/>
            </a:lvl3pPr>
            <a:lvl4pPr>
              <a:defRPr sz="2402"/>
            </a:lvl4pPr>
            <a:lvl5pPr>
              <a:defRPr sz="2402"/>
            </a:lvl5pPr>
            <a:lvl6pPr>
              <a:defRPr sz="2402"/>
            </a:lvl6pPr>
            <a:lvl7pPr>
              <a:defRPr sz="2402"/>
            </a:lvl7pPr>
            <a:lvl8pPr>
              <a:defRPr sz="2402"/>
            </a:lvl8pPr>
            <a:lvl9pPr>
              <a:defRPr sz="240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9970" y="9670145"/>
            <a:ext cx="14315311" cy="4030055"/>
          </a:xfrm>
        </p:spPr>
        <p:txBody>
          <a:bodyPr anchor="b"/>
          <a:lstStyle>
            <a:lvl1pPr marL="0" indent="0">
              <a:buNone/>
              <a:defRPr sz="3267" b="1"/>
            </a:lvl1pPr>
            <a:lvl2pPr marL="615038" indent="0">
              <a:buNone/>
              <a:defRPr sz="2691" b="1"/>
            </a:lvl2pPr>
            <a:lvl3pPr marL="1230076" indent="0">
              <a:buNone/>
              <a:defRPr sz="2402" b="1"/>
            </a:lvl3pPr>
            <a:lvl4pPr marL="1845114" indent="0">
              <a:buNone/>
              <a:defRPr sz="2114" b="1"/>
            </a:lvl4pPr>
            <a:lvl5pPr marL="2460152" indent="0">
              <a:buNone/>
              <a:defRPr sz="2114" b="1"/>
            </a:lvl5pPr>
            <a:lvl6pPr marL="3075189" indent="0">
              <a:buNone/>
              <a:defRPr sz="2114" b="1"/>
            </a:lvl6pPr>
            <a:lvl7pPr marL="3690227" indent="0">
              <a:buNone/>
              <a:defRPr sz="2114" b="1"/>
            </a:lvl7pPr>
            <a:lvl8pPr marL="4305265" indent="0">
              <a:buNone/>
              <a:defRPr sz="2114" b="1"/>
            </a:lvl8pPr>
            <a:lvl9pPr marL="4920303" indent="0">
              <a:buNone/>
              <a:defRPr sz="21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19970" y="13700202"/>
            <a:ext cx="14315311" cy="24890372"/>
          </a:xfrm>
        </p:spPr>
        <p:txBody>
          <a:bodyPr/>
          <a:lstStyle>
            <a:lvl1pPr>
              <a:defRPr sz="3267"/>
            </a:lvl1pPr>
            <a:lvl2pPr>
              <a:defRPr sz="2691"/>
            </a:lvl2pPr>
            <a:lvl3pPr>
              <a:defRPr sz="2402"/>
            </a:lvl3pPr>
            <a:lvl4pPr>
              <a:defRPr sz="2114"/>
            </a:lvl4pPr>
            <a:lvl5pPr>
              <a:defRPr sz="2114"/>
            </a:lvl5pPr>
            <a:lvl6pPr>
              <a:defRPr sz="2114"/>
            </a:lvl6pPr>
            <a:lvl7pPr>
              <a:defRPr sz="2114"/>
            </a:lvl7pPr>
            <a:lvl8pPr>
              <a:defRPr sz="2114"/>
            </a:lvl8pPr>
            <a:lvl9pPr>
              <a:defRPr sz="21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458398" y="9670145"/>
            <a:ext cx="14320933" cy="4030055"/>
          </a:xfrm>
        </p:spPr>
        <p:txBody>
          <a:bodyPr anchor="b"/>
          <a:lstStyle>
            <a:lvl1pPr marL="0" indent="0">
              <a:buNone/>
              <a:defRPr sz="3267" b="1"/>
            </a:lvl1pPr>
            <a:lvl2pPr marL="615038" indent="0">
              <a:buNone/>
              <a:defRPr sz="2691" b="1"/>
            </a:lvl2pPr>
            <a:lvl3pPr marL="1230076" indent="0">
              <a:buNone/>
              <a:defRPr sz="2402" b="1"/>
            </a:lvl3pPr>
            <a:lvl4pPr marL="1845114" indent="0">
              <a:buNone/>
              <a:defRPr sz="2114" b="1"/>
            </a:lvl4pPr>
            <a:lvl5pPr marL="2460152" indent="0">
              <a:buNone/>
              <a:defRPr sz="2114" b="1"/>
            </a:lvl5pPr>
            <a:lvl6pPr marL="3075189" indent="0">
              <a:buNone/>
              <a:defRPr sz="2114" b="1"/>
            </a:lvl6pPr>
            <a:lvl7pPr marL="3690227" indent="0">
              <a:buNone/>
              <a:defRPr sz="2114" b="1"/>
            </a:lvl7pPr>
            <a:lvl8pPr marL="4305265" indent="0">
              <a:buNone/>
              <a:defRPr sz="2114" b="1"/>
            </a:lvl8pPr>
            <a:lvl9pPr marL="4920303" indent="0">
              <a:buNone/>
              <a:defRPr sz="211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458398" y="13700202"/>
            <a:ext cx="14320933" cy="24890372"/>
          </a:xfrm>
        </p:spPr>
        <p:txBody>
          <a:bodyPr/>
          <a:lstStyle>
            <a:lvl1pPr>
              <a:defRPr sz="3267"/>
            </a:lvl1pPr>
            <a:lvl2pPr>
              <a:defRPr sz="2691"/>
            </a:lvl2pPr>
            <a:lvl3pPr>
              <a:defRPr sz="2402"/>
            </a:lvl3pPr>
            <a:lvl4pPr>
              <a:defRPr sz="2114"/>
            </a:lvl4pPr>
            <a:lvl5pPr>
              <a:defRPr sz="2114"/>
            </a:lvl5pPr>
            <a:lvl6pPr>
              <a:defRPr sz="2114"/>
            </a:lvl6pPr>
            <a:lvl7pPr>
              <a:defRPr sz="2114"/>
            </a:lvl7pPr>
            <a:lvl8pPr>
              <a:defRPr sz="2114"/>
            </a:lvl8pPr>
            <a:lvl9pPr>
              <a:defRPr sz="21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971" y="1720028"/>
            <a:ext cx="10659144" cy="7320108"/>
          </a:xfrm>
        </p:spPr>
        <p:txBody>
          <a:bodyPr anchor="b"/>
          <a:lstStyle>
            <a:lvl1pPr algn="l">
              <a:defRPr sz="2691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7223" y="1720036"/>
            <a:ext cx="18112103" cy="36870548"/>
          </a:xfrm>
        </p:spPr>
        <p:txBody>
          <a:bodyPr/>
          <a:lstStyle>
            <a:lvl1pPr>
              <a:defRPr sz="4323"/>
            </a:lvl1pPr>
            <a:lvl2pPr>
              <a:defRPr sz="3748"/>
            </a:lvl2pPr>
            <a:lvl3pPr>
              <a:defRPr sz="3267"/>
            </a:lvl3pPr>
            <a:lvl4pPr>
              <a:defRPr sz="2691"/>
            </a:lvl4pPr>
            <a:lvl5pPr>
              <a:defRPr sz="2691"/>
            </a:lvl5pPr>
            <a:lvl6pPr>
              <a:defRPr sz="2691"/>
            </a:lvl6pPr>
            <a:lvl7pPr>
              <a:defRPr sz="2691"/>
            </a:lvl7pPr>
            <a:lvl8pPr>
              <a:defRPr sz="2691"/>
            </a:lvl8pPr>
            <a:lvl9pPr>
              <a:defRPr sz="26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19971" y="9040145"/>
            <a:ext cx="10659144" cy="29550439"/>
          </a:xfrm>
        </p:spPr>
        <p:txBody>
          <a:bodyPr/>
          <a:lstStyle>
            <a:lvl1pPr marL="0" indent="0">
              <a:buNone/>
              <a:defRPr sz="1922"/>
            </a:lvl1pPr>
            <a:lvl2pPr marL="615038" indent="0">
              <a:buNone/>
              <a:defRPr sz="1634"/>
            </a:lvl2pPr>
            <a:lvl3pPr marL="1230076" indent="0">
              <a:buNone/>
              <a:defRPr sz="1345"/>
            </a:lvl3pPr>
            <a:lvl4pPr marL="1845114" indent="0">
              <a:buNone/>
              <a:defRPr sz="1249"/>
            </a:lvl4pPr>
            <a:lvl5pPr marL="2460152" indent="0">
              <a:buNone/>
              <a:defRPr sz="1249"/>
            </a:lvl5pPr>
            <a:lvl6pPr marL="3075189" indent="0">
              <a:buNone/>
              <a:defRPr sz="1249"/>
            </a:lvl6pPr>
            <a:lvl7pPr marL="3690227" indent="0">
              <a:buNone/>
              <a:defRPr sz="1249"/>
            </a:lvl7pPr>
            <a:lvl8pPr marL="4305265" indent="0">
              <a:buNone/>
              <a:defRPr sz="1249"/>
            </a:lvl8pPr>
            <a:lvl9pPr marL="4920303" indent="0">
              <a:buNone/>
              <a:defRPr sz="124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50485" y="30240457"/>
            <a:ext cx="19439573" cy="3570056"/>
          </a:xfrm>
        </p:spPr>
        <p:txBody>
          <a:bodyPr anchor="b"/>
          <a:lstStyle>
            <a:lvl1pPr algn="l">
              <a:defRPr sz="2691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50485" y="3860054"/>
            <a:ext cx="19439573" cy="25920383"/>
          </a:xfrm>
        </p:spPr>
        <p:txBody>
          <a:bodyPr/>
          <a:lstStyle>
            <a:lvl1pPr marL="0" indent="0">
              <a:buNone/>
              <a:defRPr sz="4323"/>
            </a:lvl1pPr>
            <a:lvl2pPr marL="615038" indent="0">
              <a:buNone/>
              <a:defRPr sz="3748"/>
            </a:lvl2pPr>
            <a:lvl3pPr marL="1230076" indent="0">
              <a:buNone/>
              <a:defRPr sz="3267"/>
            </a:lvl3pPr>
            <a:lvl4pPr marL="1845114" indent="0">
              <a:buNone/>
              <a:defRPr sz="2691"/>
            </a:lvl4pPr>
            <a:lvl5pPr marL="2460152" indent="0">
              <a:buNone/>
              <a:defRPr sz="2691"/>
            </a:lvl5pPr>
            <a:lvl6pPr marL="3075189" indent="0">
              <a:buNone/>
              <a:defRPr sz="2691"/>
            </a:lvl6pPr>
            <a:lvl7pPr marL="3690227" indent="0">
              <a:buNone/>
              <a:defRPr sz="2691"/>
            </a:lvl7pPr>
            <a:lvl8pPr marL="4305265" indent="0">
              <a:buNone/>
              <a:defRPr sz="2691"/>
            </a:lvl8pPr>
            <a:lvl9pPr marL="4920303" indent="0">
              <a:buNone/>
              <a:defRPr sz="269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50485" y="33810513"/>
            <a:ext cx="19439573" cy="5070071"/>
          </a:xfrm>
        </p:spPr>
        <p:txBody>
          <a:bodyPr/>
          <a:lstStyle>
            <a:lvl1pPr marL="0" indent="0">
              <a:buNone/>
              <a:defRPr sz="1922"/>
            </a:lvl1pPr>
            <a:lvl2pPr marL="615038" indent="0">
              <a:buNone/>
              <a:defRPr sz="1634"/>
            </a:lvl2pPr>
            <a:lvl3pPr marL="1230076" indent="0">
              <a:buNone/>
              <a:defRPr sz="1345"/>
            </a:lvl3pPr>
            <a:lvl4pPr marL="1845114" indent="0">
              <a:buNone/>
              <a:defRPr sz="1249"/>
            </a:lvl4pPr>
            <a:lvl5pPr marL="2460152" indent="0">
              <a:buNone/>
              <a:defRPr sz="1249"/>
            </a:lvl5pPr>
            <a:lvl6pPr marL="3075189" indent="0">
              <a:buNone/>
              <a:defRPr sz="1249"/>
            </a:lvl6pPr>
            <a:lvl7pPr marL="3690227" indent="0">
              <a:buNone/>
              <a:defRPr sz="1249"/>
            </a:lvl7pPr>
            <a:lvl8pPr marL="4305265" indent="0">
              <a:buNone/>
              <a:defRPr sz="1249"/>
            </a:lvl8pPr>
            <a:lvl9pPr marL="4920303" indent="0">
              <a:buNone/>
              <a:defRPr sz="124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619965" y="1730030"/>
            <a:ext cx="29159360" cy="7200106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19965" y="10080157"/>
            <a:ext cx="29159360" cy="28510423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619965" y="40040597"/>
            <a:ext cx="7559834" cy="230003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065A-7A73-47FD-A030-BF779B563C20}" type="datetimeFigureOut">
              <a:rPr lang="fr-FR" smtClean="0"/>
              <a:pPr/>
              <a:t>06/02/2024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069758" y="40040597"/>
            <a:ext cx="10259774" cy="230003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3219490" y="40040597"/>
            <a:ext cx="7559834" cy="230003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6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E2C-22DD-449D-BCE0-7C430C0867F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0076" rtl="0" eaLnBrk="1" latinLnBrk="0" hangingPunct="1">
        <a:spcBef>
          <a:spcPct val="0"/>
        </a:spcBef>
        <a:buNone/>
        <a:defRPr sz="5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279" indent="-461279" algn="l" defTabSz="1230076" rtl="0" eaLnBrk="1" latinLnBrk="0" hangingPunct="1">
        <a:spcBef>
          <a:spcPct val="20000"/>
        </a:spcBef>
        <a:buFont typeface="Arial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1pPr>
      <a:lvl2pPr marL="999436" indent="-384399" algn="l" defTabSz="1230076" rtl="0" eaLnBrk="1" latinLnBrk="0" hangingPunct="1">
        <a:spcBef>
          <a:spcPct val="20000"/>
        </a:spcBef>
        <a:buFont typeface="Arial" pitchFamily="34" charset="0"/>
        <a:buChar char="–"/>
        <a:defRPr sz="3748" kern="1200">
          <a:solidFill>
            <a:schemeClr val="tx1"/>
          </a:solidFill>
          <a:latin typeface="+mn-lt"/>
          <a:ea typeface="+mn-ea"/>
          <a:cs typeface="+mn-cs"/>
        </a:defRPr>
      </a:lvl2pPr>
      <a:lvl3pPr marL="1537595" indent="-307519" algn="l" defTabSz="1230076" rtl="0" eaLnBrk="1" latinLnBrk="0" hangingPunct="1">
        <a:spcBef>
          <a:spcPct val="20000"/>
        </a:spcBef>
        <a:buFont typeface="Arial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3pPr>
      <a:lvl4pPr marL="2152632" indent="-307519" algn="l" defTabSz="1230076" rtl="0" eaLnBrk="1" latinLnBrk="0" hangingPunct="1">
        <a:spcBef>
          <a:spcPct val="20000"/>
        </a:spcBef>
        <a:buFont typeface="Arial" pitchFamily="34" charset="0"/>
        <a:buChar char="–"/>
        <a:defRPr sz="2691" kern="1200">
          <a:solidFill>
            <a:schemeClr val="tx1"/>
          </a:solidFill>
          <a:latin typeface="+mn-lt"/>
          <a:ea typeface="+mn-ea"/>
          <a:cs typeface="+mn-cs"/>
        </a:defRPr>
      </a:lvl4pPr>
      <a:lvl5pPr marL="2767671" indent="-307519" algn="l" defTabSz="1230076" rtl="0" eaLnBrk="1" latinLnBrk="0" hangingPunct="1">
        <a:spcBef>
          <a:spcPct val="20000"/>
        </a:spcBef>
        <a:buFont typeface="Arial" pitchFamily="34" charset="0"/>
        <a:buChar char="»"/>
        <a:defRPr sz="2691" kern="1200">
          <a:solidFill>
            <a:schemeClr val="tx1"/>
          </a:solidFill>
          <a:latin typeface="+mn-lt"/>
          <a:ea typeface="+mn-ea"/>
          <a:cs typeface="+mn-cs"/>
        </a:defRPr>
      </a:lvl5pPr>
      <a:lvl6pPr marL="3382708" indent="-307519" algn="l" defTabSz="1230076" rtl="0" eaLnBrk="1" latinLnBrk="0" hangingPunct="1">
        <a:spcBef>
          <a:spcPct val="20000"/>
        </a:spcBef>
        <a:buFont typeface="Arial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6pPr>
      <a:lvl7pPr marL="3997747" indent="-307519" algn="l" defTabSz="1230076" rtl="0" eaLnBrk="1" latinLnBrk="0" hangingPunct="1">
        <a:spcBef>
          <a:spcPct val="20000"/>
        </a:spcBef>
        <a:buFont typeface="Arial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7pPr>
      <a:lvl8pPr marL="4612785" indent="-307519" algn="l" defTabSz="1230076" rtl="0" eaLnBrk="1" latinLnBrk="0" hangingPunct="1">
        <a:spcBef>
          <a:spcPct val="20000"/>
        </a:spcBef>
        <a:buFont typeface="Arial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8pPr>
      <a:lvl9pPr marL="5227823" indent="-307519" algn="l" defTabSz="1230076" rtl="0" eaLnBrk="1" latinLnBrk="0" hangingPunct="1">
        <a:spcBef>
          <a:spcPct val="20000"/>
        </a:spcBef>
        <a:buFont typeface="Arial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1pPr>
      <a:lvl2pPr marL="615038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230076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3pPr>
      <a:lvl4pPr marL="1845114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4pPr>
      <a:lvl5pPr marL="2460152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5pPr>
      <a:lvl6pPr marL="3075189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6pPr>
      <a:lvl7pPr marL="3690227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7pPr>
      <a:lvl8pPr marL="4305265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8pPr>
      <a:lvl9pPr marL="4920303" algn="l" defTabSz="1230076" rtl="0" eaLnBrk="1" latinLnBrk="0" hangingPunct="1">
        <a:defRPr sz="2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.png"/><Relationship Id="rId34" Type="http://schemas.openxmlformats.org/officeDocument/2006/relationships/image" Target="../media/image1.png"/><Relationship Id="rId33" Type="http://schemas.openxmlformats.org/officeDocument/2006/relationships/image" Target="../media/image21.png"/><Relationship Id="rId38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36" Type="http://schemas.openxmlformats.org/officeDocument/2006/relationships/image" Target="../media/image3.png"/><Relationship Id="rId3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ctangle à coins arrondis 115">
            <a:extLst>
              <a:ext uri="{FF2B5EF4-FFF2-40B4-BE49-F238E27FC236}">
                <a16:creationId xmlns:a16="http://schemas.microsoft.com/office/drawing/2014/main" id="{54025590-EA2A-4BA1-BB38-F608C92636A4}"/>
              </a:ext>
            </a:extLst>
          </p:cNvPr>
          <p:cNvSpPr/>
          <p:nvPr/>
        </p:nvSpPr>
        <p:spPr>
          <a:xfrm>
            <a:off x="16318313" y="7377114"/>
            <a:ext cx="15840000" cy="5580000"/>
          </a:xfrm>
          <a:prstGeom prst="roundRect">
            <a:avLst>
              <a:gd name="adj" fmla="val 2052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2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0000" y="40828855"/>
            <a:ext cx="31680000" cy="2160000"/>
          </a:xfrm>
          <a:prstGeom prst="roundRect">
            <a:avLst/>
          </a:prstGeom>
          <a:solidFill>
            <a:srgbClr val="00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2402"/>
          </a:p>
        </p:txBody>
      </p:sp>
      <p:sp>
        <p:nvSpPr>
          <p:cNvPr id="45" name="Rectangle 44"/>
          <p:cNvSpPr/>
          <p:nvPr/>
        </p:nvSpPr>
        <p:spPr>
          <a:xfrm>
            <a:off x="360000" y="40468855"/>
            <a:ext cx="31680000" cy="1080000"/>
          </a:xfrm>
          <a:prstGeom prst="rect">
            <a:avLst/>
          </a:prstGeom>
          <a:solidFill>
            <a:srgbClr val="00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2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0000" y="360000"/>
            <a:ext cx="31680000" cy="2160000"/>
          </a:xfrm>
          <a:prstGeom prst="roundRect">
            <a:avLst/>
          </a:prstGeom>
          <a:solidFill>
            <a:srgbClr val="00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 sz="2800"/>
          </a:p>
        </p:txBody>
      </p:sp>
      <p:sp>
        <p:nvSpPr>
          <p:cNvPr id="37" name="AutoShape 234"/>
          <p:cNvSpPr>
            <a:spLocks noChangeArrowheads="1"/>
          </p:cNvSpPr>
          <p:nvPr/>
        </p:nvSpPr>
        <p:spPr bwMode="auto">
          <a:xfrm>
            <a:off x="9869945" y="5812448"/>
            <a:ext cx="12878262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>
              <a:defRPr/>
            </a:pPr>
            <a:r>
              <a:rPr lang="fr-F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Context</a:t>
            </a:r>
          </a:p>
        </p:txBody>
      </p:sp>
      <p:sp>
        <p:nvSpPr>
          <p:cNvPr id="91" name="AutoShape 234"/>
          <p:cNvSpPr>
            <a:spLocks noChangeArrowheads="1"/>
          </p:cNvSpPr>
          <p:nvPr/>
        </p:nvSpPr>
        <p:spPr bwMode="auto">
          <a:xfrm>
            <a:off x="10451988" y="36063198"/>
            <a:ext cx="11520000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Conclusion &amp; Perspectives</a:t>
            </a:r>
          </a:p>
        </p:txBody>
      </p:sp>
      <p:cxnSp>
        <p:nvCxnSpPr>
          <p:cNvPr id="97" name="Connecteur droit 96"/>
          <p:cNvCxnSpPr/>
          <p:nvPr/>
        </p:nvCxnSpPr>
        <p:spPr>
          <a:xfrm>
            <a:off x="360000" y="5580000"/>
            <a:ext cx="31680000" cy="0"/>
          </a:xfrm>
          <a:prstGeom prst="line">
            <a:avLst/>
          </a:prstGeom>
          <a:ln w="76200">
            <a:solidFill>
              <a:srgbClr val="007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05604" y="-229203"/>
            <a:ext cx="177510" cy="45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866" tIns="43933" rIns="87866" bIns="43933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402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5604" y="-229203"/>
            <a:ext cx="177510" cy="458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7866" tIns="43933" rIns="87866" bIns="43933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402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16326631" y="14825329"/>
            <a:ext cx="15840000" cy="8679864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402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41" name="Rectangle 195"/>
          <p:cNvSpPr>
            <a:spLocks noChangeArrowheads="1"/>
          </p:cNvSpPr>
          <p:nvPr/>
        </p:nvSpPr>
        <p:spPr bwMode="auto">
          <a:xfrm>
            <a:off x="4617140" y="3316763"/>
            <a:ext cx="23364913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1500" b="1" baseline="300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QSciTech</a:t>
            </a:r>
            <a:r>
              <a:rPr lang="en-US" sz="11500" b="1" baseline="30000" dirty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 - Quantum machine learning workshop </a:t>
            </a:r>
            <a:endParaRPr lang="fr-FR" sz="138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60" name="AutoShape 234"/>
          <p:cNvSpPr>
            <a:spLocks noChangeArrowheads="1"/>
          </p:cNvSpPr>
          <p:nvPr/>
        </p:nvSpPr>
        <p:spPr bwMode="auto">
          <a:xfrm>
            <a:off x="17786259" y="13247391"/>
            <a:ext cx="12878261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>
              <a:defRPr/>
            </a:pPr>
            <a:r>
              <a:rPr lang="fr-F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#####################</a:t>
            </a:r>
            <a:endParaRPr lang="fr-FR" sz="3459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001" y="1800000"/>
            <a:ext cx="31680000" cy="1080000"/>
          </a:xfrm>
          <a:prstGeom prst="rect">
            <a:avLst/>
          </a:prstGeom>
          <a:solidFill>
            <a:srgbClr val="00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2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87933" y="522792"/>
            <a:ext cx="31680000" cy="119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800" tIns="43893" rIns="87800" bIns="43893">
            <a:spAutoFit/>
          </a:bodyPr>
          <a:lstStyle/>
          <a:p>
            <a:pPr algn="ctr" defTabSz="4008730"/>
            <a:r>
              <a:rPr lang="en-US" sz="7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####################################</a:t>
            </a:r>
            <a:endParaRPr lang="fr-FR" sz="7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7" name="Text Box 435"/>
          <p:cNvSpPr txBox="1">
            <a:spLocks noChangeArrowheads="1"/>
          </p:cNvSpPr>
          <p:nvPr/>
        </p:nvSpPr>
        <p:spPr bwMode="auto">
          <a:xfrm>
            <a:off x="359287" y="1792762"/>
            <a:ext cx="31648321" cy="101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95038" tIns="197519" rIns="395038" bIns="197519">
            <a:spAutoFit/>
          </a:bodyPr>
          <a:lstStyle/>
          <a:p>
            <a:pPr algn="ctr" defTabSz="3953815"/>
            <a:r>
              <a:rPr lang="fr-FR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D. Franklin, R. </a:t>
            </a:r>
            <a:r>
              <a:rPr lang="fr-FR" sz="40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Shahidi</a:t>
            </a:r>
            <a:r>
              <a:rPr lang="fr-FR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, A. </a:t>
            </a:r>
            <a:r>
              <a:rPr lang="fr-FR" sz="40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Kutlualp</a:t>
            </a:r>
            <a:r>
              <a:rPr lang="fr-FR" sz="4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, R. Amrar</a:t>
            </a:r>
            <a:endParaRPr lang="fr-FR" sz="4000" baseline="30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138" name="Rectangle à coins arrondis 115"/>
          <p:cNvSpPr/>
          <p:nvPr/>
        </p:nvSpPr>
        <p:spPr>
          <a:xfrm>
            <a:off x="350292" y="37669268"/>
            <a:ext cx="31680000" cy="2394211"/>
          </a:xfrm>
          <a:prstGeom prst="roundRect">
            <a:avLst>
              <a:gd name="adj" fmla="val 9914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2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2380274" y="37973137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5AF18280-2BC0-4E51-A309-91CDDF109447}"/>
              </a:ext>
            </a:extLst>
          </p:cNvPr>
          <p:cNvSpPr txBox="1"/>
          <p:nvPr/>
        </p:nvSpPr>
        <p:spPr>
          <a:xfrm>
            <a:off x="600210" y="37860776"/>
            <a:ext cx="185729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fr-CA" sz="3200" dirty="0"/>
              <a:t>##########</a:t>
            </a:r>
            <a:br>
              <a:rPr lang="fr-CA" sz="3200" dirty="0"/>
            </a:br>
            <a:r>
              <a:rPr lang="fr-CA" sz="3200" dirty="0"/>
              <a:t>######## : </a:t>
            </a:r>
            <a:r>
              <a:rPr lang="fr-FR" sz="3200" dirty="0">
                <a:solidFill>
                  <a:srgbClr val="00AB50"/>
                </a:solidFill>
              </a:rPr>
              <a:t>####### [1-3].</a:t>
            </a:r>
            <a:endParaRPr lang="fr-CA" sz="3200" dirty="0"/>
          </a:p>
          <a:p>
            <a:pPr marL="457200" indent="-457200">
              <a:buFontTx/>
              <a:buChar char="-"/>
              <a:defRPr/>
            </a:pPr>
            <a:r>
              <a:rPr lang="fr-CA" sz="3200" dirty="0"/>
              <a:t>######## </a:t>
            </a:r>
            <a:r>
              <a:rPr lang="fr-CA" sz="3200" dirty="0">
                <a:solidFill>
                  <a:srgbClr val="00AB50"/>
                </a:solidFill>
              </a:rPr>
              <a:t>######### :</a:t>
            </a:r>
            <a:br>
              <a:rPr lang="fr-CA" sz="3200" dirty="0">
                <a:solidFill>
                  <a:srgbClr val="00AB50"/>
                </a:solidFill>
              </a:rPr>
            </a:br>
            <a:r>
              <a:rPr lang="fr-CA" sz="3200" dirty="0"/>
              <a:t>##########  </a:t>
            </a:r>
            <a:r>
              <a:rPr lang="fr-CA" sz="3200" dirty="0">
                <a:solidFill>
                  <a:srgbClr val="00AB50"/>
                </a:solidFill>
              </a:rPr>
              <a:t>######</a:t>
            </a: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E7DBF076-E9AC-49D4-AEFE-7368072AB1AE}"/>
              </a:ext>
            </a:extLst>
          </p:cNvPr>
          <p:cNvSpPr txBox="1"/>
          <p:nvPr/>
        </p:nvSpPr>
        <p:spPr>
          <a:xfrm>
            <a:off x="19894536" y="37953644"/>
            <a:ext cx="138313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sz="3200" dirty="0"/>
          </a:p>
          <a:p>
            <a:pPr>
              <a:defRPr/>
            </a:pPr>
            <a:endParaRPr lang="fr-CA" sz="3200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1B20AEB-8620-450C-A897-B6026D31D7A4}"/>
              </a:ext>
            </a:extLst>
          </p:cNvPr>
          <p:cNvGrpSpPr/>
          <p:nvPr/>
        </p:nvGrpSpPr>
        <p:grpSpPr>
          <a:xfrm>
            <a:off x="227129" y="7379359"/>
            <a:ext cx="15840000" cy="5580000"/>
            <a:chOff x="16275325" y="7601880"/>
            <a:chExt cx="15840000" cy="5580000"/>
          </a:xfrm>
        </p:grpSpPr>
        <p:sp>
          <p:nvSpPr>
            <p:cNvPr id="185" name="Rectangle à coins arrondis 115">
              <a:extLst>
                <a:ext uri="{FF2B5EF4-FFF2-40B4-BE49-F238E27FC236}">
                  <a16:creationId xmlns:a16="http://schemas.microsoft.com/office/drawing/2014/main" id="{E225317B-7258-487F-932C-8E398B8967A8}"/>
                </a:ext>
              </a:extLst>
            </p:cNvPr>
            <p:cNvSpPr/>
            <p:nvPr/>
          </p:nvSpPr>
          <p:spPr>
            <a:xfrm>
              <a:off x="16275325" y="7601880"/>
              <a:ext cx="15840000" cy="5580000"/>
            </a:xfrm>
            <a:prstGeom prst="roundRect">
              <a:avLst>
                <a:gd name="adj" fmla="val 205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2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endParaRPr>
            </a:p>
          </p:txBody>
        </p:sp>
        <p:sp>
          <p:nvSpPr>
            <p:cNvPr id="182" name="TextBox 6">
              <a:extLst>
                <a:ext uri="{FF2B5EF4-FFF2-40B4-BE49-F238E27FC236}">
                  <a16:creationId xmlns:a16="http://schemas.microsoft.com/office/drawing/2014/main" id="{B14B694B-AE5A-4231-AF1E-A59E53905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2681" y="7829895"/>
              <a:ext cx="10913454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0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9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23510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23510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23510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23510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75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just">
                <a:spcBef>
                  <a:spcPts val="0"/>
                </a:spcBef>
                <a:buNone/>
                <a:defRPr/>
              </a:pPr>
              <a:r>
                <a:rPr lang="en-US" sz="3600" dirty="0"/>
                <a:t>#####################################</a:t>
              </a:r>
            </a:p>
          </p:txBody>
        </p:sp>
      </p:grpSp>
      <p:sp>
        <p:nvSpPr>
          <p:cNvPr id="181" name="Rectangle 19">
            <a:extLst>
              <a:ext uri="{FF2B5EF4-FFF2-40B4-BE49-F238E27FC236}">
                <a16:creationId xmlns:a16="http://schemas.microsoft.com/office/drawing/2014/main" id="{F0E8C5E4-0267-46CB-AD0E-AA201FF9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425" y="7812186"/>
            <a:ext cx="98421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fr-FR" sz="3600" dirty="0"/>
              <a:t>############ </a:t>
            </a:r>
            <a:r>
              <a:rPr lang="en-US" altLang="fr-FR" sz="3600" b="1" dirty="0">
                <a:solidFill>
                  <a:srgbClr val="00AB50"/>
                </a:solidFill>
              </a:rPr>
              <a:t>#################  </a:t>
            </a:r>
            <a:r>
              <a:rPr lang="en-US" altLang="fr-FR" sz="3600" dirty="0"/>
              <a:t>###########</a:t>
            </a:r>
            <a:endParaRPr lang="en-CA" altLang="fr-FR" sz="36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4D6BBF6D-9512-4E89-BD35-BD2354173FB4}"/>
              </a:ext>
            </a:extLst>
          </p:cNvPr>
          <p:cNvSpPr txBox="1"/>
          <p:nvPr/>
        </p:nvSpPr>
        <p:spPr>
          <a:xfrm>
            <a:off x="16639574" y="14869781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dirty="0"/>
              <a:t>###########: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3F41D91-8134-4645-8B47-BC33D0057D1E}"/>
              </a:ext>
            </a:extLst>
          </p:cNvPr>
          <p:cNvSpPr txBox="1"/>
          <p:nvPr/>
        </p:nvSpPr>
        <p:spPr>
          <a:xfrm>
            <a:off x="16722639" y="21286857"/>
            <a:ext cx="336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AB50"/>
                </a:solidFill>
              </a:rPr>
              <a:t>##########</a:t>
            </a:r>
            <a:endParaRPr lang="fr-FR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AutoShape 234">
            <a:extLst>
              <a:ext uri="{FF2B5EF4-FFF2-40B4-BE49-F238E27FC236}">
                <a16:creationId xmlns:a16="http://schemas.microsoft.com/office/drawing/2014/main" id="{F31D55BF-C46D-4A93-8400-5990C1FE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578" y="23780014"/>
            <a:ext cx="12878261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###################</a:t>
            </a:r>
            <a:endParaRPr lang="fr-FR" sz="3459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Rectangle à coins arrondis 115">
                <a:extLst>
                  <a:ext uri="{FF2B5EF4-FFF2-40B4-BE49-F238E27FC236}">
                    <a16:creationId xmlns:a16="http://schemas.microsoft.com/office/drawing/2014/main" id="{043AE019-C444-4B0E-B954-1330F9A033AD}"/>
                  </a:ext>
                </a:extLst>
              </p:cNvPr>
              <p:cNvSpPr/>
              <p:nvPr/>
            </p:nvSpPr>
            <p:spPr>
              <a:xfrm>
                <a:off x="227129" y="25316331"/>
                <a:ext cx="15849299" cy="10503218"/>
              </a:xfrm>
              <a:prstGeom prst="roundRect">
                <a:avLst>
                  <a:gd name="adj" fmla="val 1983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𝑀𝑅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GB" sz="2402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  <a:cs typeface="Malgun Gothic Semilight" panose="020B0502040204020203" pitchFamily="34" charset="-128"/>
                </a:endParaRPr>
              </a:p>
            </p:txBody>
          </p:sp>
        </mc:Choice>
        <mc:Fallback xmlns="">
          <p:sp>
            <p:nvSpPr>
              <p:cNvPr id="299" name="Rectangle à coins arrondis 115">
                <a:extLst>
                  <a:ext uri="{FF2B5EF4-FFF2-40B4-BE49-F238E27FC236}">
                    <a16:creationId xmlns:a16="http://schemas.microsoft.com/office/drawing/2014/main" id="{043AE019-C444-4B0E-B954-1330F9A03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9" y="25316331"/>
                <a:ext cx="15849299" cy="10503218"/>
              </a:xfrm>
              <a:prstGeom prst="roundRect">
                <a:avLst>
                  <a:gd name="adj" fmla="val 1983"/>
                </a:avLst>
              </a:prstGeom>
              <a:blipFill>
                <a:blip r:embed="rId3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Rectangle à coins arrondis 115">
            <a:extLst>
              <a:ext uri="{FF2B5EF4-FFF2-40B4-BE49-F238E27FC236}">
                <a16:creationId xmlns:a16="http://schemas.microsoft.com/office/drawing/2014/main" id="{9A7BC1FA-13E4-463D-8354-A43AF0CA03BC}"/>
              </a:ext>
            </a:extLst>
          </p:cNvPr>
          <p:cNvSpPr/>
          <p:nvPr/>
        </p:nvSpPr>
        <p:spPr>
          <a:xfrm>
            <a:off x="16325451" y="25333180"/>
            <a:ext cx="15846707" cy="10454141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402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18" name="AutoShape 234">
            <a:extLst>
              <a:ext uri="{FF2B5EF4-FFF2-40B4-BE49-F238E27FC236}">
                <a16:creationId xmlns:a16="http://schemas.microsoft.com/office/drawing/2014/main" id="{5729D1A0-E72C-416E-A1A9-85229CD0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6463" y="23780014"/>
            <a:ext cx="12878261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>
              <a:defRPr/>
            </a:pPr>
            <a:r>
              <a:rPr lang="fr-F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Model </a:t>
            </a:r>
            <a:r>
              <a:rPr lang="fr-FR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results</a:t>
            </a:r>
            <a:endParaRPr lang="fr-FR" sz="3459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8C2C79-80D4-4C30-B7F0-66C6FC557FAB}"/>
              </a:ext>
            </a:extLst>
          </p:cNvPr>
          <p:cNvGrpSpPr/>
          <p:nvPr/>
        </p:nvGrpSpPr>
        <p:grpSpPr>
          <a:xfrm>
            <a:off x="21193019" y="22810287"/>
            <a:ext cx="2885550" cy="541509"/>
            <a:chOff x="19399832" y="23339716"/>
            <a:chExt cx="2885550" cy="541509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A335D70-E0E3-476B-B3C5-379F01F299BD}"/>
                </a:ext>
              </a:extLst>
            </p:cNvPr>
            <p:cNvSpPr/>
            <p:nvPr/>
          </p:nvSpPr>
          <p:spPr>
            <a:xfrm>
              <a:off x="20843962" y="23358005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rgbClr val="00AB50"/>
                  </a:solidFill>
                </a:rPr>
                <a:t>#######</a:t>
              </a:r>
              <a:endParaRPr lang="fr-FR" sz="2800" dirty="0">
                <a:solidFill>
                  <a:srgbClr val="00AB50"/>
                </a:solidFill>
              </a:endParaRPr>
            </a:p>
          </p:txBody>
        </p:sp>
        <p:sp>
          <p:nvSpPr>
            <p:cNvPr id="1059" name="ZoneTexte 1058">
              <a:extLst>
                <a:ext uri="{FF2B5EF4-FFF2-40B4-BE49-F238E27FC236}">
                  <a16:creationId xmlns:a16="http://schemas.microsoft.com/office/drawing/2014/main" id="{FFF7701D-AB03-476F-BD55-265671273A4F}"/>
                </a:ext>
              </a:extLst>
            </p:cNvPr>
            <p:cNvSpPr txBox="1"/>
            <p:nvPr/>
          </p:nvSpPr>
          <p:spPr>
            <a:xfrm>
              <a:off x="19399832" y="23339716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/>
                <a:t>#######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19BFA15E-317C-4084-888E-EE93BF7DBD5E}"/>
              </a:ext>
            </a:extLst>
          </p:cNvPr>
          <p:cNvGrpSpPr/>
          <p:nvPr/>
        </p:nvGrpSpPr>
        <p:grpSpPr>
          <a:xfrm>
            <a:off x="20932615" y="22328596"/>
            <a:ext cx="3433922" cy="525844"/>
            <a:chOff x="20071618" y="23537203"/>
            <a:chExt cx="3433922" cy="525844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9233C61-E58E-4058-8345-FFE2837B9FF1}"/>
                </a:ext>
              </a:extLst>
            </p:cNvPr>
            <p:cNvSpPr/>
            <p:nvPr/>
          </p:nvSpPr>
          <p:spPr>
            <a:xfrm>
              <a:off x="22064120" y="23537203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solidFill>
                    <a:srgbClr val="00AB50"/>
                  </a:solidFill>
                </a:rPr>
                <a:t>#######</a:t>
              </a:r>
              <a:endParaRPr lang="fr-FR" sz="2800" dirty="0">
                <a:solidFill>
                  <a:srgbClr val="00AB50"/>
                </a:solidFill>
              </a:endParaRP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6BF94185-D169-444A-9C43-47E107BE4124}"/>
                </a:ext>
              </a:extLst>
            </p:cNvPr>
            <p:cNvSpPr txBox="1"/>
            <p:nvPr/>
          </p:nvSpPr>
          <p:spPr>
            <a:xfrm>
              <a:off x="20071618" y="2353982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/>
                <a:t>########</a:t>
              </a:r>
            </a:p>
          </p:txBody>
        </p:sp>
      </p:grp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7B245ED8-6655-475C-BC42-497FCFC9C679}"/>
              </a:ext>
            </a:extLst>
          </p:cNvPr>
          <p:cNvSpPr/>
          <p:nvPr/>
        </p:nvSpPr>
        <p:spPr>
          <a:xfrm>
            <a:off x="27646852" y="22589879"/>
            <a:ext cx="4267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#########</a:t>
            </a:r>
          </a:p>
        </p:txBody>
      </p:sp>
      <p:sp>
        <p:nvSpPr>
          <p:cNvPr id="1065" name="Flèche : droite 1064">
            <a:extLst>
              <a:ext uri="{FF2B5EF4-FFF2-40B4-BE49-F238E27FC236}">
                <a16:creationId xmlns:a16="http://schemas.microsoft.com/office/drawing/2014/main" id="{01FB450F-915D-4293-8F14-64B8395D9919}"/>
              </a:ext>
            </a:extLst>
          </p:cNvPr>
          <p:cNvSpPr/>
          <p:nvPr/>
        </p:nvSpPr>
        <p:spPr>
          <a:xfrm>
            <a:off x="29962130" y="22746247"/>
            <a:ext cx="383023" cy="222224"/>
          </a:xfrm>
          <a:prstGeom prst="rightArrow">
            <a:avLst/>
          </a:prstGeom>
          <a:solidFill>
            <a:srgbClr val="00AB50"/>
          </a:solidFill>
          <a:ln>
            <a:solidFill>
              <a:srgbClr val="00A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00AB50"/>
              </a:solidFill>
            </a:endParaRPr>
          </a:p>
        </p:txBody>
      </p:sp>
      <p:sp>
        <p:nvSpPr>
          <p:cNvPr id="398" name="Flèche : droite 397">
            <a:extLst>
              <a:ext uri="{FF2B5EF4-FFF2-40B4-BE49-F238E27FC236}">
                <a16:creationId xmlns:a16="http://schemas.microsoft.com/office/drawing/2014/main" id="{FCEAEB71-D29B-4864-9A37-B4C05F07A7C2}"/>
              </a:ext>
            </a:extLst>
          </p:cNvPr>
          <p:cNvSpPr/>
          <p:nvPr/>
        </p:nvSpPr>
        <p:spPr>
          <a:xfrm>
            <a:off x="9650949" y="27389786"/>
            <a:ext cx="383023" cy="222224"/>
          </a:xfrm>
          <a:prstGeom prst="rightArrow">
            <a:avLst/>
          </a:prstGeom>
          <a:solidFill>
            <a:srgbClr val="00AB50"/>
          </a:solidFill>
          <a:ln>
            <a:solidFill>
              <a:srgbClr val="00A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00AB50"/>
              </a:solidFill>
            </a:endParaRPr>
          </a:p>
        </p:txBody>
      </p:sp>
      <p:sp>
        <p:nvSpPr>
          <p:cNvPr id="409" name="ZoneTexte 408">
            <a:extLst>
              <a:ext uri="{FF2B5EF4-FFF2-40B4-BE49-F238E27FC236}">
                <a16:creationId xmlns:a16="http://schemas.microsoft.com/office/drawing/2014/main" id="{78D36489-4355-483A-A2A3-0678353F1A70}"/>
              </a:ext>
            </a:extLst>
          </p:cNvPr>
          <p:cNvSpPr txBox="1"/>
          <p:nvPr/>
        </p:nvSpPr>
        <p:spPr>
          <a:xfrm>
            <a:off x="16641839" y="1751579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dirty="0"/>
              <a:t>#########:</a:t>
            </a:r>
          </a:p>
        </p:txBody>
      </p:sp>
      <p:sp>
        <p:nvSpPr>
          <p:cNvPr id="417" name="AutoShape 234">
            <a:extLst>
              <a:ext uri="{FF2B5EF4-FFF2-40B4-BE49-F238E27FC236}">
                <a16:creationId xmlns:a16="http://schemas.microsoft.com/office/drawing/2014/main" id="{1AF7D33F-C3A6-430D-9583-834F8AC1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57" y="13247391"/>
            <a:ext cx="12878261" cy="126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00000">
                <a:srgbClr val="00784B"/>
              </a:gs>
              <a:gs pos="50000">
                <a:srgbClr val="00B050"/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3025" tIns="41512" rIns="83025" bIns="41512" anchor="ctr"/>
          <a:lstStyle/>
          <a:p>
            <a:pPr algn="ctr">
              <a:defRPr/>
            </a:pPr>
            <a:r>
              <a:rPr lang="fr-FR" sz="3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Model training </a:t>
            </a:r>
            <a:r>
              <a:rPr lang="fr-FR" sz="36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rPr>
              <a:t>strategy</a:t>
            </a:r>
            <a:endParaRPr lang="fr-FR" sz="3459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418" name="Rectangle à coins arrondis 115">
            <a:extLst>
              <a:ext uri="{FF2B5EF4-FFF2-40B4-BE49-F238E27FC236}">
                <a16:creationId xmlns:a16="http://schemas.microsoft.com/office/drawing/2014/main" id="{ABE4DBD1-E024-4F10-89CC-69632ED91B61}"/>
              </a:ext>
            </a:extLst>
          </p:cNvPr>
          <p:cNvSpPr/>
          <p:nvPr/>
        </p:nvSpPr>
        <p:spPr>
          <a:xfrm>
            <a:off x="227129" y="14825761"/>
            <a:ext cx="15843656" cy="8679864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866" tIns="43933" rIns="87866" bIns="439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402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D52F78DF-1FC2-4849-B427-676FC6F63F95}"/>
              </a:ext>
            </a:extLst>
          </p:cNvPr>
          <p:cNvSpPr txBox="1"/>
          <p:nvPr/>
        </p:nvSpPr>
        <p:spPr>
          <a:xfrm>
            <a:off x="465125" y="14990639"/>
            <a:ext cx="158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############[2] 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E441510-CC55-4E37-871E-85516E94E21E}"/>
              </a:ext>
            </a:extLst>
          </p:cNvPr>
          <p:cNvSpPr/>
          <p:nvPr/>
        </p:nvSpPr>
        <p:spPr>
          <a:xfrm>
            <a:off x="436697" y="14958614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############:</a:t>
            </a:r>
          </a:p>
        </p:txBody>
      </p:sp>
      <p:sp>
        <p:nvSpPr>
          <p:cNvPr id="179" name="ZoneTexte 197">
            <a:extLst>
              <a:ext uri="{FF2B5EF4-FFF2-40B4-BE49-F238E27FC236}">
                <a16:creationId xmlns:a16="http://schemas.microsoft.com/office/drawing/2014/main" id="{C4C6C46B-19CF-4D57-A18B-856FB0FB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8" y="22242029"/>
            <a:ext cx="126501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98615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3187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07759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2331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/>
            <a:r>
              <a:rPr lang="en-US" altLang="fr-FR" sz="3200" dirty="0"/>
              <a:t>-###################</a:t>
            </a:r>
            <a:br>
              <a:rPr lang="en-US" altLang="fr-FR" sz="3200" dirty="0"/>
            </a:br>
            <a:r>
              <a:rPr lang="en-US" altLang="fr-FR" sz="3200" dirty="0"/>
              <a:t>###################.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C011DD11-03F7-4A2E-9491-9C9DDFE4997C}"/>
              </a:ext>
            </a:extLst>
          </p:cNvPr>
          <p:cNvSpPr txBox="1"/>
          <p:nvPr/>
        </p:nvSpPr>
        <p:spPr>
          <a:xfrm>
            <a:off x="365063" y="25323996"/>
            <a:ext cx="279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dirty="0"/>
              <a:t>##############</a:t>
            </a:r>
            <a:br>
              <a:rPr lang="fr-CA" sz="2800" i="1" dirty="0"/>
            </a:br>
            <a:r>
              <a:rPr lang="fr-CA" sz="2800" i="1" dirty="0"/>
              <a:t>##############:</a:t>
            </a:r>
          </a:p>
        </p:txBody>
      </p:sp>
      <p:sp>
        <p:nvSpPr>
          <p:cNvPr id="327" name="ZoneTexte 197">
            <a:extLst>
              <a:ext uri="{FF2B5EF4-FFF2-40B4-BE49-F238E27FC236}">
                <a16:creationId xmlns:a16="http://schemas.microsoft.com/office/drawing/2014/main" id="{E4622EB0-4261-466B-A5C2-08315B27F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5205" y="22276721"/>
            <a:ext cx="7423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98615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3187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07759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2331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Char char="-"/>
            </a:pPr>
            <a:r>
              <a:rPr lang="en-US" altLang="fr-FR" sz="2800" dirty="0"/>
              <a:t>##########</a:t>
            </a:r>
          </a:p>
          <a:p>
            <a:pPr>
              <a:buFontTx/>
              <a:buChar char="-"/>
            </a:pPr>
            <a:r>
              <a:rPr lang="en-US" altLang="fr-FR" sz="2800" dirty="0"/>
              <a:t>##########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8E3DA8D-29EA-4645-A6D7-DD3B8AB42365}"/>
              </a:ext>
            </a:extLst>
          </p:cNvPr>
          <p:cNvCxnSpPr/>
          <p:nvPr/>
        </p:nvCxnSpPr>
        <p:spPr>
          <a:xfrm>
            <a:off x="19303615" y="32761559"/>
            <a:ext cx="1743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ZoneTexte 328">
            <a:extLst>
              <a:ext uri="{FF2B5EF4-FFF2-40B4-BE49-F238E27FC236}">
                <a16:creationId xmlns:a16="http://schemas.microsoft.com/office/drawing/2014/main" id="{F4AA6BCF-BA55-47AF-9851-0B5576A097EA}"/>
              </a:ext>
            </a:extLst>
          </p:cNvPr>
          <p:cNvSpPr txBox="1"/>
          <p:nvPr/>
        </p:nvSpPr>
        <p:spPr>
          <a:xfrm>
            <a:off x="16127636" y="37851629"/>
            <a:ext cx="16624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3200" dirty="0">
                <a:solidFill>
                  <a:srgbClr val="00AB50"/>
                </a:solidFill>
              </a:rPr>
              <a:t>####### </a:t>
            </a:r>
            <a:r>
              <a:rPr lang="en-US" sz="3200" dirty="0"/>
              <a:t>##############.</a:t>
            </a:r>
            <a:endParaRPr lang="fr-CA" sz="3200" dirty="0">
              <a:solidFill>
                <a:srgbClr val="00AB50"/>
              </a:solidFill>
            </a:endParaRPr>
          </a:p>
        </p:txBody>
      </p:sp>
      <p:sp>
        <p:nvSpPr>
          <p:cNvPr id="330" name="ZoneTexte 329">
            <a:extLst>
              <a:ext uri="{FF2B5EF4-FFF2-40B4-BE49-F238E27FC236}">
                <a16:creationId xmlns:a16="http://schemas.microsoft.com/office/drawing/2014/main" id="{B69BDBEC-1AA0-48A0-84A4-512D5EF0D57E}"/>
              </a:ext>
            </a:extLst>
          </p:cNvPr>
          <p:cNvSpPr txBox="1"/>
          <p:nvPr/>
        </p:nvSpPr>
        <p:spPr>
          <a:xfrm>
            <a:off x="16127636" y="38957149"/>
            <a:ext cx="166240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3200" dirty="0"/>
              <a:t>############</a:t>
            </a:r>
            <a:br>
              <a:rPr lang="fr-CA" sz="3200" dirty="0"/>
            </a:br>
            <a:r>
              <a:rPr lang="fr-CA" sz="3200" dirty="0">
                <a:solidFill>
                  <a:srgbClr val="00AB50"/>
                </a:solidFill>
              </a:rPr>
              <a:t>###########[4]</a:t>
            </a:r>
            <a:r>
              <a:rPr lang="fr-CA" sz="32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E8C31-E106-4380-A7ED-A060B205B523}"/>
              </a:ext>
            </a:extLst>
          </p:cNvPr>
          <p:cNvSpPr/>
          <p:nvPr/>
        </p:nvSpPr>
        <p:spPr>
          <a:xfrm>
            <a:off x="24548846" y="36374273"/>
            <a:ext cx="2632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[2] ##### </a:t>
            </a:r>
            <a:r>
              <a:rPr lang="en-US" sz="1600" i="1" dirty="0">
                <a:latin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</a:rPr>
              <a:t>. ######, 2012</a:t>
            </a:r>
            <a:endParaRPr lang="fr-CA" sz="1600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D963E89-E0A3-4D1F-A830-DB30C041AFFE}"/>
              </a:ext>
            </a:extLst>
          </p:cNvPr>
          <p:cNvSpPr/>
          <p:nvPr/>
        </p:nvSpPr>
        <p:spPr>
          <a:xfrm>
            <a:off x="24548846" y="36018227"/>
            <a:ext cx="2632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[1] </a:t>
            </a:r>
            <a:r>
              <a:rPr lang="fr-CA" sz="1600" dirty="0"/>
              <a:t>######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</a:rPr>
              <a:t>. #####, 2019</a:t>
            </a:r>
            <a:endParaRPr lang="fr-CA" sz="16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8024142-D2A7-45F9-A091-9C26F35DF72E}"/>
              </a:ext>
            </a:extLst>
          </p:cNvPr>
          <p:cNvSpPr/>
          <p:nvPr/>
        </p:nvSpPr>
        <p:spPr>
          <a:xfrm>
            <a:off x="24548975" y="36712603"/>
            <a:ext cx="2427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[3] </a:t>
            </a:r>
            <a:r>
              <a:rPr lang="fr-CA" sz="1600" dirty="0"/>
              <a:t>####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</a:rPr>
              <a:t>. #####, 2018</a:t>
            </a:r>
            <a:endParaRPr lang="fr-CA" sz="1600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9364354-D701-4E30-A7DB-75DB85CA539A}"/>
              </a:ext>
            </a:extLst>
          </p:cNvPr>
          <p:cNvSpPr/>
          <p:nvPr/>
        </p:nvSpPr>
        <p:spPr>
          <a:xfrm>
            <a:off x="24549576" y="37058897"/>
            <a:ext cx="3145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[4] </a:t>
            </a:r>
            <a:r>
              <a:rPr lang="fr-CA" sz="1600" dirty="0">
                <a:latin typeface="Times New Roman" panose="02020603050405020304" pitchFamily="18" charset="0"/>
              </a:rPr>
              <a:t>##### </a:t>
            </a:r>
            <a:r>
              <a:rPr lang="en-US" sz="1600" i="1" dirty="0">
                <a:latin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</a:rPr>
              <a:t>. ###########, 2019</a:t>
            </a:r>
            <a:endParaRPr lang="fr-CA" sz="1600" dirty="0"/>
          </a:p>
        </p:txBody>
      </p:sp>
      <p:sp>
        <p:nvSpPr>
          <p:cNvPr id="328" name="ZoneTexte 197">
            <a:extLst>
              <a:ext uri="{FF2B5EF4-FFF2-40B4-BE49-F238E27FC236}">
                <a16:creationId xmlns:a16="http://schemas.microsoft.com/office/drawing/2014/main" id="{D89B2CC9-C77A-4655-882C-5644365D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510" y="22245115"/>
            <a:ext cx="74231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98615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3187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07759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233150" indent="-7575550" defTabSz="2351088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/>
            <a:r>
              <a:rPr lang="en-US" altLang="fr-FR" sz="3200" dirty="0"/>
              <a:t>-##########################</a:t>
            </a:r>
            <a:br>
              <a:rPr lang="en-US" altLang="fr-FR" sz="3200" dirty="0"/>
            </a:br>
            <a:r>
              <a:rPr lang="en-US" altLang="fr-FR" sz="3200" dirty="0"/>
              <a:t>####################:</a:t>
            </a:r>
            <a:br>
              <a:rPr lang="en-US" altLang="fr-FR" sz="3200" dirty="0"/>
            </a:br>
            <a:endParaRPr lang="en-US" altLang="fr-FR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72A64-3D4F-6437-753F-C74FD3CA0A2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5822115" y="40828855"/>
            <a:ext cx="3545159" cy="1788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0D4AA-19B9-27D4-A402-44DE33BB2DC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1193019" y="40837778"/>
            <a:ext cx="4425024" cy="1788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D98DC7-3365-0CDF-1029-CA42EF4843F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055905" y="40889005"/>
            <a:ext cx="4970708" cy="17197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923661-CE37-F0D6-9757-4F8E610EFA1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490015" y="40916294"/>
            <a:ext cx="5382260" cy="1604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907168-9B52-1B92-1B20-F633CE4EAF8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00210" y="40929798"/>
            <a:ext cx="3733275" cy="16048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95BFC3-723E-EE02-AD9C-DF04641817A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573422" y="40929798"/>
            <a:ext cx="5651688" cy="16048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EDC121-BCB1-5789-6CBE-C1811C1A51A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9598869" y="40528901"/>
            <a:ext cx="2255969" cy="23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5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356154-5183-4f37-90d3-f4f98cf6a93f" xsi:nil="true"/>
    <lcf76f155ced4ddcb4097134ff3c332f xmlns="baefc347-5ba3-4b33-a24e-4e757a4ca6a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16A4CF7CE7C14DAB64B46427C15C80" ma:contentTypeVersion="18" ma:contentTypeDescription="Crée un document." ma:contentTypeScope="" ma:versionID="f519a0236b531acb431d1ce6ec4e5ece">
  <xsd:schema xmlns:xsd="http://www.w3.org/2001/XMLSchema" xmlns:xs="http://www.w3.org/2001/XMLSchema" xmlns:p="http://schemas.microsoft.com/office/2006/metadata/properties" xmlns:ns2="baefc347-5ba3-4b33-a24e-4e757a4ca6a9" xmlns:ns3="82356154-5183-4f37-90d3-f4f98cf6a93f" targetNamespace="http://schemas.microsoft.com/office/2006/metadata/properties" ma:root="true" ma:fieldsID="2c4095b9c069f5982cd5f060f7e69ecf" ns2:_="" ns3:_="">
    <xsd:import namespace="baefc347-5ba3-4b33-a24e-4e757a4ca6a9"/>
    <xsd:import namespace="82356154-5183-4f37-90d3-f4f98cf6a9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fc347-5ba3-4b33-a24e-4e757a4ca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56154-5183-4f37-90d3-f4f98cf6a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e04b54a-541a-489d-8fc0-1aee5e1529a0}" ma:internalName="TaxCatchAll" ma:showField="CatchAllData" ma:web="82356154-5183-4f37-90d3-f4f98cf6a9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1B00-01A9-4135-B8D9-7F7AFA2D70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8A871F-589E-480B-9991-6BE61A516F2A}">
  <ds:schemaRefs>
    <ds:schemaRef ds:uri="http://schemas.microsoft.com/office/2006/metadata/properties"/>
    <ds:schemaRef ds:uri="3ca7c7c3-eb16-472e-82a7-bcc5b402dcf9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2356154-5183-4f37-90d3-f4f98cf6a93f"/>
    <ds:schemaRef ds:uri="baefc347-5ba3-4b33-a24e-4e757a4ca6a9"/>
  </ds:schemaRefs>
</ds:datastoreItem>
</file>

<file path=customXml/itemProps3.xml><?xml version="1.0" encoding="utf-8"?>
<ds:datastoreItem xmlns:ds="http://schemas.openxmlformats.org/officeDocument/2006/customXml" ds:itemID="{0F5A7C87-3BBD-4869-A38F-837D12D21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fc347-5ba3-4b33-a24e-4e757a4ca6a9"/>
    <ds:schemaRef ds:uri="82356154-5183-4f37-90d3-f4f98cf6a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22414</TotalTime>
  <Words>121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Arial</vt:lpstr>
      <vt:lpstr>Calibri</vt:lpstr>
      <vt:lpstr>Cambria Math</vt:lpstr>
      <vt:lpstr>Times New Roman</vt:lpstr>
      <vt:lpstr>Thème Office</vt:lpstr>
      <vt:lpstr>PowerPoint Presentation</vt:lpstr>
    </vt:vector>
  </TitlesOfParts>
  <Company>IEF-IOGS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J-F</dc:creator>
  <cp:lastModifiedBy>Redouane Amrar</cp:lastModifiedBy>
  <cp:revision>448</cp:revision>
  <dcterms:created xsi:type="dcterms:W3CDTF">2014-05-23T08:31:00Z</dcterms:created>
  <dcterms:modified xsi:type="dcterms:W3CDTF">2024-02-06T20:02:10Z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0x010100E316A4CF7CE7C14DAB64B46427C15C80</vt:lpwstr>
  </property>
</Properties>
</file>