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00" autoAdjust="0"/>
    <p:restoredTop sz="95126" autoAdjust="0"/>
  </p:normalViewPr>
  <p:slideViewPr>
    <p:cSldViewPr snapToGrid="0">
      <p:cViewPr>
        <p:scale>
          <a:sx n="125" d="100"/>
          <a:sy n="125" d="100"/>
        </p:scale>
        <p:origin x="1134" y="-4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8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350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9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4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5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68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7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1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D3EB-9DF7-4A4E-BCEB-E792E7E797FA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0CF6-80A9-4258-8A9A-3240EEB56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EC4EBF2-D506-45F4-973E-25057C966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063568"/>
              </p:ext>
            </p:extLst>
          </p:nvPr>
        </p:nvGraphicFramePr>
        <p:xfrm>
          <a:off x="914538" y="1683704"/>
          <a:ext cx="1625462" cy="6032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731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059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Object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34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prototype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</a:tbl>
          </a:graphicData>
        </a:graphic>
      </p:graphicFrame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2C7FE2D2-8DAD-4A60-BD8C-F6CFFAE7C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668315"/>
              </p:ext>
            </p:extLst>
          </p:nvPr>
        </p:nvGraphicFramePr>
        <p:xfrm>
          <a:off x="3538540" y="1683704"/>
          <a:ext cx="2473324" cy="2428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6662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5286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Object Prototype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constructor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hasOwnProperty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15894596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isPrototypeOf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51630494"/>
                  </a:ext>
                </a:extLst>
              </a:tr>
              <a:tr h="3816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propertyisEnumerable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572040499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toLocaleString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790469183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toString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endParaRPr lang="zh-CN" altLang="en-US" sz="105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98908984"/>
                  </a:ext>
                </a:extLst>
              </a:tr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err="1"/>
                        <a:t>valueOf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(function)</a:t>
                      </a:r>
                      <a:r>
                        <a:rPr lang="zh-CN" altLang="en-US" sz="1050" dirty="0"/>
                        <a:t> </a:t>
                      </a:r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1255674036"/>
                  </a:ext>
                </a:extLst>
              </a:tr>
            </a:tbl>
          </a:graphicData>
        </a:graphic>
      </p:graphicFrame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AB60C514-71F3-4C11-BD73-CE22F25DBA75}"/>
              </a:ext>
            </a:extLst>
          </p:cNvPr>
          <p:cNvCxnSpPr>
            <a:cxnSpLocks/>
          </p:cNvCxnSpPr>
          <p:nvPr/>
        </p:nvCxnSpPr>
        <p:spPr>
          <a:xfrm flipV="1">
            <a:off x="2103120" y="1879167"/>
            <a:ext cx="1325880" cy="3276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50FB07C-430D-436D-BEAC-03A96296A2D6}"/>
              </a:ext>
            </a:extLst>
          </p:cNvPr>
          <p:cNvCxnSpPr>
            <a:cxnSpLocks/>
          </p:cNvCxnSpPr>
          <p:nvPr/>
        </p:nvCxnSpPr>
        <p:spPr>
          <a:xfrm rot="10800000">
            <a:off x="2527300" y="1683705"/>
            <a:ext cx="3286760" cy="4429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5">
            <a:extLst>
              <a:ext uri="{FF2B5EF4-FFF2-40B4-BE49-F238E27FC236}">
                <a16:creationId xmlns:a16="http://schemas.microsoft.com/office/drawing/2014/main" id="{BFDC2903-7BCC-4416-A568-2BDA75EC5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2738"/>
              </p:ext>
            </p:extLst>
          </p:nvPr>
        </p:nvGraphicFramePr>
        <p:xfrm>
          <a:off x="901838" y="4075953"/>
          <a:ext cx="1625462" cy="6261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731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059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Scene_MenuBase</a:t>
                      </a:r>
                      <a:endParaRPr lang="en-US" altLang="zh-CN" sz="105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34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prototype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</a:tbl>
          </a:graphicData>
        </a:graphic>
      </p:graphicFrame>
      <p:graphicFrame>
        <p:nvGraphicFramePr>
          <p:cNvPr id="36" name="表格 5">
            <a:extLst>
              <a:ext uri="{FF2B5EF4-FFF2-40B4-BE49-F238E27FC236}">
                <a16:creationId xmlns:a16="http://schemas.microsoft.com/office/drawing/2014/main" id="{011493BF-F828-498F-9EAA-8C218EA06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34486"/>
              </p:ext>
            </p:extLst>
          </p:nvPr>
        </p:nvGraphicFramePr>
        <p:xfrm>
          <a:off x="3538540" y="4350656"/>
          <a:ext cx="2473324" cy="136446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6662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42421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Scene_MenuBase</a:t>
                      </a:r>
                      <a:r>
                        <a:rPr lang="en-US" altLang="zh-CN" sz="105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Prototype</a:t>
                      </a: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[[prototype]]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constructor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614300831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方法</a:t>
                      </a:r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(function)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793665780"/>
                  </a:ext>
                </a:extLst>
              </a:tr>
            </a:tbl>
          </a:graphicData>
        </a:graphic>
      </p:graphicFrame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23E1B846-F69C-4230-983F-F665C58FFEA3}"/>
              </a:ext>
            </a:extLst>
          </p:cNvPr>
          <p:cNvCxnSpPr>
            <a:cxnSpLocks/>
          </p:cNvCxnSpPr>
          <p:nvPr/>
        </p:nvCxnSpPr>
        <p:spPr>
          <a:xfrm rot="10800000">
            <a:off x="2870200" y="4075953"/>
            <a:ext cx="2844800" cy="871604"/>
          </a:xfrm>
          <a:prstGeom prst="bentConnector3">
            <a:avLst>
              <a:gd name="adj1" fmla="val 4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12D2B33A-1E86-4FDD-8180-D7096E2C389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34977" y="2902764"/>
            <a:ext cx="2121114" cy="2252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EAE87D70-752B-46FC-886F-F3CE11CD488B}"/>
              </a:ext>
            </a:extLst>
          </p:cNvPr>
          <p:cNvCxnSpPr>
            <a:cxnSpLocks/>
            <a:endCxn id="35" idx="0"/>
          </p:cNvCxnSpPr>
          <p:nvPr/>
        </p:nvCxnSpPr>
        <p:spPr>
          <a:xfrm rot="10800000">
            <a:off x="1714570" y="4075953"/>
            <a:ext cx="3848033" cy="1125604"/>
          </a:xfrm>
          <a:prstGeom prst="bentConnector4">
            <a:avLst>
              <a:gd name="adj1" fmla="val 39440"/>
              <a:gd name="adj2" fmla="val 12030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">
            <a:extLst>
              <a:ext uri="{FF2B5EF4-FFF2-40B4-BE49-F238E27FC236}">
                <a16:creationId xmlns:a16="http://schemas.microsoft.com/office/drawing/2014/main" id="{7A48C4D0-F1C3-44DC-862C-34C5CD66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93143"/>
              </p:ext>
            </p:extLst>
          </p:nvPr>
        </p:nvGraphicFramePr>
        <p:xfrm>
          <a:off x="771417" y="6474662"/>
          <a:ext cx="1625462" cy="62613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2731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812731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20592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</a:t>
                      </a:r>
                      <a:endParaRPr lang="en-US" altLang="zh-CN" sz="105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34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prototype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</a:tbl>
          </a:graphicData>
        </a:graphic>
      </p:graphicFrame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C334E16-D081-4B65-9E8D-38EF98C94287}"/>
              </a:ext>
            </a:extLst>
          </p:cNvPr>
          <p:cNvCxnSpPr/>
          <p:nvPr/>
        </p:nvCxnSpPr>
        <p:spPr>
          <a:xfrm>
            <a:off x="2197100" y="4541157"/>
            <a:ext cx="134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">
            <a:extLst>
              <a:ext uri="{FF2B5EF4-FFF2-40B4-BE49-F238E27FC236}">
                <a16:creationId xmlns:a16="http://schemas.microsoft.com/office/drawing/2014/main" id="{723B006D-E071-4A6F-9040-94F3FC6B6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908"/>
              </p:ext>
            </p:extLst>
          </p:nvPr>
        </p:nvGraphicFramePr>
        <p:xfrm>
          <a:off x="3561400" y="6484257"/>
          <a:ext cx="2473324" cy="1285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36662">
                  <a:extLst>
                    <a:ext uri="{9D8B030D-6E8A-4147-A177-3AD203B41FA5}">
                      <a16:colId xmlns:a16="http://schemas.microsoft.com/office/drawing/2014/main" val="3626901696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3700932310"/>
                    </a:ext>
                  </a:extLst>
                </a:gridCol>
              </a:tblGrid>
              <a:tr h="345483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05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Scene_Menu</a:t>
                      </a:r>
                      <a:r>
                        <a:rPr lang="en-US" altLang="zh-CN" sz="105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Prototype</a:t>
                      </a:r>
                    </a:p>
                  </a:txBody>
                  <a:tcPr marL="132080" marR="132080" marT="66040" marB="66040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96259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[[prototype]]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2441208487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constructor</a:t>
                      </a:r>
                      <a:endParaRPr lang="zh-CN" altLang="en-US" sz="1000" dirty="0"/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614300831"/>
                  </a:ext>
                </a:extLst>
              </a:tr>
              <a:tr h="3134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err="1"/>
                        <a:t>Creat</a:t>
                      </a:r>
                      <a:r>
                        <a:rPr lang="zh-CN" altLang="en-US" sz="1000" dirty="0"/>
                        <a:t>方法</a:t>
                      </a:r>
                    </a:p>
                  </a:txBody>
                  <a:tcPr marL="132080" marR="132080" marT="66040" marB="660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/>
                        <a:t>(function)</a:t>
                      </a:r>
                      <a:endParaRPr lang="zh-CN" altLang="en-US" sz="900" dirty="0"/>
                    </a:p>
                  </a:txBody>
                  <a:tcPr marL="132080" marR="132080" marT="66040" marB="66040"/>
                </a:tc>
                <a:extLst>
                  <a:ext uri="{0D108BD9-81ED-4DB2-BD59-A6C34878D82A}">
                    <a16:rowId xmlns:a16="http://schemas.microsoft.com/office/drawing/2014/main" val="3793665780"/>
                  </a:ext>
                </a:extLst>
              </a:tr>
            </a:tbl>
          </a:graphicData>
        </a:graphic>
      </p:graphicFrame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4C68F377-F056-4B9B-960F-9797859C67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85021" y="4615420"/>
            <a:ext cx="2388202" cy="2366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E55C78C-4D0C-410C-AE4B-10F70F42AD53}"/>
              </a:ext>
            </a:extLst>
          </p:cNvPr>
          <p:cNvCxnSpPr>
            <a:cxnSpLocks/>
          </p:cNvCxnSpPr>
          <p:nvPr/>
        </p:nvCxnSpPr>
        <p:spPr>
          <a:xfrm rot="10800000">
            <a:off x="739140" y="6651375"/>
            <a:ext cx="4671066" cy="595779"/>
          </a:xfrm>
          <a:prstGeom prst="bentConnector3">
            <a:avLst>
              <a:gd name="adj1" fmla="val 10530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8263C2-B8F9-4584-A903-E1E86C23F712}"/>
              </a:ext>
            </a:extLst>
          </p:cNvPr>
          <p:cNvCxnSpPr/>
          <p:nvPr/>
        </p:nvCxnSpPr>
        <p:spPr>
          <a:xfrm>
            <a:off x="2197100" y="6604907"/>
            <a:ext cx="1341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3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62</Words>
  <Application>Microsoft Office PowerPoint</Application>
  <PresentationFormat>A4 纸张(210x297 毫米)</PresentationFormat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凯祥 刘</dc:creator>
  <cp:lastModifiedBy>xipudata</cp:lastModifiedBy>
  <cp:revision>12</cp:revision>
  <dcterms:created xsi:type="dcterms:W3CDTF">2019-08-16T06:48:38Z</dcterms:created>
  <dcterms:modified xsi:type="dcterms:W3CDTF">2019-09-24T05:22:30Z</dcterms:modified>
</cp:coreProperties>
</file>