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4F66-AABA-1D4A-8F66-BCFCFA62B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sz="6600" dirty="0"/>
              <a:t>tracking</a:t>
            </a:r>
            <a:r>
              <a:rPr lang="en-US" dirty="0"/>
              <a:t> app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CFB1A-B0FB-C043-96FA-456B878F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573664"/>
          </a:xfrm>
        </p:spPr>
        <p:txBody>
          <a:bodyPr/>
          <a:lstStyle/>
          <a:p>
            <a:r>
              <a:rPr lang="en-US" sz="3600" dirty="0"/>
              <a:t>V1 Features</a:t>
            </a:r>
          </a:p>
          <a:p>
            <a:r>
              <a:rPr lang="en-US" dirty="0"/>
              <a:t>Quay Robinson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7C0EF-34B6-A149-B100-1F9AB0DE3D64}"/>
              </a:ext>
            </a:extLst>
          </p:cNvPr>
          <p:cNvSpPr txBox="1"/>
          <p:nvPr/>
        </p:nvSpPr>
        <p:spPr>
          <a:xfrm>
            <a:off x="11571514" y="592182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24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8039-2F59-D545-B2F0-6ABEEB65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135086" cy="892629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0D7C-AF05-1145-BD95-33212D8DC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1" y="2089275"/>
            <a:ext cx="4245429" cy="4027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Tasked with creating a time tracking app that allows a user to input records or search by task, tag, or time.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F6215-B6A3-B347-BF9E-8164C43CF29C}"/>
              </a:ext>
            </a:extLst>
          </p:cNvPr>
          <p:cNvSpPr txBox="1"/>
          <p:nvPr/>
        </p:nvSpPr>
        <p:spPr>
          <a:xfrm>
            <a:off x="11310257" y="586740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755E4-F41A-F94E-A284-4833A2EBE7BC}"/>
              </a:ext>
            </a:extLst>
          </p:cNvPr>
          <p:cNvSpPr txBox="1"/>
          <p:nvPr/>
        </p:nvSpPr>
        <p:spPr>
          <a:xfrm>
            <a:off x="1549070" y="4648200"/>
            <a:ext cx="426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 1 to create new record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77DBF-51BE-DF44-AB58-9A98429B9547}"/>
              </a:ext>
            </a:extLst>
          </p:cNvPr>
          <p:cNvSpPr txBox="1"/>
          <p:nvPr/>
        </p:nvSpPr>
        <p:spPr>
          <a:xfrm>
            <a:off x="1549070" y="54676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Select 2 to search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F4194-7E26-0340-9FF4-F6E20EBA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0" y="2203575"/>
            <a:ext cx="5487609" cy="18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3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D0D8-F828-4847-921B-110C2C32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Creation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B50279-1FA7-AB45-BD69-D34BADE9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02" y="1798637"/>
            <a:ext cx="5132098" cy="326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32CBC6-D57B-094F-A722-669790B84A84}"/>
              </a:ext>
            </a:extLst>
          </p:cNvPr>
          <p:cNvSpPr txBox="1"/>
          <p:nvPr/>
        </p:nvSpPr>
        <p:spPr>
          <a:xfrm>
            <a:off x="7272338" y="1798637"/>
            <a:ext cx="3879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creating a new record you are asked to input date, time, name of task, and the tag.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6586-8739-0D4A-8577-D64BF042AF4B}"/>
              </a:ext>
            </a:extLst>
          </p:cNvPr>
          <p:cNvSpPr txBox="1"/>
          <p:nvPr/>
        </p:nvSpPr>
        <p:spPr>
          <a:xfrm>
            <a:off x="7272338" y="3799314"/>
            <a:ext cx="3879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message displays indicating successful record creation.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5E153-DA20-9F45-B19F-A443E91DD63B}"/>
              </a:ext>
            </a:extLst>
          </p:cNvPr>
          <p:cNvSpPr txBox="1"/>
          <p:nvPr/>
        </p:nvSpPr>
        <p:spPr>
          <a:xfrm>
            <a:off x="11272838" y="59721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6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0BF0-0D0D-CA4E-80A7-8D740D8B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D526-9508-1B4B-9A8B-48A93CFE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428" y="1681162"/>
            <a:ext cx="5450572" cy="3581400"/>
          </a:xfrm>
        </p:spPr>
        <p:txBody>
          <a:bodyPr/>
          <a:lstStyle/>
          <a:p>
            <a:r>
              <a:rPr lang="en-US" dirty="0"/>
              <a:t>After selecting option 2 user can search database by typing one of the following:</a:t>
            </a:r>
          </a:p>
          <a:p>
            <a:pPr marL="0" indent="0">
              <a:buNone/>
            </a:pPr>
            <a:r>
              <a:rPr lang="en-US" dirty="0"/>
              <a:t>Date</a:t>
            </a:r>
          </a:p>
          <a:p>
            <a:pPr marL="0" indent="0">
              <a:buNone/>
            </a:pPr>
            <a:r>
              <a:rPr lang="en-US" dirty="0"/>
              <a:t>Task </a:t>
            </a:r>
          </a:p>
          <a:p>
            <a:pPr marL="0" indent="0">
              <a:buNone/>
            </a:pPr>
            <a:r>
              <a:rPr lang="en-US" dirty="0"/>
              <a:t>Tag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will display the results for the specified query.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7FEBC-C9CE-1949-B0F8-AB21797A32A4}"/>
              </a:ext>
            </a:extLst>
          </p:cNvPr>
          <p:cNvSpPr txBox="1"/>
          <p:nvPr/>
        </p:nvSpPr>
        <p:spPr>
          <a:xfrm>
            <a:off x="11587163" y="632936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0AEB8-5722-7D43-8C1B-ED65D1CF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5" y="1681162"/>
            <a:ext cx="564334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3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DA7A-9C1B-5442-BA76-8CEB4607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Completion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DA43-980C-2A4F-A604-08A7DE4B1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25" y="1771650"/>
            <a:ext cx="14358937" cy="3581400"/>
          </a:xfrm>
        </p:spPr>
        <p:txBody>
          <a:bodyPr/>
          <a:lstStyle/>
          <a:p>
            <a:r>
              <a:rPr lang="en-US" dirty="0"/>
              <a:t>1 regression test completed</a:t>
            </a:r>
          </a:p>
          <a:p>
            <a:r>
              <a:rPr lang="en-US" dirty="0"/>
              <a:t>2 integration tests completed</a:t>
            </a:r>
          </a:p>
          <a:p>
            <a:r>
              <a:rPr lang="en-US" dirty="0"/>
              <a:t>2 acceptance tests completed</a:t>
            </a:r>
          </a:p>
          <a:p>
            <a:r>
              <a:rPr lang="en-US" dirty="0"/>
              <a:t>11 unit tests completed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CC5B0-1E8A-0946-B3E8-843F3E727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9" y="3717133"/>
            <a:ext cx="11012486" cy="151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42C5B-854C-EE47-81A1-9AE8A898E692}"/>
              </a:ext>
            </a:extLst>
          </p:cNvPr>
          <p:cNvSpPr txBox="1"/>
          <p:nvPr/>
        </p:nvSpPr>
        <p:spPr>
          <a:xfrm>
            <a:off x="11487151" y="620806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050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71</TotalTime>
  <Words>128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Crop</vt:lpstr>
      <vt:lpstr>Time tracking app </vt:lpstr>
      <vt:lpstr>Introduction</vt:lpstr>
      <vt:lpstr>Record Creation</vt:lpstr>
      <vt:lpstr>Search Functionality</vt:lpstr>
      <vt:lpstr>Test Completion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tracking app </dc:title>
  <dc:creator>Quay Robinson</dc:creator>
  <cp:lastModifiedBy>Quay Robinson</cp:lastModifiedBy>
  <cp:revision>4</cp:revision>
  <dcterms:created xsi:type="dcterms:W3CDTF">2023-12-10T02:38:36Z</dcterms:created>
  <dcterms:modified xsi:type="dcterms:W3CDTF">2023-12-10T03:49:48Z</dcterms:modified>
</cp:coreProperties>
</file>