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80" r:id="rId2"/>
  </p:sldIdLst>
  <p:sldSz cx="9906000" cy="6858000" type="A4"/>
  <p:notesSz cx="6789738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F9"/>
    <a:srgbClr val="FFFFFF"/>
    <a:srgbClr val="FFFF81"/>
    <a:srgbClr val="FF0066"/>
    <a:srgbClr val="F57E1B"/>
    <a:srgbClr val="E61A80"/>
    <a:srgbClr val="EC1466"/>
    <a:srgbClr val="29303B"/>
    <a:srgbClr val="343D4A"/>
    <a:srgbClr val="31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 autoAdjust="0"/>
    <p:restoredTop sz="86404" autoAdjust="0"/>
  </p:normalViewPr>
  <p:slideViewPr>
    <p:cSldViewPr>
      <p:cViewPr varScale="1">
        <p:scale>
          <a:sx n="79" d="100"/>
          <a:sy n="79" d="100"/>
        </p:scale>
        <p:origin x="843" y="5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1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16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8B2868-AB05-44DD-9FC2-0C9D407F2EA7}" type="datetimeFigureOut">
              <a:rPr lang="ko-KR" altLang="en-US"/>
              <a:pPr>
                <a:defRPr/>
              </a:pPr>
              <a:t>2015-10-02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744538"/>
            <a:ext cx="53768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513" y="9431338"/>
            <a:ext cx="294163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20D96A-D213-4C40-97EB-091268A81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 userDrawn="1"/>
        </p:nvSpPr>
        <p:spPr bwMode="auto">
          <a:xfrm>
            <a:off x="0" y="1916113"/>
            <a:ext cx="9906000" cy="244951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708920"/>
            <a:ext cx="9906000" cy="864096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24900" y="6279022"/>
            <a:ext cx="1143008" cy="4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그림 8" descr="s1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406" y="6269276"/>
            <a:ext cx="857256" cy="3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 userDrawn="1"/>
        </p:nvSpPr>
        <p:spPr bwMode="auto">
          <a:xfrm>
            <a:off x="6453188" y="0"/>
            <a:ext cx="3452812" cy="646113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24636" y="142852"/>
            <a:ext cx="3381364" cy="504056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1"/>
          </p:nvPr>
        </p:nvSpPr>
        <p:spPr>
          <a:xfrm>
            <a:off x="0" y="1142984"/>
            <a:ext cx="9906000" cy="514353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romanUcPeriod"/>
              <a:defRPr sz="20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1pPr>
            <a:lvl2pPr>
              <a:defRPr sz="18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2pPr>
            <a:lvl3pPr>
              <a:defRPr sz="16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3pPr>
            <a:lvl4pPr>
              <a:defRPr sz="14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4pPr>
            <a:lvl5pPr>
              <a:defRPr sz="14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88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4C9D3E-4FC2-4E42-86E0-94A961FAAE7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90" y="6429396"/>
            <a:ext cx="785818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그림 10" descr="s1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8092" y="6445244"/>
            <a:ext cx="589364" cy="2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0"/>
          <p:cNvCxnSpPr/>
          <p:nvPr userDrawn="1"/>
        </p:nvCxnSpPr>
        <p:spPr>
          <a:xfrm>
            <a:off x="0" y="6381750"/>
            <a:ext cx="990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6"/>
          <p:cNvSpPr>
            <a:spLocks noChangeArrowheads="1"/>
          </p:cNvSpPr>
          <p:nvPr userDrawn="1"/>
        </p:nvSpPr>
        <p:spPr bwMode="auto">
          <a:xfrm>
            <a:off x="0" y="549275"/>
            <a:ext cx="9906000" cy="71438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0" dirty="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0"/>
            <a:ext cx="6192688" cy="476672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29303B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200472" y="714356"/>
            <a:ext cx="9705528" cy="5666973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29303B"/>
                </a:solidFill>
              </a:defRPr>
            </a:lvl1pPr>
            <a:lvl2pPr>
              <a:defRPr sz="1400">
                <a:solidFill>
                  <a:srgbClr val="29303B"/>
                </a:solidFill>
              </a:defRPr>
            </a:lvl2pPr>
            <a:lvl3pPr>
              <a:defRPr sz="1200">
                <a:solidFill>
                  <a:srgbClr val="29303B"/>
                </a:solidFill>
              </a:defRPr>
            </a:lvl3pPr>
            <a:lvl4pPr>
              <a:defRPr sz="1100">
                <a:solidFill>
                  <a:srgbClr val="29303B"/>
                </a:solidFill>
              </a:defRPr>
            </a:lvl4pPr>
            <a:lvl5pPr>
              <a:defRPr sz="1050">
                <a:solidFill>
                  <a:srgbClr val="2930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88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666EC0-4C4E-4191-B5FC-F2335751D8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Elastic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6" name="직사각형 54"/>
          <p:cNvSpPr/>
          <p:nvPr/>
        </p:nvSpPr>
        <p:spPr>
          <a:xfrm>
            <a:off x="416497" y="2853908"/>
            <a:ext cx="6840760" cy="4172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elastic.web.server.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req.ElasticRequestUtil.parseHttpServletRequest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HttpServletRequest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54"/>
          <p:cNvSpPr/>
          <p:nvPr/>
        </p:nvSpPr>
        <p:spPr>
          <a:xfrm>
            <a:off x="416497" y="2133828"/>
            <a:ext cx="6840760" cy="4172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elastic.web.server.req.</a:t>
            </a:r>
            <a:r>
              <a:rPr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ElasticRequest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HttpServletRequest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54"/>
          <p:cNvSpPr/>
          <p:nvPr/>
        </p:nvSpPr>
        <p:spPr>
          <a:xfrm>
            <a:off x="416497" y="1398928"/>
            <a:ext cx="6840760" cy="4172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elastic.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scala.web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.server.</a:t>
            </a:r>
            <a:r>
              <a:rPr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DefaultHttpServlet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.handle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HttpServletRequest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HttpServletResponse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response)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54"/>
          <p:cNvSpPr/>
          <p:nvPr/>
        </p:nvSpPr>
        <p:spPr>
          <a:xfrm>
            <a:off x="2576736" y="3760372"/>
            <a:ext cx="6840760" cy="4172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elastic.scala.web.server.req.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ReqParseJSON12.toElasticParams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jsonStr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54"/>
          <p:cNvSpPr/>
          <p:nvPr/>
        </p:nvSpPr>
        <p:spPr>
          <a:xfrm>
            <a:off x="2576736" y="4523940"/>
            <a:ext cx="6840760" cy="4172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elastic.web.server.req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.ReqParseExaWeb.toElasticParams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UrlStrParams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strParams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54"/>
          <p:cNvSpPr/>
          <p:nvPr/>
        </p:nvSpPr>
        <p:spPr>
          <a:xfrm>
            <a:off x="2576736" y="5244020"/>
            <a:ext cx="6840760" cy="4172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elastic.web.server.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PlatformXmlParser.toElasticParams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xmlStr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직선 화살표 연결선 15"/>
          <p:cNvCxnSpPr>
            <a:stCxn id="84" idx="2"/>
            <a:endCxn id="79" idx="0"/>
          </p:cNvCxnSpPr>
          <p:nvPr/>
        </p:nvCxnSpPr>
        <p:spPr>
          <a:xfrm>
            <a:off x="3836877" y="1096076"/>
            <a:ext cx="0" cy="3028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51"/>
          <p:cNvSpPr/>
          <p:nvPr/>
        </p:nvSpPr>
        <p:spPr>
          <a:xfrm>
            <a:off x="416496" y="759195"/>
            <a:ext cx="6840762" cy="3368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HTTP, AJAX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5"/>
          <p:cNvCxnSpPr>
            <a:stCxn id="79" idx="2"/>
            <a:endCxn id="78" idx="0"/>
          </p:cNvCxnSpPr>
          <p:nvPr/>
        </p:nvCxnSpPr>
        <p:spPr>
          <a:xfrm>
            <a:off x="3836877" y="1816156"/>
            <a:ext cx="0" cy="3176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5"/>
          <p:cNvCxnSpPr>
            <a:stCxn id="78" idx="2"/>
            <a:endCxn id="76" idx="0"/>
          </p:cNvCxnSpPr>
          <p:nvPr/>
        </p:nvCxnSpPr>
        <p:spPr>
          <a:xfrm>
            <a:off x="3836877" y="2551056"/>
            <a:ext cx="0" cy="3028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6" idx="2"/>
            <a:endCxn id="121" idx="0"/>
          </p:cNvCxnSpPr>
          <p:nvPr/>
        </p:nvCxnSpPr>
        <p:spPr>
          <a:xfrm rot="5400000">
            <a:off x="2373888" y="2249849"/>
            <a:ext cx="441702" cy="248427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21" idx="5"/>
            <a:endCxn id="81" idx="1"/>
          </p:cNvCxnSpPr>
          <p:nvPr/>
        </p:nvCxnSpPr>
        <p:spPr>
          <a:xfrm rot="16200000" flipH="1">
            <a:off x="1789126" y="3944944"/>
            <a:ext cx="554752" cy="10204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21" idx="4"/>
            <a:endCxn id="82" idx="1"/>
          </p:cNvCxnSpPr>
          <p:nvPr/>
        </p:nvCxnSpPr>
        <p:spPr>
          <a:xfrm rot="16200000" flipH="1">
            <a:off x="1367140" y="4243037"/>
            <a:ext cx="1195057" cy="12241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064568" y="3712838"/>
            <a:ext cx="576064" cy="54473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3" name="Elbow Connector 122"/>
          <p:cNvCxnSpPr>
            <a:stCxn id="121" idx="6"/>
            <a:endCxn id="80" idx="1"/>
          </p:cNvCxnSpPr>
          <p:nvPr/>
        </p:nvCxnSpPr>
        <p:spPr>
          <a:xfrm flipV="1">
            <a:off x="1640632" y="3968986"/>
            <a:ext cx="936104" cy="1622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r">
          <a:defRPr sz="1400" i="1" dirty="0" smtClean="0">
            <a:solidFill>
              <a:schemeClr val="accent3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</TotalTime>
  <Words>28</Words>
  <Application>Microsoft Office PowerPoint</Application>
  <PresentationFormat>A4 용지(210x297mm)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HY울릉도L</vt:lpstr>
      <vt:lpstr>굴림</vt:lpstr>
      <vt:lpstr>맑은 고딕</vt:lpstr>
      <vt:lpstr>바탕</vt:lpstr>
      <vt:lpstr>Arial</vt:lpstr>
      <vt:lpstr>Office 테마</vt:lpstr>
      <vt:lpstr>Server Elastic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강석진</cp:lastModifiedBy>
  <cp:revision>1918</cp:revision>
  <dcterms:created xsi:type="dcterms:W3CDTF">2006-10-05T04:04:58Z</dcterms:created>
  <dcterms:modified xsi:type="dcterms:W3CDTF">2015-10-02T02:01:14Z</dcterms:modified>
</cp:coreProperties>
</file>