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7" r:id="rId5"/>
    <p:sldId id="273" r:id="rId6"/>
    <p:sldId id="274" r:id="rId7"/>
    <p:sldId id="272" r:id="rId8"/>
    <p:sldId id="268" r:id="rId9"/>
    <p:sldId id="270" r:id="rId10"/>
    <p:sldId id="269" r:id="rId1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7263200-5D04-4AF7-ACF1-B7D81AFAC668}">
          <p14:sldIdLst>
            <p14:sldId id="257"/>
            <p14:sldId id="273"/>
            <p14:sldId id="274"/>
            <p14:sldId id="272"/>
            <p14:sldId id="268"/>
            <p14:sldId id="270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F9F"/>
    <a:srgbClr val="FF5757"/>
    <a:srgbClr val="4F81BD"/>
    <a:srgbClr val="E1EAF9"/>
    <a:srgbClr val="FEFCDA"/>
    <a:srgbClr val="FBFBFB"/>
    <a:srgbClr val="FEF7DA"/>
    <a:srgbClr val="3092D4"/>
    <a:srgbClr val="5CA9DE"/>
    <a:srgbClr val="44B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6" autoAdjust="0"/>
    <p:restoredTop sz="94511" autoAdjust="0"/>
  </p:normalViewPr>
  <p:slideViewPr>
    <p:cSldViewPr>
      <p:cViewPr varScale="1">
        <p:scale>
          <a:sx n="75" d="100"/>
          <a:sy n="75" d="100"/>
        </p:scale>
        <p:origin x="86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19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06628-B7C2-4E32-9BEF-08760B22DF7A}" type="datetimeFigureOut">
              <a:rPr lang="ko-KR" altLang="en-US" smtClean="0"/>
              <a:pPr/>
              <a:t>2015-12-29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BD553-4F93-4FD9-8F2F-002A584965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959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08A17-9817-454C-81BC-EDCFA8EFFBED}" type="datetimeFigureOut">
              <a:rPr lang="ko-KR" altLang="en-US" smtClean="0"/>
              <a:pPr/>
              <a:t>2015-12-29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8B607-B1A5-48C5-A10B-0BD371FC2A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514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64288" y="6125676"/>
            <a:ext cx="1524000" cy="327660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630000" y="1854000"/>
            <a:ext cx="3024336" cy="6480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630000" y="4285896"/>
            <a:ext cx="360000" cy="720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A777F"/>
              </a:solidFill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2133277"/>
            <a:ext cx="8148736" cy="1655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4000" b="1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입력하십시오</a:t>
            </a:r>
            <a:endParaRPr lang="ko-KR" altLang="en-US" dirty="0"/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576000" y="3789040"/>
            <a:ext cx="811228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날짜를 입력해주십시오</a:t>
            </a:r>
            <a:endParaRPr lang="en-US" altLang="ko-KR" dirty="0" smtClean="0"/>
          </a:p>
        </p:txBody>
      </p:sp>
      <p:sp>
        <p:nvSpPr>
          <p:cNvPr id="22" name="텍스트 개체 틀 19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576000" y="6222504"/>
            <a:ext cx="32039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Copyrights © 2015 QTI International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프리스타일(제목+본문중간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476672"/>
            <a:ext cx="8352928" cy="576064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3200" b="1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26" name="텍스트 개체 틀 19"/>
          <p:cNvSpPr>
            <a:spLocks noGrp="1"/>
          </p:cNvSpPr>
          <p:nvPr>
            <p:ph type="body" sz="quarter" idx="36" hasCustomPrompt="1"/>
          </p:nvPr>
        </p:nvSpPr>
        <p:spPr>
          <a:xfrm>
            <a:off x="702000" y="1124744"/>
            <a:ext cx="7614416" cy="518457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50000"/>
              </a:lnSpc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defRPr>
            </a:lvl2pPr>
          </a:lstStyle>
          <a:p>
            <a:pPr lvl="0"/>
            <a:r>
              <a:rPr lang="en-US" altLang="ko-KR" dirty="0" smtClean="0"/>
              <a:t>• </a:t>
            </a:r>
            <a:r>
              <a:rPr lang="ko-KR" altLang="en-US" dirty="0" smtClean="0"/>
              <a:t>제목을 입력해주십시오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내용을 입력해주십시오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62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프리스타일(제목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476672"/>
            <a:ext cx="8352928" cy="576064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3200" b="1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6446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프리스타일(본문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116632"/>
            <a:ext cx="8496944" cy="662473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50000"/>
              </a:lnSpc>
              <a:buFont typeface="Arial" panose="020B0604020202020204" pitchFamily="34" charset="0"/>
              <a:buChar char="•"/>
              <a:defRPr sz="2400" b="1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3370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프리스타일(Empt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2887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 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64288" y="6125676"/>
            <a:ext cx="1524000" cy="327660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630000" y="1854000"/>
            <a:ext cx="3024336" cy="6480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630000" y="4285896"/>
            <a:ext cx="360000" cy="720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A777F"/>
              </a:solidFill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2133277"/>
            <a:ext cx="4104456" cy="1655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32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576000" y="6222504"/>
            <a:ext cx="32039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Copyrights © 2015 QTI International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 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1853664"/>
            <a:ext cx="3096344" cy="25202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32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sp>
        <p:nvSpPr>
          <p:cNvPr id="1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1484784"/>
            <a:ext cx="1781752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01</a:t>
            </a:r>
          </a:p>
        </p:txBody>
      </p:sp>
      <p:sp>
        <p:nvSpPr>
          <p:cNvPr id="12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3923928" y="1853664"/>
            <a:ext cx="4464496" cy="374441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내용을 입력해주세요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내용을 입력해주세요</a:t>
            </a:r>
            <a:endParaRPr lang="en-US" altLang="ko-KR" dirty="0" smtClean="0"/>
          </a:p>
        </p:txBody>
      </p:sp>
      <p:sp>
        <p:nvSpPr>
          <p:cNvPr id="13" name="날짜 개체 틀 12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86B2134-EF62-4157-8B47-6D4A2D3B200E}" type="datetime1">
              <a:rPr lang="ko-KR" altLang="en-US" smtClean="0"/>
              <a:pPr/>
              <a:t>2015-12-29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37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8" name="그림 17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>
          <a:xfrm>
            <a:off x="756000" y="1731600"/>
            <a:ext cx="3024336" cy="5400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3923928" y="1731600"/>
            <a:ext cx="4500000" cy="1440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19"/>
          <p:cNvSpPr>
            <a:spLocks noGrp="1"/>
          </p:cNvSpPr>
          <p:nvPr>
            <p:ph type="body" sz="quarter" idx="14" hasCustomPrompt="1"/>
          </p:nvPr>
        </p:nvSpPr>
        <p:spPr>
          <a:xfrm>
            <a:off x="1331640" y="2404816"/>
            <a:ext cx="1800200" cy="8640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0" name="그림 개체 틀 38"/>
          <p:cNvSpPr>
            <a:spLocks noGrp="1"/>
          </p:cNvSpPr>
          <p:nvPr>
            <p:ph type="pic" sz="quarter" idx="15"/>
          </p:nvPr>
        </p:nvSpPr>
        <p:spPr>
          <a:xfrm>
            <a:off x="1403640" y="2060848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11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1331640" y="2188816"/>
            <a:ext cx="1781752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01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7" hasCustomPrompt="1"/>
          </p:nvPr>
        </p:nvSpPr>
        <p:spPr>
          <a:xfrm>
            <a:off x="3563888" y="2404816"/>
            <a:ext cx="1800200" cy="8640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4" name="그림 개체 틀 38"/>
          <p:cNvSpPr>
            <a:spLocks noGrp="1"/>
          </p:cNvSpPr>
          <p:nvPr>
            <p:ph type="pic" sz="quarter" idx="18"/>
          </p:nvPr>
        </p:nvSpPr>
        <p:spPr>
          <a:xfrm>
            <a:off x="3635888" y="2060848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16" name="텍스트 개체 틀 19"/>
          <p:cNvSpPr>
            <a:spLocks noGrp="1"/>
          </p:cNvSpPr>
          <p:nvPr>
            <p:ph type="body" sz="quarter" idx="19" hasCustomPrompt="1"/>
          </p:nvPr>
        </p:nvSpPr>
        <p:spPr>
          <a:xfrm>
            <a:off x="3563888" y="2188816"/>
            <a:ext cx="1781752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02</a:t>
            </a:r>
          </a:p>
        </p:txBody>
      </p:sp>
      <p:sp>
        <p:nvSpPr>
          <p:cNvPr id="17" name="텍스트 개체 틀 19"/>
          <p:cNvSpPr>
            <a:spLocks noGrp="1"/>
          </p:cNvSpPr>
          <p:nvPr>
            <p:ph type="body" sz="quarter" idx="20" hasCustomPrompt="1"/>
          </p:nvPr>
        </p:nvSpPr>
        <p:spPr>
          <a:xfrm>
            <a:off x="5796119" y="2404816"/>
            <a:ext cx="1800200" cy="8640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20" name="그림 개체 틀 38"/>
          <p:cNvSpPr>
            <a:spLocks noGrp="1"/>
          </p:cNvSpPr>
          <p:nvPr>
            <p:ph type="pic" sz="quarter" idx="21"/>
          </p:nvPr>
        </p:nvSpPr>
        <p:spPr>
          <a:xfrm>
            <a:off x="5868119" y="2060848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22" hasCustomPrompt="1"/>
          </p:nvPr>
        </p:nvSpPr>
        <p:spPr>
          <a:xfrm>
            <a:off x="5796119" y="2188816"/>
            <a:ext cx="1781752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03</a:t>
            </a:r>
          </a:p>
        </p:txBody>
      </p:sp>
      <p:sp>
        <p:nvSpPr>
          <p:cNvPr id="15" name="날짜 개체 틀 1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B95CAFF5-6EE7-4BE2-9BB3-BEC9F6CA7EC8}" type="datetime1">
              <a:rPr lang="ko-KR" altLang="en-US" smtClean="0"/>
              <a:pPr/>
              <a:t>2015-12-29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24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본문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836712"/>
            <a:ext cx="7632848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26" name="텍스트 개체 틀 19"/>
          <p:cNvSpPr>
            <a:spLocks noGrp="1"/>
          </p:cNvSpPr>
          <p:nvPr>
            <p:ph type="body" sz="quarter" idx="36" hasCustomPrompt="1"/>
          </p:nvPr>
        </p:nvSpPr>
        <p:spPr>
          <a:xfrm>
            <a:off x="702000" y="1700808"/>
            <a:ext cx="7614416" cy="115212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defRPr>
            </a:lvl2pPr>
          </a:lstStyle>
          <a:p>
            <a:pPr lvl="0"/>
            <a:r>
              <a:rPr lang="en-US" altLang="ko-KR" dirty="0" smtClean="0"/>
              <a:t>• </a:t>
            </a:r>
            <a:r>
              <a:rPr lang="ko-KR" altLang="en-US" dirty="0" smtClean="0"/>
              <a:t>제목을 입력해주십시오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내용을 입력해주십시오</a:t>
            </a:r>
            <a:endParaRPr lang="ko-KR" alt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0BB5DB55-2CE4-4E8C-950F-592E042F39F2}" type="datetime1">
              <a:rPr lang="ko-KR" altLang="en-US" smtClean="0"/>
              <a:pPr/>
              <a:t>2015-12-29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43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7" name="그림 16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본문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836712"/>
            <a:ext cx="7632848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26" name="텍스트 개체 틀 19"/>
          <p:cNvSpPr>
            <a:spLocks noGrp="1"/>
          </p:cNvSpPr>
          <p:nvPr>
            <p:ph type="body" sz="quarter" idx="36" hasCustomPrompt="1"/>
          </p:nvPr>
        </p:nvSpPr>
        <p:spPr>
          <a:xfrm>
            <a:off x="702000" y="1700808"/>
            <a:ext cx="7614416" cy="43924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defRPr>
            </a:lvl2pPr>
          </a:lstStyle>
          <a:p>
            <a:pPr lvl="0"/>
            <a:r>
              <a:rPr lang="en-US" altLang="ko-KR" dirty="0" smtClean="0"/>
              <a:t>• </a:t>
            </a:r>
            <a:r>
              <a:rPr lang="ko-KR" altLang="en-US" dirty="0" smtClean="0"/>
              <a:t>제목을 입력해주십시오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내용을 입력해주십시오</a:t>
            </a:r>
            <a:endParaRPr lang="ko-KR" alt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0BB5DB55-2CE4-4E8C-950F-592E042F39F2}" type="datetime1">
              <a:rPr lang="ko-KR" altLang="en-US" smtClean="0"/>
              <a:pPr/>
              <a:t>2015-12-29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43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7" name="그림 16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3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만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836712"/>
            <a:ext cx="8496944" cy="5328592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buNone/>
              <a:defRPr sz="3200" b="1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0BB5DB55-2CE4-4E8C-950F-592E042F39F2}" type="datetime1">
              <a:rPr lang="ko-KR" altLang="en-US" smtClean="0"/>
              <a:pPr/>
              <a:t>2015-12-29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43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7" name="그림 16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2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836712"/>
            <a:ext cx="7632848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0BB5DB55-2CE4-4E8C-950F-592E042F39F2}" type="datetime1">
              <a:rPr lang="ko-KR" altLang="en-US" smtClean="0"/>
              <a:pPr/>
              <a:t>2015-12-29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43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7" name="그림 16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6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프리스타일 커버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836712"/>
            <a:ext cx="8496944" cy="5328592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buNone/>
              <a:defRPr sz="3200" b="1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09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프리스타일(제목+본문상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476672"/>
            <a:ext cx="8352928" cy="576064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3200" b="1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26" name="텍스트 개체 틀 19"/>
          <p:cNvSpPr>
            <a:spLocks noGrp="1"/>
          </p:cNvSpPr>
          <p:nvPr>
            <p:ph type="body" sz="quarter" idx="36" hasCustomPrompt="1"/>
          </p:nvPr>
        </p:nvSpPr>
        <p:spPr>
          <a:xfrm>
            <a:off x="702000" y="1484784"/>
            <a:ext cx="7614416" cy="100811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defRPr>
            </a:lvl2pPr>
          </a:lstStyle>
          <a:p>
            <a:pPr lvl="0"/>
            <a:r>
              <a:rPr lang="en-US" altLang="ko-KR" dirty="0" smtClean="0"/>
              <a:t>• </a:t>
            </a:r>
            <a:r>
              <a:rPr lang="ko-KR" altLang="en-US" dirty="0" smtClean="0"/>
              <a:t>제목을 입력해주십시오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내용을 입력해주십시오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68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D08B-4B45-4AF8-B51C-D471AC30AE41}" type="datetime1">
              <a:rPr lang="ko-KR" altLang="en-US" smtClean="0"/>
              <a:pPr/>
              <a:t>2015-12-29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  <p:sldLayoutId id="2147483671" r:id="rId4"/>
    <p:sldLayoutId id="2147483676" r:id="rId5"/>
    <p:sldLayoutId id="2147483672" r:id="rId6"/>
    <p:sldLayoutId id="2147483673" r:id="rId7"/>
    <p:sldLayoutId id="2147483677" r:id="rId8"/>
    <p:sldLayoutId id="2147483679" r:id="rId9"/>
    <p:sldLayoutId id="2147483674" r:id="rId10"/>
    <p:sldLayoutId id="2147483678" r:id="rId11"/>
    <p:sldLayoutId id="2147483675" r:id="rId12"/>
    <p:sldLayoutId id="2147483680" r:id="rId13"/>
    <p:sldLayoutId id="2147483669" r:id="rId1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Server Elastic in Scala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일</a:t>
            </a:r>
            <a:r>
              <a:rPr lang="en-US" altLang="ko-KR" dirty="0" smtClean="0"/>
              <a:t> / </a:t>
            </a:r>
            <a:r>
              <a:rPr lang="ko-KR" altLang="en-US" dirty="0" smtClean="0"/>
              <a:t>이재희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788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9512" y="188640"/>
            <a:ext cx="8712968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Packages</a:t>
            </a:r>
            <a:endParaRPr lang="ko-KR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804226"/>
              </p:ext>
            </p:extLst>
          </p:nvPr>
        </p:nvGraphicFramePr>
        <p:xfrm>
          <a:off x="395536" y="1397000"/>
          <a:ext cx="82089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2088232"/>
                <a:gridCol w="352839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Packages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Classes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Remarks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elastic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elastic.web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웹 관련 클래스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elastic.web.servlet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서블릿</a:t>
                      </a:r>
                      <a:r>
                        <a:rPr lang="ko-KR" altLang="en-US" sz="1400" dirty="0" smtClean="0"/>
                        <a:t> 관련 클래스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elastic.web.play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플레이 프레임워크 관련 클래스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elastic.util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웹과는 관계 없는 클래스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68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9512" y="188640"/>
            <a:ext cx="8712968" cy="576064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P#Read</a:t>
            </a:r>
            <a:r>
              <a:rPr lang="en-US" altLang="ko-KR" dirty="0" smtClean="0">
                <a:solidFill>
                  <a:schemeClr val="tx1"/>
                </a:solidFill>
              </a:rPr>
              <a:t> Process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858433" y="1257782"/>
            <a:ext cx="1463796" cy="926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u="none" strike="noStrike" dirty="0" err="1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elastic.util.ep</a:t>
            </a:r>
            <a:r>
              <a:rPr lang="en-US" altLang="ko-KR" sz="1050" u="none" strike="noStrike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</a:p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ElasticParamsReader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7773" y="1376806"/>
            <a:ext cx="773656" cy="68857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Text</a:t>
            </a:r>
          </a:p>
        </p:txBody>
      </p:sp>
      <p:cxnSp>
        <p:nvCxnSpPr>
          <p:cNvPr id="20" name="Straight Arrow Connector 19"/>
          <p:cNvCxnSpPr>
            <a:stCxn id="4" idx="3"/>
            <a:endCxn id="13" idx="1"/>
          </p:cNvCxnSpPr>
          <p:nvPr/>
        </p:nvCxnSpPr>
        <p:spPr>
          <a:xfrm flipV="1">
            <a:off x="3322229" y="1721093"/>
            <a:ext cx="565544" cy="1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425517" y="1257781"/>
            <a:ext cx="1378731" cy="926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elastic.util.ep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GenFrom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58" idx="3"/>
            <a:endCxn id="21" idx="1"/>
          </p:cNvCxnSpPr>
          <p:nvPr/>
        </p:nvCxnSpPr>
        <p:spPr>
          <a:xfrm flipV="1">
            <a:off x="5234655" y="1721093"/>
            <a:ext cx="190862" cy="1168624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450951" y="1278241"/>
            <a:ext cx="1513537" cy="926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elastic.util.ep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ElasticParams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1" idx="3"/>
            <a:endCxn id="27" idx="1"/>
          </p:cNvCxnSpPr>
          <p:nvPr/>
        </p:nvCxnSpPr>
        <p:spPr>
          <a:xfrm>
            <a:off x="6804248" y="1721093"/>
            <a:ext cx="646703" cy="2046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352600" y="1356414"/>
            <a:ext cx="948758" cy="34004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&lt;&lt; output &gt;&gt;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9119" y="1427852"/>
            <a:ext cx="734494" cy="61155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RDBMS</a:t>
            </a:r>
          </a:p>
        </p:txBody>
      </p:sp>
      <p:cxnSp>
        <p:nvCxnSpPr>
          <p:cNvPr id="33" name="Straight Arrow Connector 32"/>
          <p:cNvCxnSpPr>
            <a:stCxn id="32" idx="3"/>
            <a:endCxn id="4" idx="1"/>
          </p:cNvCxnSpPr>
          <p:nvPr/>
        </p:nvCxnSpPr>
        <p:spPr>
          <a:xfrm flipV="1">
            <a:off x="1003613" y="1721094"/>
            <a:ext cx="854820" cy="12535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89983" y="1346930"/>
            <a:ext cx="948758" cy="34004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&lt;&lt; read &gt;&gt;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572290" y="1289613"/>
            <a:ext cx="948758" cy="34004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&lt;&lt; output &gt;&gt;</a:t>
            </a:r>
          </a:p>
        </p:txBody>
      </p:sp>
      <p:sp>
        <p:nvSpPr>
          <p:cNvPr id="40" name="Rectangle 13"/>
          <p:cNvSpPr/>
          <p:nvPr/>
        </p:nvSpPr>
        <p:spPr>
          <a:xfrm>
            <a:off x="273629" y="4369225"/>
            <a:ext cx="787490" cy="6439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41" name="Rectangle 14"/>
          <p:cNvSpPr/>
          <p:nvPr/>
        </p:nvSpPr>
        <p:spPr>
          <a:xfrm>
            <a:off x="241581" y="2386124"/>
            <a:ext cx="789569" cy="6439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Servlet Request</a:t>
            </a:r>
          </a:p>
        </p:txBody>
      </p:sp>
      <p:cxnSp>
        <p:nvCxnSpPr>
          <p:cNvPr id="44" name="Straight Arrow Connector 32"/>
          <p:cNvCxnSpPr>
            <a:stCxn id="41" idx="3"/>
            <a:endCxn id="4" idx="1"/>
          </p:cNvCxnSpPr>
          <p:nvPr/>
        </p:nvCxnSpPr>
        <p:spPr>
          <a:xfrm flipV="1">
            <a:off x="1031150" y="1721094"/>
            <a:ext cx="827283" cy="987006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32"/>
          <p:cNvCxnSpPr>
            <a:stCxn id="40" idx="3"/>
            <a:endCxn id="4" idx="1"/>
          </p:cNvCxnSpPr>
          <p:nvPr/>
        </p:nvCxnSpPr>
        <p:spPr>
          <a:xfrm flipV="1">
            <a:off x="1061119" y="1721094"/>
            <a:ext cx="797314" cy="2970107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20"/>
          <p:cNvSpPr/>
          <p:nvPr/>
        </p:nvSpPr>
        <p:spPr>
          <a:xfrm>
            <a:off x="3855924" y="2426405"/>
            <a:ext cx="1378731" cy="926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elastic.util.ep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DetectFormat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25"/>
          <p:cNvCxnSpPr>
            <a:stCxn id="13" idx="2"/>
            <a:endCxn id="58" idx="1"/>
          </p:cNvCxnSpPr>
          <p:nvPr/>
        </p:nvCxnSpPr>
        <p:spPr>
          <a:xfrm flipH="1">
            <a:off x="3855924" y="2065380"/>
            <a:ext cx="418677" cy="824337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3"/>
          <p:cNvSpPr/>
          <p:nvPr/>
        </p:nvSpPr>
        <p:spPr>
          <a:xfrm>
            <a:off x="7193845" y="4946756"/>
            <a:ext cx="1751828" cy="926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u="none" strike="noStrike" dirty="0" err="1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elastic.web.server.service</a:t>
            </a:r>
            <a:r>
              <a:rPr lang="en-US" altLang="ko-KR" sz="1050" u="none" strike="noStrike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</a:p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ElasticService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4" name="Rectangle 4"/>
          <p:cNvSpPr/>
          <p:nvPr/>
        </p:nvSpPr>
        <p:spPr>
          <a:xfrm>
            <a:off x="4139952" y="4967215"/>
            <a:ext cx="1668002" cy="926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u="none" strike="noStrike" dirty="0" err="1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elastic.web.server</a:t>
            </a:r>
            <a:r>
              <a:rPr lang="en-US" altLang="ko-KR" sz="1050" u="none" strike="noStrike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</a:p>
          <a:p>
            <a:pPr algn="ctr"/>
            <a:r>
              <a:rPr lang="en-US" altLang="ko-KR" sz="1050" u="none" strike="noStrike" dirty="0" err="1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ElasticServiceDispatcher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5" name="Rectangle 53"/>
          <p:cNvSpPr/>
          <p:nvPr/>
        </p:nvSpPr>
        <p:spPr>
          <a:xfrm>
            <a:off x="1487639" y="4946756"/>
            <a:ext cx="1509267" cy="926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u="none" strike="noStrike" dirty="0" err="1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elastic.web.server.req</a:t>
            </a:r>
            <a:endParaRPr lang="en-US" altLang="ko-KR" sz="1050" u="none" strike="noStrike" dirty="0" smtClean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algn="ctr"/>
            <a:r>
              <a:rPr lang="en-US" altLang="ko-KR" sz="1050" u="none" strike="noStrike" dirty="0" err="1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ElasticRequest</a:t>
            </a:r>
            <a:endParaRPr lang="en-US" altLang="ko-KR" sz="1050" u="none" strike="noStrike" dirty="0" smtClean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(including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ElasticParams</a:t>
            </a:r>
            <a:r>
              <a:rPr lang="en-US" altLang="ko-KR" sz="1050" dirty="0" smtClean="0">
                <a:solidFill>
                  <a:schemeClr val="tx1"/>
                </a:solidFill>
              </a:rPr>
              <a:t>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58"/>
          <p:cNvCxnSpPr>
            <a:stCxn id="65" idx="3"/>
            <a:endCxn id="64" idx="1"/>
          </p:cNvCxnSpPr>
          <p:nvPr/>
        </p:nvCxnSpPr>
        <p:spPr>
          <a:xfrm>
            <a:off x="2996906" y="5410068"/>
            <a:ext cx="1143046" cy="20459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1"/>
          <p:cNvSpPr/>
          <p:nvPr/>
        </p:nvSpPr>
        <p:spPr>
          <a:xfrm>
            <a:off x="2948672" y="5490381"/>
            <a:ext cx="948758" cy="34004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&lt;&lt; input &gt;&gt;</a:t>
            </a:r>
          </a:p>
        </p:txBody>
      </p:sp>
      <p:cxnSp>
        <p:nvCxnSpPr>
          <p:cNvPr id="68" name="Straight Arrow Connector 68"/>
          <p:cNvCxnSpPr>
            <a:stCxn id="64" idx="3"/>
            <a:endCxn id="63" idx="1"/>
          </p:cNvCxnSpPr>
          <p:nvPr/>
        </p:nvCxnSpPr>
        <p:spPr>
          <a:xfrm flipV="1">
            <a:off x="5807954" y="5410068"/>
            <a:ext cx="1385891" cy="20459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9"/>
          <p:cNvSpPr/>
          <p:nvPr/>
        </p:nvSpPr>
        <p:spPr>
          <a:xfrm>
            <a:off x="5885464" y="5098545"/>
            <a:ext cx="990791" cy="34004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&lt;&lt; call Service&gt;&gt;</a:t>
            </a:r>
          </a:p>
        </p:txBody>
      </p:sp>
      <p:sp>
        <p:nvSpPr>
          <p:cNvPr id="70" name="Rectangle 102"/>
          <p:cNvSpPr/>
          <p:nvPr/>
        </p:nvSpPr>
        <p:spPr>
          <a:xfrm>
            <a:off x="4019568" y="3907888"/>
            <a:ext cx="2580470" cy="93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&lt;&lt; As-is &gt;&gt;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Parameter ‘svc’</a:t>
            </a:r>
            <a:r>
              <a:rPr lang="ko-KR" altLang="en-US" sz="1050" dirty="0" smtClean="0">
                <a:solidFill>
                  <a:schemeClr val="tx1"/>
                </a:solidFill>
              </a:rPr>
              <a:t>에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a.b.CService</a:t>
            </a:r>
            <a:r>
              <a:rPr lang="ko-KR" altLang="en-US" sz="1050" dirty="0" smtClean="0">
                <a:solidFill>
                  <a:schemeClr val="tx1"/>
                </a:solidFill>
              </a:rPr>
              <a:t>가 있으면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a.b.CService.service</a:t>
            </a:r>
            <a:r>
              <a:rPr lang="en-US" altLang="ko-KR" sz="1050" dirty="0" smtClean="0">
                <a:solidFill>
                  <a:schemeClr val="tx1"/>
                </a:solidFill>
              </a:rPr>
              <a:t>(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ElasticRequest</a:t>
            </a:r>
            <a:r>
              <a:rPr lang="en-US" altLang="ko-KR" sz="1050" dirty="0" smtClean="0">
                <a:solidFill>
                  <a:schemeClr val="tx1"/>
                </a:solidFill>
              </a:rPr>
              <a:t>,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ElasticResponse</a:t>
            </a:r>
            <a:r>
              <a:rPr lang="en-US" altLang="ko-KR" sz="1050" dirty="0" smtClean="0">
                <a:solidFill>
                  <a:schemeClr val="tx1"/>
                </a:solidFill>
              </a:rPr>
              <a:t>) </a:t>
            </a:r>
            <a:r>
              <a:rPr lang="ko-KR" altLang="en-US" sz="1050" dirty="0" smtClean="0">
                <a:solidFill>
                  <a:schemeClr val="tx1"/>
                </a:solidFill>
              </a:rPr>
              <a:t>실행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103"/>
          <p:cNvCxnSpPr>
            <a:stCxn id="70" idx="2"/>
            <a:endCxn id="64" idx="0"/>
          </p:cNvCxnSpPr>
          <p:nvPr/>
        </p:nvCxnSpPr>
        <p:spPr>
          <a:xfrm flipH="1">
            <a:off x="4973953" y="4843937"/>
            <a:ext cx="335850" cy="12327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27"/>
          <p:cNvCxnSpPr>
            <a:stCxn id="27" idx="2"/>
            <a:endCxn id="65" idx="0"/>
          </p:cNvCxnSpPr>
          <p:nvPr/>
        </p:nvCxnSpPr>
        <p:spPr>
          <a:xfrm flipH="1">
            <a:off x="2242273" y="2204864"/>
            <a:ext cx="5965447" cy="2741892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38"/>
          <p:cNvSpPr/>
          <p:nvPr/>
        </p:nvSpPr>
        <p:spPr>
          <a:xfrm>
            <a:off x="6385572" y="2719693"/>
            <a:ext cx="2758428" cy="34004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&lt;&lt; new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ElasticRequest</a:t>
            </a:r>
            <a:r>
              <a:rPr lang="en-US" altLang="ko-KR" sz="1050" dirty="0" smtClean="0">
                <a:solidFill>
                  <a:schemeClr val="tx1"/>
                </a:solidFill>
              </a:rPr>
              <a:t>(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ElasticParams</a:t>
            </a:r>
            <a:r>
              <a:rPr lang="en-US" altLang="ko-KR" sz="1050" dirty="0" smtClean="0">
                <a:solidFill>
                  <a:schemeClr val="tx1"/>
                </a:solidFill>
              </a:rPr>
              <a:t>) &gt;&gt;</a:t>
            </a:r>
          </a:p>
        </p:txBody>
      </p:sp>
      <p:sp>
        <p:nvSpPr>
          <p:cNvPr id="84" name="Rectangle 14"/>
          <p:cNvSpPr/>
          <p:nvPr/>
        </p:nvSpPr>
        <p:spPr>
          <a:xfrm>
            <a:off x="251520" y="3289105"/>
            <a:ext cx="789569" cy="6439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Play</a:t>
            </a: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Request</a:t>
            </a:r>
          </a:p>
        </p:txBody>
      </p:sp>
      <p:cxnSp>
        <p:nvCxnSpPr>
          <p:cNvPr id="85" name="Straight Arrow Connector 32"/>
          <p:cNvCxnSpPr>
            <a:stCxn id="84" idx="3"/>
            <a:endCxn id="4" idx="1"/>
          </p:cNvCxnSpPr>
          <p:nvPr/>
        </p:nvCxnSpPr>
        <p:spPr>
          <a:xfrm flipV="1">
            <a:off x="1041089" y="1721094"/>
            <a:ext cx="817344" cy="1889987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05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9512" y="188640"/>
            <a:ext cx="8712968" cy="576064"/>
          </a:xfrm>
        </p:spPr>
        <p:txBody>
          <a:bodyPr/>
          <a:lstStyle/>
          <a:p>
            <a:r>
              <a:rPr lang="en-US" altLang="ko-KR" dirty="0" err="1" smtClean="0"/>
              <a:t>M#Http</a:t>
            </a:r>
            <a:r>
              <a:rPr lang="en-US" altLang="ko-KR" dirty="0" smtClean="0"/>
              <a:t> Request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7356676" y="2194094"/>
            <a:ext cx="1751828" cy="926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u="none" strike="noStrike" dirty="0" err="1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elastic.web.server.service</a:t>
            </a:r>
            <a:r>
              <a:rPr lang="en-US" altLang="ko-KR" sz="1050" u="none" strike="noStrike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</a:p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ElasticService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22708" y="2173796"/>
            <a:ext cx="1668002" cy="926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u="none" strike="noStrike" dirty="0" err="1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elastic.web.server</a:t>
            </a:r>
            <a:r>
              <a:rPr lang="en-US" altLang="ko-KR" sz="1050" u="none" strike="noStrike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</a:p>
          <a:p>
            <a:pPr algn="ctr"/>
            <a:r>
              <a:rPr lang="en-US" altLang="ko-KR" sz="1050" u="none" strike="noStrike" dirty="0" err="1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ElasticServiceDispatcher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98056" y="1538123"/>
            <a:ext cx="1513130" cy="522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ko-KR" sz="1050" u="none" strike="noStrike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Play End Point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676" y="2486265"/>
            <a:ext cx="655531" cy="4338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16" name="Straight Arrow Connector 15"/>
          <p:cNvCxnSpPr>
            <a:stCxn id="14" idx="3"/>
            <a:endCxn id="9" idx="1"/>
          </p:cNvCxnSpPr>
          <p:nvPr/>
        </p:nvCxnSpPr>
        <p:spPr>
          <a:xfrm flipV="1">
            <a:off x="712207" y="1799401"/>
            <a:ext cx="585849" cy="903804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3"/>
            <a:endCxn id="66" idx="1"/>
          </p:cNvCxnSpPr>
          <p:nvPr/>
        </p:nvCxnSpPr>
        <p:spPr>
          <a:xfrm>
            <a:off x="712207" y="2703205"/>
            <a:ext cx="519849" cy="1102724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5430" y="2932798"/>
            <a:ext cx="951262" cy="34004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&lt;&lt; http &gt;&gt;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2941" y="2181071"/>
            <a:ext cx="948758" cy="34004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&lt;&lt; http &gt;&gt;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521377" y="2197908"/>
            <a:ext cx="1509267" cy="926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u="none" strike="noStrike" dirty="0" err="1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elastic.web.server.req</a:t>
            </a:r>
            <a:endParaRPr lang="en-US" altLang="ko-KR" sz="1050" u="none" strike="noStrike" dirty="0" smtClean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algn="ctr"/>
            <a:r>
              <a:rPr lang="en-US" altLang="ko-KR" sz="1050" u="none" strike="noStrike" dirty="0" err="1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ElasticRequest</a:t>
            </a:r>
            <a:endParaRPr lang="en-US" altLang="ko-KR" sz="1050" u="none" strike="noStrike" dirty="0" smtClean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(including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ElasticParams</a:t>
            </a:r>
            <a:r>
              <a:rPr lang="en-US" altLang="ko-KR" sz="1050" dirty="0" smtClean="0">
                <a:solidFill>
                  <a:schemeClr val="tx1"/>
                </a:solidFill>
              </a:rPr>
              <a:t>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54" idx="3"/>
            <a:endCxn id="5" idx="1"/>
          </p:cNvCxnSpPr>
          <p:nvPr/>
        </p:nvCxnSpPr>
        <p:spPr>
          <a:xfrm flipV="1">
            <a:off x="5030644" y="2637108"/>
            <a:ext cx="292064" cy="24112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627297" y="2709306"/>
            <a:ext cx="948758" cy="34004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&lt;&lt; input &gt;&gt;</a:t>
            </a:r>
          </a:p>
        </p:txBody>
      </p:sp>
      <p:cxnSp>
        <p:nvCxnSpPr>
          <p:cNvPr id="69" name="Straight Arrow Connector 68"/>
          <p:cNvCxnSpPr>
            <a:stCxn id="5" idx="3"/>
            <a:endCxn id="4" idx="1"/>
          </p:cNvCxnSpPr>
          <p:nvPr/>
        </p:nvCxnSpPr>
        <p:spPr>
          <a:xfrm>
            <a:off x="6990710" y="2637108"/>
            <a:ext cx="365966" cy="20298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590316" y="2255042"/>
            <a:ext cx="948758" cy="34004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&lt;&lt; input &gt;&gt;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916516" y="5166673"/>
            <a:ext cx="1463796" cy="926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u="none" strike="noStrike" dirty="0" err="1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elastic.web.server.service</a:t>
            </a:r>
            <a:r>
              <a:rPr lang="en-US" altLang="ko-KR" sz="1050" u="none" strike="noStrike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</a:p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EPFileService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644708" y="5153538"/>
            <a:ext cx="1463796" cy="926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u="none" strike="noStrike" dirty="0" err="1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elastic.web.server.service</a:t>
            </a:r>
            <a:r>
              <a:rPr lang="en-US" altLang="ko-KR" sz="1050" u="none" strike="noStrike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</a:p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SQLService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4" idx="0"/>
            <a:endCxn id="4" idx="2"/>
          </p:cNvCxnSpPr>
          <p:nvPr/>
        </p:nvCxnSpPr>
        <p:spPr>
          <a:xfrm flipV="1">
            <a:off x="6648414" y="3120717"/>
            <a:ext cx="1584176" cy="2045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6" idx="0"/>
            <a:endCxn id="4" idx="2"/>
          </p:cNvCxnSpPr>
          <p:nvPr/>
        </p:nvCxnSpPr>
        <p:spPr>
          <a:xfrm flipH="1" flipV="1">
            <a:off x="8232590" y="3120717"/>
            <a:ext cx="144016" cy="2032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2901440" y="5166673"/>
            <a:ext cx="1463796" cy="926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u="none" strike="noStrike" dirty="0" err="1" smtClean="0">
                <a:solidFill>
                  <a:schemeClr val="tx1"/>
                </a:solidFill>
                <a:effectLst/>
                <a:latin typeface="+mn-ea"/>
              </a:rPr>
              <a:t>M#GenTo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1259632" y="5308008"/>
            <a:ext cx="787490" cy="6439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JSON12 File</a:t>
            </a:r>
          </a:p>
        </p:txBody>
      </p:sp>
      <p:cxnSp>
        <p:nvCxnSpPr>
          <p:cNvPr id="158" name="Straight Arrow Connector 157"/>
          <p:cNvCxnSpPr>
            <a:stCxn id="151" idx="1"/>
            <a:endCxn id="157" idx="3"/>
          </p:cNvCxnSpPr>
          <p:nvPr/>
        </p:nvCxnSpPr>
        <p:spPr>
          <a:xfrm flipH="1" flipV="1">
            <a:off x="2047122" y="5629984"/>
            <a:ext cx="854318" cy="1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2085440" y="5230485"/>
            <a:ext cx="948758" cy="34004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&lt;&lt; write &gt;&gt;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4330136" y="4761344"/>
            <a:ext cx="2186080" cy="34004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&lt;&lt; pass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ElasticParams</a:t>
            </a:r>
            <a:r>
              <a:rPr lang="en-US" altLang="ko-KR" sz="1050" dirty="0" smtClean="0">
                <a:solidFill>
                  <a:schemeClr val="tx1"/>
                </a:solidFill>
              </a:rPr>
              <a:t> &gt;&gt;</a:t>
            </a:r>
          </a:p>
        </p:txBody>
      </p:sp>
      <p:cxnSp>
        <p:nvCxnSpPr>
          <p:cNvPr id="166" name="Straight Arrow Connector 165"/>
          <p:cNvCxnSpPr>
            <a:stCxn id="4" idx="2"/>
            <a:endCxn id="151" idx="3"/>
          </p:cNvCxnSpPr>
          <p:nvPr/>
        </p:nvCxnSpPr>
        <p:spPr>
          <a:xfrm flipH="1">
            <a:off x="4365236" y="3120717"/>
            <a:ext cx="3867354" cy="2509268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382041" y="2542323"/>
            <a:ext cx="1463796" cy="441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u="none" strike="noStrike" dirty="0" err="1" smtClean="0">
                <a:solidFill>
                  <a:schemeClr val="tx1"/>
                </a:solidFill>
                <a:effectLst/>
                <a:latin typeface="+mn-ea"/>
              </a:rPr>
              <a:t>M#GenFrom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9" idx="2"/>
            <a:endCxn id="51" idx="0"/>
          </p:cNvCxnSpPr>
          <p:nvPr/>
        </p:nvCxnSpPr>
        <p:spPr>
          <a:xfrm>
            <a:off x="2054621" y="2060679"/>
            <a:ext cx="59318" cy="481644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1" idx="3"/>
            <a:endCxn id="54" idx="1"/>
          </p:cNvCxnSpPr>
          <p:nvPr/>
        </p:nvCxnSpPr>
        <p:spPr>
          <a:xfrm flipV="1">
            <a:off x="2845837" y="2661220"/>
            <a:ext cx="675540" cy="101644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574105" y="2163268"/>
            <a:ext cx="1180333" cy="501117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&lt;&lt; output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ElasticParams</a:t>
            </a:r>
            <a:r>
              <a:rPr lang="en-US" altLang="ko-KR" sz="1050" dirty="0" smtClean="0">
                <a:solidFill>
                  <a:schemeClr val="tx1"/>
                </a:solidFill>
              </a:rPr>
              <a:t> &gt;&gt;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378834" y="1019638"/>
            <a:ext cx="2580470" cy="93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&lt;&lt; As-is &gt;&gt;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Parameter ‘svc’</a:t>
            </a:r>
            <a:r>
              <a:rPr lang="ko-KR" altLang="en-US" sz="1050" dirty="0" smtClean="0">
                <a:solidFill>
                  <a:schemeClr val="tx1"/>
                </a:solidFill>
              </a:rPr>
              <a:t>에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a.b.CService</a:t>
            </a:r>
            <a:r>
              <a:rPr lang="ko-KR" altLang="en-US" sz="1050" dirty="0" smtClean="0">
                <a:solidFill>
                  <a:schemeClr val="tx1"/>
                </a:solidFill>
              </a:rPr>
              <a:t>가 있으면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a.b.CService.service</a:t>
            </a:r>
            <a:r>
              <a:rPr lang="en-US" altLang="ko-KR" sz="1050" dirty="0" smtClean="0">
                <a:solidFill>
                  <a:schemeClr val="tx1"/>
                </a:solidFill>
              </a:rPr>
              <a:t>(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ElasticRequest</a:t>
            </a:r>
            <a:r>
              <a:rPr lang="en-US" altLang="ko-KR" sz="1050" dirty="0" smtClean="0">
                <a:solidFill>
                  <a:schemeClr val="tx1"/>
                </a:solidFill>
              </a:rPr>
              <a:t>,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ElasticResponse</a:t>
            </a:r>
            <a:r>
              <a:rPr lang="en-US" altLang="ko-KR" sz="1050" dirty="0" smtClean="0">
                <a:solidFill>
                  <a:schemeClr val="tx1"/>
                </a:solidFill>
              </a:rPr>
              <a:t>) </a:t>
            </a:r>
            <a:r>
              <a:rPr lang="ko-KR" altLang="en-US" sz="1050" dirty="0" smtClean="0">
                <a:solidFill>
                  <a:schemeClr val="tx1"/>
                </a:solidFill>
              </a:rPr>
              <a:t>실행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04" name="Straight Arrow Connector 103"/>
          <p:cNvCxnSpPr>
            <a:stCxn id="103" idx="2"/>
            <a:endCxn id="5" idx="0"/>
          </p:cNvCxnSpPr>
          <p:nvPr/>
        </p:nvCxnSpPr>
        <p:spPr>
          <a:xfrm flipH="1">
            <a:off x="6156709" y="1955687"/>
            <a:ext cx="512360" cy="21810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8"/>
          <p:cNvSpPr/>
          <p:nvPr/>
        </p:nvSpPr>
        <p:spPr>
          <a:xfrm>
            <a:off x="1232056" y="3544651"/>
            <a:ext cx="1513130" cy="522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ko-KR" sz="1050" u="none" strike="noStrike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Servlet End Point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60"/>
          <p:cNvCxnSpPr>
            <a:stCxn id="66" idx="0"/>
            <a:endCxn id="51" idx="2"/>
          </p:cNvCxnSpPr>
          <p:nvPr/>
        </p:nvCxnSpPr>
        <p:spPr>
          <a:xfrm flipV="1">
            <a:off x="1988621" y="2983405"/>
            <a:ext cx="125318" cy="561246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101"/>
          <p:cNvSpPr/>
          <p:nvPr/>
        </p:nvSpPr>
        <p:spPr>
          <a:xfrm>
            <a:off x="1421362" y="2048902"/>
            <a:ext cx="1417111" cy="34004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&lt;&lt; pass In Stream &gt;&gt;</a:t>
            </a:r>
          </a:p>
        </p:txBody>
      </p:sp>
      <p:sp>
        <p:nvSpPr>
          <p:cNvPr id="100" name="Rectangle 101"/>
          <p:cNvSpPr/>
          <p:nvPr/>
        </p:nvSpPr>
        <p:spPr>
          <a:xfrm>
            <a:off x="1520034" y="3092560"/>
            <a:ext cx="1417111" cy="34004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&lt;&lt; pass In Stream &gt;&gt;</a:t>
            </a:r>
          </a:p>
        </p:txBody>
      </p:sp>
      <p:sp>
        <p:nvSpPr>
          <p:cNvPr id="105" name="Rectangle 160"/>
          <p:cNvSpPr/>
          <p:nvPr/>
        </p:nvSpPr>
        <p:spPr>
          <a:xfrm>
            <a:off x="1049064" y="4603787"/>
            <a:ext cx="1745444" cy="34004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&lt;&lt; Example &gt;&gt;</a:t>
            </a:r>
          </a:p>
        </p:txBody>
      </p:sp>
      <p:sp>
        <p:nvSpPr>
          <p:cNvPr id="106" name="Rectangle 156"/>
          <p:cNvSpPr/>
          <p:nvPr/>
        </p:nvSpPr>
        <p:spPr>
          <a:xfrm>
            <a:off x="1136796" y="4657180"/>
            <a:ext cx="2496542" cy="18681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41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9512" y="188640"/>
            <a:ext cx="8712968" cy="576064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M#GenFrom</a:t>
            </a:r>
            <a:r>
              <a:rPr lang="en-US" altLang="ko-KR" dirty="0" smtClean="0">
                <a:solidFill>
                  <a:schemeClr val="tx1"/>
                </a:solidFill>
              </a:rPr>
              <a:t>: Data -&gt;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ElasticParams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858433" y="1257782"/>
            <a:ext cx="1463796" cy="926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u="none" strike="noStrike" dirty="0" err="1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elastic.util.ep</a:t>
            </a:r>
            <a:r>
              <a:rPr lang="en-US" altLang="ko-KR" sz="1050" u="none" strike="noStrike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</a:p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ElasticParamsReader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9599" y="4529774"/>
            <a:ext cx="1296144" cy="744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ko-KR" sz="1050" dirty="0" err="1" smtClean="0">
                <a:solidFill>
                  <a:schemeClr val="tx1"/>
                </a:solidFill>
                <a:latin typeface="+mn-ea"/>
              </a:rPr>
              <a:t>elastic.util.ep</a:t>
            </a:r>
            <a:endParaRPr lang="en-US" altLang="ko-KR" sz="1050" dirty="0" smtClean="0">
              <a:solidFill>
                <a:schemeClr val="tx1"/>
              </a:solidFill>
              <a:latin typeface="+mn-ea"/>
            </a:endParaRPr>
          </a:p>
          <a:p>
            <a:pPr algn="ctr" fontAlgn="ctr"/>
            <a:r>
              <a:rPr lang="en-US" altLang="ko-KR" sz="1050" dirty="0" err="1" smtClean="0">
                <a:solidFill>
                  <a:schemeClr val="tx1"/>
                </a:solidFill>
              </a:rPr>
              <a:t>FileReader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38741" y="4520002"/>
            <a:ext cx="1504968" cy="744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  <a:latin typeface="+mn-ea"/>
              </a:rPr>
              <a:t>elastic.util.ep</a:t>
            </a:r>
            <a:endParaRPr lang="en-US" altLang="ko-KR" sz="105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ServletReader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>
          <a:xfrm flipV="1">
            <a:off x="1017671" y="2184405"/>
            <a:ext cx="1572660" cy="234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0"/>
            <a:endCxn id="4" idx="2"/>
          </p:cNvCxnSpPr>
          <p:nvPr/>
        </p:nvCxnSpPr>
        <p:spPr>
          <a:xfrm flipH="1" flipV="1">
            <a:off x="2590331" y="2184405"/>
            <a:ext cx="100894" cy="233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87773" y="1376806"/>
            <a:ext cx="773656" cy="68857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0467" y="5926196"/>
            <a:ext cx="787490" cy="6439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32660" y="5926195"/>
            <a:ext cx="789569" cy="6439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Servlet </a:t>
            </a:r>
            <a:r>
              <a:rPr lang="en-US" altLang="ko-KR" sz="1050" dirty="0" smtClean="0">
                <a:solidFill>
                  <a:schemeClr val="tx1"/>
                </a:solidFill>
              </a:rPr>
              <a:t>Request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4" idx="0"/>
            <a:endCxn id="5" idx="2"/>
          </p:cNvCxnSpPr>
          <p:nvPr/>
        </p:nvCxnSpPr>
        <p:spPr>
          <a:xfrm flipH="1" flipV="1">
            <a:off x="1017671" y="5274578"/>
            <a:ext cx="136541" cy="651618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0"/>
            <a:endCxn id="6" idx="2"/>
          </p:cNvCxnSpPr>
          <p:nvPr/>
        </p:nvCxnSpPr>
        <p:spPr>
          <a:xfrm flipH="1" flipV="1">
            <a:off x="2691225" y="5264806"/>
            <a:ext cx="236220" cy="661389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922684" y="5435399"/>
            <a:ext cx="951262" cy="34004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&lt;&lt; read &gt;&gt;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31996" y="5434236"/>
            <a:ext cx="948758" cy="34004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&lt;&lt; read &gt;&gt;</a:t>
            </a:r>
          </a:p>
        </p:txBody>
      </p:sp>
      <p:cxnSp>
        <p:nvCxnSpPr>
          <p:cNvPr id="20" name="Straight Arrow Connector 19"/>
          <p:cNvCxnSpPr>
            <a:stCxn id="4" idx="3"/>
            <a:endCxn id="13" idx="1"/>
          </p:cNvCxnSpPr>
          <p:nvPr/>
        </p:nvCxnSpPr>
        <p:spPr>
          <a:xfrm flipV="1">
            <a:off x="3322229" y="1721093"/>
            <a:ext cx="565544" cy="1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425517" y="1257781"/>
            <a:ext cx="1378731" cy="926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elastic.util.ep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GenFrom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49663" y="2865963"/>
            <a:ext cx="1797006" cy="926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elastic.util.ep.json12 </a:t>
            </a: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GenFromJSON12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89506" y="2850810"/>
            <a:ext cx="1797006" cy="926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elastic.util.ep.urlparams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GenFromURLParams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3" idx="0"/>
            <a:endCxn id="21" idx="2"/>
          </p:cNvCxnSpPr>
          <p:nvPr/>
        </p:nvCxnSpPr>
        <p:spPr>
          <a:xfrm flipH="1" flipV="1">
            <a:off x="6114883" y="2184404"/>
            <a:ext cx="2073126" cy="666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0"/>
            <a:endCxn id="21" idx="2"/>
          </p:cNvCxnSpPr>
          <p:nvPr/>
        </p:nvCxnSpPr>
        <p:spPr>
          <a:xfrm flipH="1" flipV="1">
            <a:off x="6114883" y="2184404"/>
            <a:ext cx="33283" cy="681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8" idx="3"/>
            <a:endCxn id="21" idx="1"/>
          </p:cNvCxnSpPr>
          <p:nvPr/>
        </p:nvCxnSpPr>
        <p:spPr>
          <a:xfrm flipV="1">
            <a:off x="5012675" y="1721093"/>
            <a:ext cx="412842" cy="1207564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450951" y="1278241"/>
            <a:ext cx="1513537" cy="926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elastic.util.ep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ElasticParams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1" idx="3"/>
            <a:endCxn id="27" idx="1"/>
          </p:cNvCxnSpPr>
          <p:nvPr/>
        </p:nvCxnSpPr>
        <p:spPr>
          <a:xfrm>
            <a:off x="6804248" y="1721093"/>
            <a:ext cx="646703" cy="2046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352600" y="1356414"/>
            <a:ext cx="948758" cy="34004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&lt;&lt; output &gt;&gt;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9119" y="1427852"/>
            <a:ext cx="734494" cy="61155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Data Source</a:t>
            </a:r>
          </a:p>
        </p:txBody>
      </p:sp>
      <p:cxnSp>
        <p:nvCxnSpPr>
          <p:cNvPr id="33" name="Straight Arrow Connector 32"/>
          <p:cNvCxnSpPr>
            <a:stCxn id="32" idx="3"/>
            <a:endCxn id="4" idx="1"/>
          </p:cNvCxnSpPr>
          <p:nvPr/>
        </p:nvCxnSpPr>
        <p:spPr>
          <a:xfrm flipV="1">
            <a:off x="1003613" y="1721094"/>
            <a:ext cx="854820" cy="12535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89983" y="1346930"/>
            <a:ext cx="948758" cy="34004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&lt;&lt; read &gt;&gt;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058431" y="4077072"/>
            <a:ext cx="3027718" cy="93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&lt;&lt; As-is &gt;&gt;</a:t>
            </a:r>
          </a:p>
          <a:p>
            <a:r>
              <a:rPr lang="en-US" altLang="ko-KR" sz="1050" dirty="0" err="1" smtClean="0">
                <a:solidFill>
                  <a:schemeClr val="tx1"/>
                </a:solidFill>
              </a:rPr>
              <a:t>elastic.web.server.req.ElasticRequest</a:t>
            </a:r>
            <a:r>
              <a:rPr lang="ko-KR" altLang="en-US" sz="1050" dirty="0" smtClean="0">
                <a:solidFill>
                  <a:schemeClr val="tx1"/>
                </a:solidFill>
              </a:rPr>
              <a:t>에서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ElasticRequestUtil.</a:t>
            </a:r>
            <a:r>
              <a:rPr lang="en-US" altLang="ko-KR" sz="1050" i="1" dirty="0" err="1" smtClean="0">
                <a:solidFill>
                  <a:schemeClr val="tx1"/>
                </a:solidFill>
              </a:rPr>
              <a:t>parseHttpServletRequest</a:t>
            </a:r>
            <a:r>
              <a:rPr lang="en-US" altLang="ko-KR" sz="1050" i="1" dirty="0" smtClean="0">
                <a:solidFill>
                  <a:schemeClr val="tx1"/>
                </a:solidFill>
              </a:rPr>
              <a:t>(request)</a:t>
            </a:r>
            <a:r>
              <a:rPr lang="ko-KR" altLang="en-US" sz="1050" i="1" dirty="0" smtClean="0">
                <a:solidFill>
                  <a:schemeClr val="tx1"/>
                </a:solidFill>
              </a:rPr>
              <a:t>을 호출하여 </a:t>
            </a:r>
            <a:r>
              <a:rPr lang="en-US" altLang="ko-KR" sz="1050" i="1" dirty="0" err="1" smtClean="0">
                <a:solidFill>
                  <a:schemeClr val="tx1"/>
                </a:solidFill>
              </a:rPr>
              <a:t>ElasticParams</a:t>
            </a:r>
            <a:r>
              <a:rPr lang="en-US" altLang="ko-KR" sz="1050" i="1" dirty="0" smtClean="0">
                <a:solidFill>
                  <a:schemeClr val="tx1"/>
                </a:solidFill>
              </a:rPr>
              <a:t> </a:t>
            </a:r>
            <a:r>
              <a:rPr lang="ko-KR" altLang="en-US" sz="1050" i="1" dirty="0" smtClean="0">
                <a:solidFill>
                  <a:schemeClr val="tx1"/>
                </a:solidFill>
              </a:rPr>
              <a:t>생성</a:t>
            </a:r>
            <a:r>
              <a:rPr lang="en-US" altLang="ko-KR" sz="1050" i="1" dirty="0" smtClean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5" idx="0"/>
            <a:endCxn id="21" idx="2"/>
          </p:cNvCxnSpPr>
          <p:nvPr/>
        </p:nvCxnSpPr>
        <p:spPr>
          <a:xfrm flipH="1" flipV="1">
            <a:off x="6114883" y="2184404"/>
            <a:ext cx="457407" cy="189266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69118" y="952828"/>
            <a:ext cx="1641237" cy="34004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Abstraction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69118" y="2495671"/>
            <a:ext cx="1641237" cy="34004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Specialization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572290" y="1289613"/>
            <a:ext cx="948758" cy="34004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&lt;&lt; output &gt;&gt;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645468" y="4529774"/>
            <a:ext cx="1296144" cy="744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u="none" strike="noStrike" dirty="0" err="1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elastic.util.ep</a:t>
            </a:r>
            <a:endParaRPr lang="en-US" altLang="ko-KR" sz="1050" u="none" strike="noStrike" dirty="0" smtClean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PlayReader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42" idx="0"/>
            <a:endCxn id="4" idx="2"/>
          </p:cNvCxnSpPr>
          <p:nvPr/>
        </p:nvCxnSpPr>
        <p:spPr>
          <a:xfrm flipH="1" flipV="1">
            <a:off x="2590331" y="2184405"/>
            <a:ext cx="1703209" cy="234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14"/>
          <p:cNvSpPr/>
          <p:nvPr/>
        </p:nvSpPr>
        <p:spPr>
          <a:xfrm>
            <a:off x="4353340" y="5917407"/>
            <a:ext cx="789569" cy="6439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Play Request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16"/>
          <p:cNvCxnSpPr>
            <a:stCxn id="63" idx="0"/>
            <a:endCxn id="42" idx="2"/>
          </p:cNvCxnSpPr>
          <p:nvPr/>
        </p:nvCxnSpPr>
        <p:spPr>
          <a:xfrm flipH="1" flipV="1">
            <a:off x="4293540" y="5274578"/>
            <a:ext cx="454585" cy="642829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17"/>
          <p:cNvSpPr/>
          <p:nvPr/>
        </p:nvSpPr>
        <p:spPr>
          <a:xfrm>
            <a:off x="4806789" y="5389600"/>
            <a:ext cx="951262" cy="34004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&lt;&lt; read &gt;&gt;</a:t>
            </a:r>
          </a:p>
        </p:txBody>
      </p:sp>
      <p:sp>
        <p:nvSpPr>
          <p:cNvPr id="68" name="Rectangle 20"/>
          <p:cNvSpPr/>
          <p:nvPr/>
        </p:nvSpPr>
        <p:spPr>
          <a:xfrm>
            <a:off x="3633944" y="2465345"/>
            <a:ext cx="1378731" cy="926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elastic.util.ep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DetectFormat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25"/>
          <p:cNvCxnSpPr>
            <a:stCxn id="13" idx="2"/>
            <a:endCxn id="68" idx="0"/>
          </p:cNvCxnSpPr>
          <p:nvPr/>
        </p:nvCxnSpPr>
        <p:spPr>
          <a:xfrm>
            <a:off x="4274601" y="2065380"/>
            <a:ext cx="48709" cy="399965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04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9512" y="188640"/>
            <a:ext cx="8712968" cy="576064"/>
          </a:xfrm>
        </p:spPr>
        <p:txBody>
          <a:bodyPr/>
          <a:lstStyle/>
          <a:p>
            <a:r>
              <a:rPr lang="en-US" altLang="ko-KR" dirty="0" err="1" smtClean="0"/>
              <a:t>M#Http</a:t>
            </a:r>
            <a:r>
              <a:rPr lang="en-US" altLang="ko-KR" dirty="0" smtClean="0"/>
              <a:t> Response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7284668" y="1895999"/>
            <a:ext cx="1751828" cy="926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u="none" strike="noStrike" dirty="0" err="1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elastic.web.server.service</a:t>
            </a:r>
            <a:r>
              <a:rPr lang="en-US" altLang="ko-KR" sz="1050" u="none" strike="noStrike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</a:p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ElasticService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9810" y="1300251"/>
            <a:ext cx="1513130" cy="522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ko-KR" sz="1050" u="none" strike="noStrike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Play End Point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55364" y="3187077"/>
            <a:ext cx="1513130" cy="522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u="none" strike="noStrike" dirty="0" err="1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elastic.web.server</a:t>
            </a:r>
            <a:r>
              <a:rPr lang="en-US" altLang="ko-KR" sz="1050" u="none" strike="noStrike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</a:p>
          <a:p>
            <a:pPr algn="ctr"/>
            <a:r>
              <a:rPr lang="en-US" altLang="ko-KR" sz="1050" u="none" strike="noStrike" dirty="0" err="1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DefaultHttpServlet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037" y="1396313"/>
            <a:ext cx="655531" cy="4338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Target Data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651" y="3252861"/>
            <a:ext cx="789569" cy="4338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Target Data</a:t>
            </a:r>
          </a:p>
        </p:txBody>
      </p:sp>
      <p:cxnSp>
        <p:nvCxnSpPr>
          <p:cNvPr id="16" name="Straight Arrow Connector 15"/>
          <p:cNvCxnSpPr>
            <a:stCxn id="9" idx="1"/>
            <a:endCxn id="14" idx="3"/>
          </p:cNvCxnSpPr>
          <p:nvPr/>
        </p:nvCxnSpPr>
        <p:spPr>
          <a:xfrm flipH="1">
            <a:off x="683568" y="1561529"/>
            <a:ext cx="366242" cy="51724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1"/>
            <a:endCxn id="15" idx="3"/>
          </p:cNvCxnSpPr>
          <p:nvPr/>
        </p:nvCxnSpPr>
        <p:spPr>
          <a:xfrm flipH="1">
            <a:off x="870220" y="3448355"/>
            <a:ext cx="285144" cy="21446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5430" y="2932798"/>
            <a:ext cx="951262" cy="34004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&lt;&lt; http &gt;&gt;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223" y="1813356"/>
            <a:ext cx="948758" cy="34004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&lt;&lt; http &gt;&gt;</a:t>
            </a:r>
          </a:p>
        </p:txBody>
      </p:sp>
      <p:cxnSp>
        <p:nvCxnSpPr>
          <p:cNvPr id="40" name="Straight Arrow Connector 39"/>
          <p:cNvCxnSpPr>
            <a:stCxn id="54" idx="1"/>
            <a:endCxn id="9" idx="3"/>
          </p:cNvCxnSpPr>
          <p:nvPr/>
        </p:nvCxnSpPr>
        <p:spPr>
          <a:xfrm flipH="1" flipV="1">
            <a:off x="2562940" y="1561529"/>
            <a:ext cx="346747" cy="808373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4" idx="1"/>
            <a:endCxn id="10" idx="3"/>
          </p:cNvCxnSpPr>
          <p:nvPr/>
        </p:nvCxnSpPr>
        <p:spPr>
          <a:xfrm flipH="1">
            <a:off x="2668494" y="2369902"/>
            <a:ext cx="241193" cy="1078453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909687" y="1906590"/>
            <a:ext cx="1509267" cy="926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u="none" strike="noStrike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elastic.web.server.res</a:t>
            </a:r>
          </a:p>
          <a:p>
            <a:pPr algn="ctr"/>
            <a:r>
              <a:rPr lang="en-US" altLang="ko-KR" sz="1050" u="none" strike="noStrike" dirty="0" err="1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ElasticResponse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157390" y="1753214"/>
            <a:ext cx="948758" cy="34004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&lt;&lt; input &gt;&gt;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907103" y="1931052"/>
            <a:ext cx="948758" cy="34004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&lt;&lt; output &gt;&gt;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697945" y="2762775"/>
            <a:ext cx="948758" cy="34004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&lt;&lt; output &gt;&gt;</a:t>
            </a:r>
          </a:p>
        </p:txBody>
      </p:sp>
      <p:cxnSp>
        <p:nvCxnSpPr>
          <p:cNvPr id="69" name="Straight Arrow Connector 68"/>
          <p:cNvCxnSpPr>
            <a:stCxn id="4" idx="1"/>
            <a:endCxn id="200" idx="3"/>
          </p:cNvCxnSpPr>
          <p:nvPr/>
        </p:nvCxnSpPr>
        <p:spPr>
          <a:xfrm flipH="1">
            <a:off x="6495589" y="2359311"/>
            <a:ext cx="789079" cy="873698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003351" y="5223318"/>
            <a:ext cx="1463796" cy="926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u="none" strike="noStrike" dirty="0" err="1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elastic.web.server.service</a:t>
            </a:r>
            <a:r>
              <a:rPr lang="en-US" altLang="ko-KR" sz="1050" u="none" strike="noStrike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</a:p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EPFileService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668344" y="5238681"/>
            <a:ext cx="1463796" cy="926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u="none" strike="noStrike" dirty="0" err="1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elastic.web.server.service</a:t>
            </a:r>
            <a:r>
              <a:rPr lang="en-US" altLang="ko-KR" sz="1050" u="none" strike="noStrike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</a:p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SQLService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4" idx="0"/>
            <a:endCxn id="4" idx="2"/>
          </p:cNvCxnSpPr>
          <p:nvPr/>
        </p:nvCxnSpPr>
        <p:spPr>
          <a:xfrm flipV="1">
            <a:off x="6735249" y="2822622"/>
            <a:ext cx="1425333" cy="2400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6" idx="0"/>
            <a:endCxn id="4" idx="2"/>
          </p:cNvCxnSpPr>
          <p:nvPr/>
        </p:nvCxnSpPr>
        <p:spPr>
          <a:xfrm flipH="1" flipV="1">
            <a:off x="8160582" y="2822622"/>
            <a:ext cx="239660" cy="2416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821320" y="5238681"/>
            <a:ext cx="1463796" cy="926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u="none" strike="noStrike" dirty="0" err="1" smtClean="0">
                <a:solidFill>
                  <a:schemeClr val="tx1"/>
                </a:solidFill>
                <a:effectLst/>
                <a:latin typeface="+mn-ea"/>
              </a:rPr>
              <a:t>M#GenFrom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52" name="Straight Arrow Connector 151"/>
          <p:cNvCxnSpPr>
            <a:stCxn id="151" idx="3"/>
            <a:endCxn id="4" idx="2"/>
          </p:cNvCxnSpPr>
          <p:nvPr/>
        </p:nvCxnSpPr>
        <p:spPr>
          <a:xfrm flipV="1">
            <a:off x="3285116" y="2822622"/>
            <a:ext cx="4875466" cy="2879371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179512" y="5380016"/>
            <a:ext cx="787490" cy="6439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Data Source</a:t>
            </a:r>
          </a:p>
        </p:txBody>
      </p:sp>
      <p:cxnSp>
        <p:nvCxnSpPr>
          <p:cNvPr id="158" name="Straight Arrow Connector 157"/>
          <p:cNvCxnSpPr>
            <a:stCxn id="157" idx="3"/>
            <a:endCxn id="151" idx="1"/>
          </p:cNvCxnSpPr>
          <p:nvPr/>
        </p:nvCxnSpPr>
        <p:spPr>
          <a:xfrm>
            <a:off x="967002" y="5701992"/>
            <a:ext cx="854318" cy="1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1005320" y="5302493"/>
            <a:ext cx="948758" cy="34004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&lt;&lt; read &gt;&gt;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2990790" y="5097147"/>
            <a:ext cx="1402519" cy="410692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&lt;&lt; output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ElasticParams</a:t>
            </a:r>
            <a:r>
              <a:rPr lang="en-US" altLang="ko-KR" sz="1050" dirty="0" smtClean="0">
                <a:solidFill>
                  <a:schemeClr val="tx1"/>
                </a:solidFill>
              </a:rPr>
              <a:t> &gt;&gt;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6977985" y="2998402"/>
            <a:ext cx="948758" cy="34004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&lt;&lt; input &gt;&gt;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5031793" y="2909128"/>
            <a:ext cx="1463796" cy="647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u="none" strike="noStrike" dirty="0" err="1" smtClean="0">
                <a:solidFill>
                  <a:schemeClr val="tx1"/>
                </a:solidFill>
                <a:effectLst/>
                <a:latin typeface="+mn-ea"/>
              </a:rPr>
              <a:t>M#GenTo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6271833" y="2207528"/>
            <a:ext cx="1245432" cy="569621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&lt;&lt; input </a:t>
            </a:r>
          </a:p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ElasticParams</a:t>
            </a:r>
            <a:r>
              <a:rPr lang="en-US" altLang="ko-KR" sz="1050" dirty="0" smtClean="0">
                <a:solidFill>
                  <a:schemeClr val="tx1"/>
                </a:solidFill>
              </a:rPr>
              <a:t> &gt;&gt;</a:t>
            </a:r>
          </a:p>
        </p:txBody>
      </p:sp>
      <p:cxnSp>
        <p:nvCxnSpPr>
          <p:cNvPr id="204" name="Straight Arrow Connector 203"/>
          <p:cNvCxnSpPr>
            <a:stCxn id="200" idx="0"/>
            <a:endCxn id="209" idx="2"/>
          </p:cNvCxnSpPr>
          <p:nvPr/>
        </p:nvCxnSpPr>
        <p:spPr>
          <a:xfrm flipH="1" flipV="1">
            <a:off x="5413224" y="2369818"/>
            <a:ext cx="350467" cy="53931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angle 206"/>
          <p:cNvSpPr/>
          <p:nvPr/>
        </p:nvSpPr>
        <p:spPr>
          <a:xfrm>
            <a:off x="5108216" y="2487481"/>
            <a:ext cx="948758" cy="34004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&lt;&lt; output &gt;&gt;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5018439" y="1935938"/>
            <a:ext cx="789569" cy="4338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Target Data</a:t>
            </a:r>
          </a:p>
        </p:txBody>
      </p:sp>
      <p:cxnSp>
        <p:nvCxnSpPr>
          <p:cNvPr id="211" name="Straight Arrow Connector 210"/>
          <p:cNvCxnSpPr>
            <a:stCxn id="209" idx="1"/>
            <a:endCxn id="54" idx="3"/>
          </p:cNvCxnSpPr>
          <p:nvPr/>
        </p:nvCxnSpPr>
        <p:spPr>
          <a:xfrm flipH="1">
            <a:off x="4418954" y="2152878"/>
            <a:ext cx="599485" cy="217024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49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9512" y="188640"/>
            <a:ext cx="8712968" cy="576064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M#GenTo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</a:rPr>
              <a:t>ElasticParams</a:t>
            </a:r>
            <a:r>
              <a:rPr lang="en-US" altLang="ko-KR" dirty="0" smtClean="0">
                <a:solidFill>
                  <a:schemeClr val="tx1"/>
                </a:solidFill>
              </a:rPr>
              <a:t> -&gt; Data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87773" y="1376806"/>
            <a:ext cx="773656" cy="68857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Text</a:t>
            </a:r>
          </a:p>
        </p:txBody>
      </p:sp>
      <p:cxnSp>
        <p:nvCxnSpPr>
          <p:cNvPr id="20" name="Straight Arrow Connector 19"/>
          <p:cNvCxnSpPr>
            <a:stCxn id="13" idx="1"/>
            <a:endCxn id="42" idx="3"/>
          </p:cNvCxnSpPr>
          <p:nvPr/>
        </p:nvCxnSpPr>
        <p:spPr>
          <a:xfrm flipH="1">
            <a:off x="3322229" y="1721093"/>
            <a:ext cx="565544" cy="1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425517" y="1257781"/>
            <a:ext cx="1378731" cy="926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elastic.util.ep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GenTo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49663" y="2865963"/>
            <a:ext cx="1797006" cy="926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elastic.util.ep.json12 </a:t>
            </a: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GenToJSON12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89506" y="2850810"/>
            <a:ext cx="1797006" cy="926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elastic.util.ep.urlparams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GenToURLParams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3" idx="0"/>
            <a:endCxn id="21" idx="2"/>
          </p:cNvCxnSpPr>
          <p:nvPr/>
        </p:nvCxnSpPr>
        <p:spPr>
          <a:xfrm flipH="1" flipV="1">
            <a:off x="6114883" y="2184404"/>
            <a:ext cx="2073126" cy="666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0"/>
            <a:endCxn id="21" idx="2"/>
          </p:cNvCxnSpPr>
          <p:nvPr/>
        </p:nvCxnSpPr>
        <p:spPr>
          <a:xfrm flipH="1" flipV="1">
            <a:off x="6114883" y="2184404"/>
            <a:ext cx="33283" cy="681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1"/>
            <a:endCxn id="13" idx="3"/>
          </p:cNvCxnSpPr>
          <p:nvPr/>
        </p:nvCxnSpPr>
        <p:spPr>
          <a:xfrm flipH="1">
            <a:off x="4661429" y="1721093"/>
            <a:ext cx="764088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506569" y="1278241"/>
            <a:ext cx="1385911" cy="926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elastic.util.ep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ElasticParams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7" idx="1"/>
            <a:endCxn id="21" idx="3"/>
          </p:cNvCxnSpPr>
          <p:nvPr/>
        </p:nvCxnSpPr>
        <p:spPr>
          <a:xfrm flipH="1" flipV="1">
            <a:off x="6804248" y="1721093"/>
            <a:ext cx="702321" cy="2046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352600" y="1356414"/>
            <a:ext cx="948758" cy="34004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&lt;&lt; input &gt;&gt;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39691" y="1381047"/>
            <a:ext cx="948758" cy="34004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&lt;&lt; output &gt;&gt;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9119" y="1427852"/>
            <a:ext cx="734494" cy="61155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Target</a:t>
            </a: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33" name="Straight Arrow Connector 32"/>
          <p:cNvCxnSpPr>
            <a:stCxn id="42" idx="1"/>
            <a:endCxn id="32" idx="3"/>
          </p:cNvCxnSpPr>
          <p:nvPr/>
        </p:nvCxnSpPr>
        <p:spPr>
          <a:xfrm flipH="1">
            <a:off x="1003613" y="1721094"/>
            <a:ext cx="854820" cy="12535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89983" y="1346930"/>
            <a:ext cx="948758" cy="34004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&lt;&lt; write &gt;&gt;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619286" y="4143030"/>
            <a:ext cx="3027718" cy="545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err="1" smtClean="0">
                <a:solidFill>
                  <a:schemeClr val="tx1"/>
                </a:solidFill>
              </a:rPr>
              <a:t>elastic.web.server.res.ResponseSender</a:t>
            </a:r>
            <a:r>
              <a:rPr lang="ko-KR" altLang="en-US" sz="1050" dirty="0" smtClean="0">
                <a:solidFill>
                  <a:schemeClr val="tx1"/>
                </a:solidFill>
              </a:rPr>
              <a:t>의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writeElasticParams</a:t>
            </a:r>
            <a:r>
              <a:rPr lang="en-US" altLang="ko-KR" sz="1050" dirty="0" smtClean="0">
                <a:solidFill>
                  <a:schemeClr val="tx1"/>
                </a:solidFill>
              </a:rPr>
              <a:t>() </a:t>
            </a:r>
            <a:r>
              <a:rPr lang="ko-KR" altLang="en-US" sz="1050" dirty="0" smtClean="0">
                <a:solidFill>
                  <a:schemeClr val="tx1"/>
                </a:solidFill>
              </a:rPr>
              <a:t>참조 요망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5" idx="0"/>
            <a:endCxn id="21" idx="2"/>
          </p:cNvCxnSpPr>
          <p:nvPr/>
        </p:nvCxnSpPr>
        <p:spPr>
          <a:xfrm flipH="1" flipV="1">
            <a:off x="6114883" y="2184404"/>
            <a:ext cx="1018262" cy="195862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69118" y="952828"/>
            <a:ext cx="1641237" cy="34004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Abstraction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69118" y="2495671"/>
            <a:ext cx="1641237" cy="34004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Specialization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575570" y="1364085"/>
            <a:ext cx="948758" cy="34004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&lt;&lt; input &gt;&gt;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858433" y="1257782"/>
            <a:ext cx="1463796" cy="926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u="none" strike="noStrike" dirty="0" err="1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elastic.util.ep</a:t>
            </a:r>
            <a:r>
              <a:rPr lang="en-US" altLang="ko-KR" sz="1050" u="none" strike="noStrike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</a:p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ElasticParamsWriter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9599" y="4529774"/>
            <a:ext cx="1296144" cy="744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ko-KR" sz="1050" dirty="0" err="1" smtClean="0">
                <a:solidFill>
                  <a:schemeClr val="tx1"/>
                </a:solidFill>
                <a:latin typeface="+mn-ea"/>
              </a:rPr>
              <a:t>elastic.util.ep</a:t>
            </a:r>
            <a:endParaRPr lang="en-US" altLang="ko-KR" sz="1050" dirty="0" smtClean="0">
              <a:solidFill>
                <a:schemeClr val="tx1"/>
              </a:solidFill>
              <a:latin typeface="+mn-ea"/>
            </a:endParaRPr>
          </a:p>
          <a:p>
            <a:pPr algn="ctr" fontAlgn="ctr"/>
            <a:r>
              <a:rPr lang="en-US" altLang="ko-KR" sz="1050" dirty="0" err="1" smtClean="0">
                <a:solidFill>
                  <a:schemeClr val="tx1"/>
                </a:solidFill>
              </a:rPr>
              <a:t>FileWriter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938741" y="4520002"/>
            <a:ext cx="1504968" cy="744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  <a:latin typeface="+mn-ea"/>
              </a:rPr>
              <a:t>elastic.util.ep</a:t>
            </a:r>
            <a:endParaRPr lang="en-US" altLang="ko-KR" sz="105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ServletWriter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44" idx="0"/>
            <a:endCxn id="42" idx="2"/>
          </p:cNvCxnSpPr>
          <p:nvPr/>
        </p:nvCxnSpPr>
        <p:spPr>
          <a:xfrm flipV="1">
            <a:off x="1017671" y="2184405"/>
            <a:ext cx="1572660" cy="234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5" idx="0"/>
            <a:endCxn id="42" idx="2"/>
          </p:cNvCxnSpPr>
          <p:nvPr/>
        </p:nvCxnSpPr>
        <p:spPr>
          <a:xfrm flipH="1" flipV="1">
            <a:off x="2590331" y="2184405"/>
            <a:ext cx="100894" cy="233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60467" y="5926196"/>
            <a:ext cx="787490" cy="6439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532660" y="5926195"/>
            <a:ext cx="789569" cy="6439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Servlet </a:t>
            </a:r>
            <a:r>
              <a:rPr lang="en-US" altLang="ko-KR" sz="1050" dirty="0" smtClean="0">
                <a:solidFill>
                  <a:schemeClr val="tx1"/>
                </a:solidFill>
              </a:rPr>
              <a:t>Response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44" idx="2"/>
            <a:endCxn id="48" idx="0"/>
          </p:cNvCxnSpPr>
          <p:nvPr/>
        </p:nvCxnSpPr>
        <p:spPr>
          <a:xfrm>
            <a:off x="1017671" y="5274578"/>
            <a:ext cx="136541" cy="651618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2"/>
            <a:endCxn id="49" idx="0"/>
          </p:cNvCxnSpPr>
          <p:nvPr/>
        </p:nvCxnSpPr>
        <p:spPr>
          <a:xfrm>
            <a:off x="2691225" y="5264806"/>
            <a:ext cx="236220" cy="661389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922684" y="5435399"/>
            <a:ext cx="951262" cy="34004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&lt;&lt; write &gt;&gt;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331996" y="5434236"/>
            <a:ext cx="948758" cy="34004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&lt;&lt; write &gt;&gt;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645468" y="4529774"/>
            <a:ext cx="1296144" cy="744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u="none" strike="noStrike" dirty="0" err="1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elastic.util.ep</a:t>
            </a:r>
            <a:endParaRPr lang="en-US" altLang="ko-KR" sz="1050" u="none" strike="noStrike" dirty="0" smtClean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PlayWriter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54" idx="0"/>
            <a:endCxn id="42" idx="2"/>
          </p:cNvCxnSpPr>
          <p:nvPr/>
        </p:nvCxnSpPr>
        <p:spPr>
          <a:xfrm flipH="1" flipV="1">
            <a:off x="2590331" y="2184405"/>
            <a:ext cx="1703209" cy="234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14"/>
          <p:cNvSpPr/>
          <p:nvPr/>
        </p:nvSpPr>
        <p:spPr>
          <a:xfrm>
            <a:off x="4353340" y="5917407"/>
            <a:ext cx="789569" cy="6439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Play Response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16"/>
          <p:cNvCxnSpPr>
            <a:stCxn id="54" idx="2"/>
            <a:endCxn id="56" idx="0"/>
          </p:cNvCxnSpPr>
          <p:nvPr/>
        </p:nvCxnSpPr>
        <p:spPr>
          <a:xfrm>
            <a:off x="4293540" y="5274578"/>
            <a:ext cx="454585" cy="642829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7"/>
          <p:cNvSpPr/>
          <p:nvPr/>
        </p:nvSpPr>
        <p:spPr>
          <a:xfrm>
            <a:off x="4806789" y="5389600"/>
            <a:ext cx="951262" cy="34004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&lt;&lt; write &gt;&gt;</a:t>
            </a:r>
          </a:p>
        </p:txBody>
      </p:sp>
    </p:spTree>
    <p:extLst>
      <p:ext uri="{BB962C8B-B14F-4D97-AF65-F5344CB8AC3E}">
        <p14:creationId xmlns:p14="http://schemas.microsoft.com/office/powerpoint/2010/main" val="190304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TII_PPT_Design_Template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E9DD11BD5E3C846B95110AF688821A5" ma:contentTypeVersion="1" ma:contentTypeDescription="새 문서를 만듭니다." ma:contentTypeScope="" ma:versionID="fc328f86aa479e1e8a3995e3d0c7a8fd">
  <xsd:schema xmlns:xsd="http://www.w3.org/2001/XMLSchema" xmlns:xs="http://www.w3.org/2001/XMLSchema" xmlns:p="http://schemas.microsoft.com/office/2006/metadata/properties" xmlns:ns3="1f6cfd81-a472-4957-b119-7c2528817fc1" targetNamespace="http://schemas.microsoft.com/office/2006/metadata/properties" ma:root="true" ma:fieldsID="ef27cd3a845e28ef6b7b76b93a542150" ns3:_="">
    <xsd:import namespace="1f6cfd81-a472-4957-b119-7c2528817fc1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6cfd81-a472-4957-b119-7c2528817fc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303256-265C-4828-BAA3-9D34FF5D00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30E1CF-5193-43BA-9015-2108973C8F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6cfd81-a472-4957-b119-7c2528817f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2D8404E-75B7-46C7-8DA5-BDD68C78A613}">
  <ds:schemaRefs>
    <ds:schemaRef ds:uri="http://purl.org/dc/dcmitype/"/>
    <ds:schemaRef ds:uri="http://purl.org/dc/elements/1.1/"/>
    <ds:schemaRef ds:uri="1f6cfd81-a472-4957-b119-7c2528817fc1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12045</TotalTime>
  <Words>377</Words>
  <Application>Microsoft Office PowerPoint</Application>
  <PresentationFormat>On-screen Show (4:3)</PresentationFormat>
  <Paragraphs>171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나눔고딕 ExtraBold</vt:lpstr>
      <vt:lpstr>나눔바른고딕</vt:lpstr>
      <vt:lpstr>맑은 고딕</vt:lpstr>
      <vt:lpstr>Arial</vt:lpstr>
      <vt:lpstr>QTII_PPT_Design_Template_v1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정영은</dc:creator>
  <cp:lastModifiedBy>Jake Lee</cp:lastModifiedBy>
  <cp:revision>2323</cp:revision>
  <cp:lastPrinted>2015-01-09T09:29:29Z</cp:lastPrinted>
  <dcterms:created xsi:type="dcterms:W3CDTF">2015-01-05T08:12:36Z</dcterms:created>
  <dcterms:modified xsi:type="dcterms:W3CDTF">2015-12-29T09:25:34Z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0x010100DE9DD11BD5E3C846B95110AF688821A5</vt:lpwstr>
  </property>
</Properties>
</file>