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2/20/15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47"/>
            <a:ext cx="8229600" cy="1143000"/>
          </a:xfrm>
        </p:spPr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Users classified images as normal, pre-plus, plus</a:t>
            </a:r>
          </a:p>
          <a:p>
            <a:pPr lvl="1"/>
            <a:r>
              <a:rPr lang="en-US" dirty="0" smtClean="0"/>
              <a:t>~20% of the images were repeat (for test-retest)</a:t>
            </a:r>
          </a:p>
          <a:p>
            <a:r>
              <a:rPr lang="en-US" dirty="0" smtClean="0"/>
              <a:t>Pairwise comparison</a:t>
            </a:r>
          </a:p>
          <a:p>
            <a:pPr lvl="1"/>
            <a:r>
              <a:rPr lang="en-US" dirty="0" smtClean="0"/>
              <a:t>Users </a:t>
            </a:r>
            <a:r>
              <a:rPr lang="en-US" dirty="0" err="1" smtClean="0"/>
              <a:t>perf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agreement between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0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vs. </a:t>
            </a:r>
            <a:r>
              <a:rPr lang="en-US" dirty="0" err="1" smtClean="0"/>
              <a:t>plusness</a:t>
            </a:r>
            <a:r>
              <a:rPr lang="en-US" dirty="0" smtClean="0"/>
              <a:t> (overall)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2" y="1447799"/>
            <a:ext cx="8042098" cy="4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27" y="2254754"/>
            <a:ext cx="4298703" cy="257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46" y="811946"/>
            <a:ext cx="4558656" cy="272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698596"/>
          </a:xfrm>
        </p:spPr>
        <p:txBody>
          <a:bodyPr>
            <a:normAutofit fontScale="90000"/>
          </a:bodyPr>
          <a:lstStyle/>
          <a:p>
            <a:r>
              <a:rPr lang="en-US" dirty="0"/>
              <a:t>Ranking vs. </a:t>
            </a:r>
            <a:r>
              <a:rPr lang="en-US" dirty="0" err="1"/>
              <a:t>plusness</a:t>
            </a:r>
            <a:r>
              <a:rPr lang="en-US" dirty="0"/>
              <a:t> </a:t>
            </a:r>
            <a:r>
              <a:rPr lang="en-US" dirty="0" smtClean="0"/>
              <a:t>(user)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9783"/>
            <a:ext cx="4248336" cy="2544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8" y="3724178"/>
            <a:ext cx="4330971" cy="2593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33" y="3724178"/>
            <a:ext cx="4330969" cy="2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4775"/>
          </a:xfrm>
        </p:spPr>
        <p:txBody>
          <a:bodyPr>
            <a:normAutofit/>
          </a:bodyPr>
          <a:lstStyle/>
          <a:p>
            <a:r>
              <a:rPr lang="en-US" dirty="0" smtClean="0"/>
              <a:t>Ranking vs. grade (all users)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4" y="1117891"/>
            <a:ext cx="4413606" cy="2643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5" y="1117890"/>
            <a:ext cx="4413606" cy="264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7" y="3971610"/>
            <a:ext cx="4441153" cy="26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5" y="3971610"/>
            <a:ext cx="4441153" cy="2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vs. grade (all users)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44719"/>
            <a:ext cx="6616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for user ranks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92" y="3879923"/>
            <a:ext cx="4413608" cy="2643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" y="1006225"/>
            <a:ext cx="4413608" cy="2643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" y="3900544"/>
            <a:ext cx="4413608" cy="2643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92" y="993536"/>
            <a:ext cx="4434798" cy="26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2906</TotalTime>
  <Words>79</Words>
  <Application>Microsoft Macintosh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ROP image analysis</vt:lpstr>
      <vt:lpstr>Data available</vt:lpstr>
      <vt:lpstr>Rank agreement between users</vt:lpstr>
      <vt:lpstr>Ranking vs. plusness (overall)</vt:lpstr>
      <vt:lpstr>Ranking vs. plusness (user)</vt:lpstr>
      <vt:lpstr>Ranking vs. grade (all users)</vt:lpstr>
      <vt:lpstr>Ranking vs. grade (all users)</vt:lpstr>
      <vt:lpstr>Scatter Plot for user ranks</vt:lpstr>
    </vt:vector>
  </TitlesOfParts>
  <Company>MGH/Harvard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 image analysis</dc:title>
  <dc:creator>Jayashree Kalpathy-Cramer</dc:creator>
  <cp:lastModifiedBy>Jayashree Kalpathy-Cramer</cp:lastModifiedBy>
  <cp:revision>16</cp:revision>
  <dcterms:created xsi:type="dcterms:W3CDTF">2015-05-04T18:09:47Z</dcterms:created>
  <dcterms:modified xsi:type="dcterms:W3CDTF">2016-02-20T06:10:57Z</dcterms:modified>
</cp:coreProperties>
</file>