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75" r:id="rId8"/>
    <p:sldId id="272" r:id="rId9"/>
    <p:sldId id="277" r:id="rId10"/>
    <p:sldId id="276" r:id="rId11"/>
    <p:sldId id="274" r:id="rId12"/>
    <p:sldId id="273" r:id="rId13"/>
    <p:sldId id="271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9" r:id="rId24"/>
    <p:sldId id="293" r:id="rId25"/>
    <p:sldId id="269" r:id="rId26"/>
    <p:sldId id="292" r:id="rId27"/>
    <p:sldId id="288" r:id="rId28"/>
    <p:sldId id="264" r:id="rId29"/>
    <p:sldId id="259" r:id="rId30"/>
    <p:sldId id="260" r:id="rId31"/>
    <p:sldId id="262" r:id="rId32"/>
    <p:sldId id="263" r:id="rId33"/>
    <p:sldId id="261" r:id="rId34"/>
    <p:sldId id="290" r:id="rId35"/>
    <p:sldId id="291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0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34classifyAnova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set34:set34_compare_rev3_forR_rev2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34classifyAnova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results_icsfy_set34_rev3_2015_12_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lassify:results_icsfy_set34_rev3_2015_12_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eloToClassifyRank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yashreekalpathy-cramer:Syncplicity:retinalImaging:website:Image-Comparator:data:recentResults:compare:34_compareUserRankin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User predictions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predicted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Sheet2!$F$2:$F$16</c:f>
              <c:numCache>
                <c:formatCode>General</c:formatCode>
                <c:ptCount val="15"/>
                <c:pt idx="0">
                  <c:v>2.676470588235294</c:v>
                </c:pt>
                <c:pt idx="1">
                  <c:v>2.823529411764706</c:v>
                </c:pt>
                <c:pt idx="2">
                  <c:v>2.558823529411764</c:v>
                </c:pt>
                <c:pt idx="3">
                  <c:v>1.941176470588235</c:v>
                </c:pt>
                <c:pt idx="4">
                  <c:v>2.705882352941176</c:v>
                </c:pt>
                <c:pt idx="5">
                  <c:v>2.941176470588235</c:v>
                </c:pt>
                <c:pt idx="6">
                  <c:v>2.588235294117647</c:v>
                </c:pt>
                <c:pt idx="7">
                  <c:v>2.147058823529412</c:v>
                </c:pt>
                <c:pt idx="8">
                  <c:v>1.764705882352941</c:v>
                </c:pt>
                <c:pt idx="9">
                  <c:v>2.441176470588235</c:v>
                </c:pt>
                <c:pt idx="10">
                  <c:v>2.705882352941176</c:v>
                </c:pt>
                <c:pt idx="11">
                  <c:v>2.705882352941176</c:v>
                </c:pt>
                <c:pt idx="12">
                  <c:v>2.882352941176471</c:v>
                </c:pt>
                <c:pt idx="13">
                  <c:v>2.441176470588235</c:v>
                </c:pt>
                <c:pt idx="14">
                  <c:v>2.441176470588235</c:v>
                </c:pt>
              </c:numCache>
            </c:numRef>
          </c:xVal>
          <c:yVal>
            <c:numRef>
              <c:f>Sheet2!$G$2:$G$16</c:f>
              <c:numCache>
                <c:formatCode>0.00</c:formatCode>
                <c:ptCount val="15"/>
                <c:pt idx="0">
                  <c:v>2.559</c:v>
                </c:pt>
                <c:pt idx="1">
                  <c:v>2.7061</c:v>
                </c:pt>
                <c:pt idx="2">
                  <c:v>2.4414</c:v>
                </c:pt>
                <c:pt idx="3">
                  <c:v>1.8237</c:v>
                </c:pt>
                <c:pt idx="4">
                  <c:v>2.58841</c:v>
                </c:pt>
                <c:pt idx="5">
                  <c:v>2.8237</c:v>
                </c:pt>
                <c:pt idx="6">
                  <c:v>2.47076</c:v>
                </c:pt>
                <c:pt idx="7">
                  <c:v>2.0296</c:v>
                </c:pt>
                <c:pt idx="8">
                  <c:v>1.6472</c:v>
                </c:pt>
                <c:pt idx="9">
                  <c:v>2.3237</c:v>
                </c:pt>
                <c:pt idx="10">
                  <c:v>2.58841</c:v>
                </c:pt>
                <c:pt idx="11">
                  <c:v>2.58841</c:v>
                </c:pt>
                <c:pt idx="12">
                  <c:v>2.7649</c:v>
                </c:pt>
                <c:pt idx="13">
                  <c:v>2.3237</c:v>
                </c:pt>
                <c:pt idx="14">
                  <c:v>2.3237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064680"/>
        <c:axId val="2109067704"/>
      </c:scatterChart>
      <c:valAx>
        <c:axId val="2109064680"/>
        <c:scaling>
          <c:orientation val="minMax"/>
          <c:min val="1.0"/>
        </c:scaling>
        <c:delete val="0"/>
        <c:axPos val="b"/>
        <c:numFmt formatCode="General" sourceLinked="1"/>
        <c:majorTickMark val="out"/>
        <c:minorTickMark val="none"/>
        <c:tickLblPos val="nextTo"/>
        <c:crossAx val="2109067704"/>
        <c:crosses val="autoZero"/>
        <c:crossBetween val="midCat"/>
      </c:valAx>
      <c:valAx>
        <c:axId val="2109067704"/>
        <c:scaling>
          <c:orientation val="minMax"/>
          <c:min val="1.0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109064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 vs. mikeS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mikeSRanking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58825647542327"/>
                  <c:y val="0.339647647988791"/>
                </c:manualLayout>
              </c:layout>
              <c:numFmt formatCode="General" sourceLinked="0"/>
            </c:trendlineLbl>
          </c:trendline>
          <c:x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xVal>
          <c:yVal>
            <c:numRef>
              <c:f>Sheet1!$P$2:$P$35</c:f>
              <c:numCache>
                <c:formatCode>General</c:formatCode>
                <c:ptCount val="34"/>
                <c:pt idx="0">
                  <c:v>3.0</c:v>
                </c:pt>
                <c:pt idx="1">
                  <c:v>30.0</c:v>
                </c:pt>
                <c:pt idx="2">
                  <c:v>15.0</c:v>
                </c:pt>
                <c:pt idx="3">
                  <c:v>6.0</c:v>
                </c:pt>
                <c:pt idx="4">
                  <c:v>1.0</c:v>
                </c:pt>
                <c:pt idx="5">
                  <c:v>5.0</c:v>
                </c:pt>
                <c:pt idx="6">
                  <c:v>12.0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20.0</c:v>
                </c:pt>
                <c:pt idx="11">
                  <c:v>26.0</c:v>
                </c:pt>
                <c:pt idx="12">
                  <c:v>8.0</c:v>
                </c:pt>
                <c:pt idx="13">
                  <c:v>21.0</c:v>
                </c:pt>
                <c:pt idx="14">
                  <c:v>32.0</c:v>
                </c:pt>
                <c:pt idx="15">
                  <c:v>9.0</c:v>
                </c:pt>
                <c:pt idx="16">
                  <c:v>10.0</c:v>
                </c:pt>
                <c:pt idx="17">
                  <c:v>14.0</c:v>
                </c:pt>
                <c:pt idx="18">
                  <c:v>27.0</c:v>
                </c:pt>
                <c:pt idx="19">
                  <c:v>24.0</c:v>
                </c:pt>
                <c:pt idx="20">
                  <c:v>33.0</c:v>
                </c:pt>
                <c:pt idx="21">
                  <c:v>17.0</c:v>
                </c:pt>
                <c:pt idx="22">
                  <c:v>29.0</c:v>
                </c:pt>
                <c:pt idx="23">
                  <c:v>22.0</c:v>
                </c:pt>
                <c:pt idx="24">
                  <c:v>28.0</c:v>
                </c:pt>
                <c:pt idx="25">
                  <c:v>13.0</c:v>
                </c:pt>
                <c:pt idx="26">
                  <c:v>19.0</c:v>
                </c:pt>
                <c:pt idx="27">
                  <c:v>4.0</c:v>
                </c:pt>
                <c:pt idx="28">
                  <c:v>11.0</c:v>
                </c:pt>
                <c:pt idx="29">
                  <c:v>25.0</c:v>
                </c:pt>
                <c:pt idx="30">
                  <c:v>16.0</c:v>
                </c:pt>
                <c:pt idx="31">
                  <c:v>18.0</c:v>
                </c:pt>
                <c:pt idx="32">
                  <c:v>7.0</c:v>
                </c:pt>
                <c:pt idx="33">
                  <c:v>31.0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514792"/>
        <c:axId val="2109517496"/>
      </c:scatterChart>
      <c:valAx>
        <c:axId val="2109514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517496"/>
        <c:crosses val="autoZero"/>
        <c:crossBetween val="midCat"/>
      </c:valAx>
      <c:valAx>
        <c:axId val="2109517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514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jim v. mikeS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mikeSRanking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33613298337708"/>
                  <c:y val="-0.250215077282006"/>
                </c:manualLayout>
              </c:layout>
              <c:numFmt formatCode="General" sourceLinked="0"/>
            </c:trendlineLbl>
          </c:trendline>
          <c:xVal>
            <c:numRef>
              <c:f>Sheet1!$L$2:$L$35</c:f>
              <c:numCache>
                <c:formatCode>General</c:formatCode>
                <c:ptCount val="34"/>
                <c:pt idx="0">
                  <c:v>15.0</c:v>
                </c:pt>
                <c:pt idx="1">
                  <c:v>17.0</c:v>
                </c:pt>
                <c:pt idx="2">
                  <c:v>20.0</c:v>
                </c:pt>
                <c:pt idx="3">
                  <c:v>2.0</c:v>
                </c:pt>
                <c:pt idx="4">
                  <c:v>10.0</c:v>
                </c:pt>
                <c:pt idx="5">
                  <c:v>11.0</c:v>
                </c:pt>
                <c:pt idx="6">
                  <c:v>5.0</c:v>
                </c:pt>
                <c:pt idx="7">
                  <c:v>32.0</c:v>
                </c:pt>
                <c:pt idx="8">
                  <c:v>7.0</c:v>
                </c:pt>
                <c:pt idx="9">
                  <c:v>24.0</c:v>
                </c:pt>
                <c:pt idx="10">
                  <c:v>26.0</c:v>
                </c:pt>
                <c:pt idx="11">
                  <c:v>19.0</c:v>
                </c:pt>
                <c:pt idx="12">
                  <c:v>1.0</c:v>
                </c:pt>
                <c:pt idx="13">
                  <c:v>21.0</c:v>
                </c:pt>
                <c:pt idx="14">
                  <c:v>29.0</c:v>
                </c:pt>
                <c:pt idx="15">
                  <c:v>3.0</c:v>
                </c:pt>
                <c:pt idx="16">
                  <c:v>13.0</c:v>
                </c:pt>
                <c:pt idx="17">
                  <c:v>9.0</c:v>
                </c:pt>
                <c:pt idx="18">
                  <c:v>30.0</c:v>
                </c:pt>
                <c:pt idx="19">
                  <c:v>34.0</c:v>
                </c:pt>
                <c:pt idx="20">
                  <c:v>31.0</c:v>
                </c:pt>
                <c:pt idx="21">
                  <c:v>27.0</c:v>
                </c:pt>
                <c:pt idx="22">
                  <c:v>33.0</c:v>
                </c:pt>
                <c:pt idx="23">
                  <c:v>23.0</c:v>
                </c:pt>
                <c:pt idx="24">
                  <c:v>25.0</c:v>
                </c:pt>
                <c:pt idx="25">
                  <c:v>6.0</c:v>
                </c:pt>
                <c:pt idx="26">
                  <c:v>18.0</c:v>
                </c:pt>
                <c:pt idx="27">
                  <c:v>8.0</c:v>
                </c:pt>
                <c:pt idx="28">
                  <c:v>4.0</c:v>
                </c:pt>
                <c:pt idx="29">
                  <c:v>28.0</c:v>
                </c:pt>
                <c:pt idx="30">
                  <c:v>16.0</c:v>
                </c:pt>
                <c:pt idx="31">
                  <c:v>22.0</c:v>
                </c:pt>
                <c:pt idx="32">
                  <c:v>14.0</c:v>
                </c:pt>
                <c:pt idx="33">
                  <c:v>12.0</c:v>
                </c:pt>
              </c:numCache>
            </c:numRef>
          </c:xVal>
          <c:yVal>
            <c:numRef>
              <c:f>Sheet1!$P$2:$P$35</c:f>
              <c:numCache>
                <c:formatCode>General</c:formatCode>
                <c:ptCount val="34"/>
                <c:pt idx="0">
                  <c:v>3.0</c:v>
                </c:pt>
                <c:pt idx="1">
                  <c:v>30.0</c:v>
                </c:pt>
                <c:pt idx="2">
                  <c:v>15.0</c:v>
                </c:pt>
                <c:pt idx="3">
                  <c:v>6.0</c:v>
                </c:pt>
                <c:pt idx="4">
                  <c:v>1.0</c:v>
                </c:pt>
                <c:pt idx="5">
                  <c:v>5.0</c:v>
                </c:pt>
                <c:pt idx="6">
                  <c:v>12.0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20.0</c:v>
                </c:pt>
                <c:pt idx="11">
                  <c:v>26.0</c:v>
                </c:pt>
                <c:pt idx="12">
                  <c:v>8.0</c:v>
                </c:pt>
                <c:pt idx="13">
                  <c:v>21.0</c:v>
                </c:pt>
                <c:pt idx="14">
                  <c:v>32.0</c:v>
                </c:pt>
                <c:pt idx="15">
                  <c:v>9.0</c:v>
                </c:pt>
                <c:pt idx="16">
                  <c:v>10.0</c:v>
                </c:pt>
                <c:pt idx="17">
                  <c:v>14.0</c:v>
                </c:pt>
                <c:pt idx="18">
                  <c:v>27.0</c:v>
                </c:pt>
                <c:pt idx="19">
                  <c:v>24.0</c:v>
                </c:pt>
                <c:pt idx="20">
                  <c:v>33.0</c:v>
                </c:pt>
                <c:pt idx="21">
                  <c:v>17.0</c:v>
                </c:pt>
                <c:pt idx="22">
                  <c:v>29.0</c:v>
                </c:pt>
                <c:pt idx="23">
                  <c:v>22.0</c:v>
                </c:pt>
                <c:pt idx="24">
                  <c:v>28.0</c:v>
                </c:pt>
                <c:pt idx="25">
                  <c:v>13.0</c:v>
                </c:pt>
                <c:pt idx="26">
                  <c:v>19.0</c:v>
                </c:pt>
                <c:pt idx="27">
                  <c:v>4.0</c:v>
                </c:pt>
                <c:pt idx="28">
                  <c:v>11.0</c:v>
                </c:pt>
                <c:pt idx="29">
                  <c:v>25.0</c:v>
                </c:pt>
                <c:pt idx="30">
                  <c:v>16.0</c:v>
                </c:pt>
                <c:pt idx="31">
                  <c:v>18.0</c:v>
                </c:pt>
                <c:pt idx="32">
                  <c:v>7.0</c:v>
                </c:pt>
                <c:pt idx="33">
                  <c:v>31.0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557544"/>
        <c:axId val="2109560248"/>
      </c:scatterChart>
      <c:valAx>
        <c:axId val="2109557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560248"/>
        <c:crosses val="autoZero"/>
        <c:crossBetween val="midCat"/>
      </c:valAx>
      <c:valAx>
        <c:axId val="2109560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557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kelly vs. jim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</c:f>
              <c:strCache>
                <c:ptCount val="1"/>
                <c:pt idx="0">
                  <c:v>kellyRanking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46497707981488"/>
                  <c:y val="-0.206210401025453"/>
                </c:manualLayout>
              </c:layout>
              <c:numFmt formatCode="General" sourceLinked="0"/>
            </c:trendlineLbl>
          </c:trendline>
          <c:xVal>
            <c:numRef>
              <c:f>Sheet1!$L$2:$L$35</c:f>
              <c:numCache>
                <c:formatCode>General</c:formatCode>
                <c:ptCount val="34"/>
                <c:pt idx="0">
                  <c:v>15.0</c:v>
                </c:pt>
                <c:pt idx="1">
                  <c:v>17.0</c:v>
                </c:pt>
                <c:pt idx="2">
                  <c:v>20.0</c:v>
                </c:pt>
                <c:pt idx="3">
                  <c:v>2.0</c:v>
                </c:pt>
                <c:pt idx="4">
                  <c:v>10.0</c:v>
                </c:pt>
                <c:pt idx="5">
                  <c:v>11.0</c:v>
                </c:pt>
                <c:pt idx="6">
                  <c:v>5.0</c:v>
                </c:pt>
                <c:pt idx="7">
                  <c:v>32.0</c:v>
                </c:pt>
                <c:pt idx="8">
                  <c:v>7.0</c:v>
                </c:pt>
                <c:pt idx="9">
                  <c:v>24.0</c:v>
                </c:pt>
                <c:pt idx="10">
                  <c:v>26.0</c:v>
                </c:pt>
                <c:pt idx="11">
                  <c:v>19.0</c:v>
                </c:pt>
                <c:pt idx="12">
                  <c:v>1.0</c:v>
                </c:pt>
                <c:pt idx="13">
                  <c:v>21.0</c:v>
                </c:pt>
                <c:pt idx="14">
                  <c:v>29.0</c:v>
                </c:pt>
                <c:pt idx="15">
                  <c:v>3.0</c:v>
                </c:pt>
                <c:pt idx="16">
                  <c:v>13.0</c:v>
                </c:pt>
                <c:pt idx="17">
                  <c:v>9.0</c:v>
                </c:pt>
                <c:pt idx="18">
                  <c:v>30.0</c:v>
                </c:pt>
                <c:pt idx="19">
                  <c:v>34.0</c:v>
                </c:pt>
                <c:pt idx="20">
                  <c:v>31.0</c:v>
                </c:pt>
                <c:pt idx="21">
                  <c:v>27.0</c:v>
                </c:pt>
                <c:pt idx="22">
                  <c:v>33.0</c:v>
                </c:pt>
                <c:pt idx="23">
                  <c:v>23.0</c:v>
                </c:pt>
                <c:pt idx="24">
                  <c:v>25.0</c:v>
                </c:pt>
                <c:pt idx="25">
                  <c:v>6.0</c:v>
                </c:pt>
                <c:pt idx="26">
                  <c:v>18.0</c:v>
                </c:pt>
                <c:pt idx="27">
                  <c:v>8.0</c:v>
                </c:pt>
                <c:pt idx="28">
                  <c:v>4.0</c:v>
                </c:pt>
                <c:pt idx="29">
                  <c:v>28.0</c:v>
                </c:pt>
                <c:pt idx="30">
                  <c:v>16.0</c:v>
                </c:pt>
                <c:pt idx="31">
                  <c:v>22.0</c:v>
                </c:pt>
                <c:pt idx="32">
                  <c:v>14.0</c:v>
                </c:pt>
                <c:pt idx="33">
                  <c:v>12.0</c:v>
                </c:pt>
              </c:numCache>
            </c:numRef>
          </c:xVal>
          <c:yVal>
            <c:numRef>
              <c:f>Sheet1!$O$2:$O$35</c:f>
              <c:numCache>
                <c:formatCode>General</c:formatCode>
                <c:ptCount val="34"/>
                <c:pt idx="0">
                  <c:v>11.0</c:v>
                </c:pt>
                <c:pt idx="1">
                  <c:v>26.0</c:v>
                </c:pt>
                <c:pt idx="2">
                  <c:v>31.0</c:v>
                </c:pt>
                <c:pt idx="3">
                  <c:v>8.0</c:v>
                </c:pt>
                <c:pt idx="4">
                  <c:v>2.0</c:v>
                </c:pt>
                <c:pt idx="5">
                  <c:v>12.0</c:v>
                </c:pt>
                <c:pt idx="6">
                  <c:v>9.0</c:v>
                </c:pt>
                <c:pt idx="7">
                  <c:v>32.0</c:v>
                </c:pt>
                <c:pt idx="8">
                  <c:v>3.0</c:v>
                </c:pt>
                <c:pt idx="9">
                  <c:v>18.0</c:v>
                </c:pt>
                <c:pt idx="10">
                  <c:v>24.0</c:v>
                </c:pt>
                <c:pt idx="11">
                  <c:v>15.0</c:v>
                </c:pt>
                <c:pt idx="12">
                  <c:v>1.0</c:v>
                </c:pt>
                <c:pt idx="13">
                  <c:v>22.0</c:v>
                </c:pt>
                <c:pt idx="14">
                  <c:v>28.0</c:v>
                </c:pt>
                <c:pt idx="15">
                  <c:v>5.0</c:v>
                </c:pt>
                <c:pt idx="16">
                  <c:v>20.0</c:v>
                </c:pt>
                <c:pt idx="17">
                  <c:v>4.0</c:v>
                </c:pt>
                <c:pt idx="18">
                  <c:v>27.0</c:v>
                </c:pt>
                <c:pt idx="19">
                  <c:v>25.0</c:v>
                </c:pt>
                <c:pt idx="20">
                  <c:v>29.0</c:v>
                </c:pt>
                <c:pt idx="21">
                  <c:v>30.0</c:v>
                </c:pt>
                <c:pt idx="22">
                  <c:v>34.0</c:v>
                </c:pt>
                <c:pt idx="23">
                  <c:v>19.0</c:v>
                </c:pt>
                <c:pt idx="24">
                  <c:v>17.0</c:v>
                </c:pt>
                <c:pt idx="25">
                  <c:v>10.0</c:v>
                </c:pt>
                <c:pt idx="26">
                  <c:v>16.0</c:v>
                </c:pt>
                <c:pt idx="27">
                  <c:v>7.0</c:v>
                </c:pt>
                <c:pt idx="28">
                  <c:v>6.0</c:v>
                </c:pt>
                <c:pt idx="29">
                  <c:v>33.0</c:v>
                </c:pt>
                <c:pt idx="30">
                  <c:v>13.0</c:v>
                </c:pt>
                <c:pt idx="31">
                  <c:v>21.0</c:v>
                </c:pt>
                <c:pt idx="32">
                  <c:v>14.0</c:v>
                </c:pt>
                <c:pt idx="33">
                  <c:v>23.0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588280"/>
        <c:axId val="2109590984"/>
      </c:scatterChart>
      <c:valAx>
        <c:axId val="2109588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590984"/>
        <c:crosses val="autoZero"/>
        <c:crossBetween val="midCat"/>
      </c:valAx>
      <c:valAx>
        <c:axId val="2109590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588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</a:t>
            </a:r>
            <a:r>
              <a:rPr lang="en-US" baseline="0"/>
              <a:t> vs. mariana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mikeRanking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Sheet1!$K$2:$K$35</c:f>
              <c:numCache>
                <c:formatCode>General</c:formatCode>
                <c:ptCount val="34"/>
                <c:pt idx="0">
                  <c:v>18.0</c:v>
                </c:pt>
                <c:pt idx="1">
                  <c:v>19.0</c:v>
                </c:pt>
                <c:pt idx="2">
                  <c:v>21.0</c:v>
                </c:pt>
                <c:pt idx="3">
                  <c:v>2.0</c:v>
                </c:pt>
                <c:pt idx="4">
                  <c:v>10.0</c:v>
                </c:pt>
                <c:pt idx="5">
                  <c:v>9.0</c:v>
                </c:pt>
                <c:pt idx="6">
                  <c:v>3.0</c:v>
                </c:pt>
                <c:pt idx="7">
                  <c:v>34.0</c:v>
                </c:pt>
                <c:pt idx="8">
                  <c:v>15.0</c:v>
                </c:pt>
                <c:pt idx="9">
                  <c:v>29.0</c:v>
                </c:pt>
                <c:pt idx="10">
                  <c:v>27.0</c:v>
                </c:pt>
                <c:pt idx="11">
                  <c:v>7.0</c:v>
                </c:pt>
                <c:pt idx="12">
                  <c:v>13.0</c:v>
                </c:pt>
                <c:pt idx="13">
                  <c:v>28.0</c:v>
                </c:pt>
                <c:pt idx="14">
                  <c:v>31.0</c:v>
                </c:pt>
                <c:pt idx="15">
                  <c:v>4.0</c:v>
                </c:pt>
                <c:pt idx="16">
                  <c:v>11.0</c:v>
                </c:pt>
                <c:pt idx="17">
                  <c:v>25.0</c:v>
                </c:pt>
                <c:pt idx="18">
                  <c:v>30.0</c:v>
                </c:pt>
                <c:pt idx="19">
                  <c:v>16.0</c:v>
                </c:pt>
                <c:pt idx="20">
                  <c:v>6.0</c:v>
                </c:pt>
                <c:pt idx="21">
                  <c:v>32.0</c:v>
                </c:pt>
                <c:pt idx="22">
                  <c:v>17.0</c:v>
                </c:pt>
                <c:pt idx="23">
                  <c:v>26.0</c:v>
                </c:pt>
                <c:pt idx="24">
                  <c:v>24.0</c:v>
                </c:pt>
                <c:pt idx="25">
                  <c:v>23.0</c:v>
                </c:pt>
                <c:pt idx="26">
                  <c:v>20.0</c:v>
                </c:pt>
                <c:pt idx="27">
                  <c:v>12.0</c:v>
                </c:pt>
                <c:pt idx="28">
                  <c:v>5.0</c:v>
                </c:pt>
                <c:pt idx="29">
                  <c:v>14.0</c:v>
                </c:pt>
                <c:pt idx="30">
                  <c:v>22.0</c:v>
                </c:pt>
                <c:pt idx="31">
                  <c:v>33.0</c:v>
                </c:pt>
                <c:pt idx="32">
                  <c:v>8.0</c:v>
                </c:pt>
                <c:pt idx="33">
                  <c:v>1.0</c:v>
                </c:pt>
              </c:numCache>
            </c:numRef>
          </c:xVal>
          <c:y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632184"/>
        <c:axId val="2109635144"/>
      </c:scatterChart>
      <c:valAx>
        <c:axId val="2109632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635144"/>
        <c:crosses val="autoZero"/>
        <c:crossBetween val="midCat"/>
      </c:valAx>
      <c:valAx>
        <c:axId val="2109635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6321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[results_compare_set34_2_21_16.xlsx]Sheet2!$W$1</c:f>
              <c:strCache>
                <c:ptCount val="1"/>
                <c:pt idx="0">
                  <c:v>agreementRatio</c:v>
                </c:pt>
              </c:strCache>
            </c:strRef>
          </c:tx>
          <c:spPr>
            <a:ln w="47625">
              <a:noFill/>
            </a:ln>
          </c:spPr>
          <c:xVal>
            <c:numRef>
              <c:f>[results_compare_set34_2_21_16.xlsx]Sheet2!$F$2:$F$676</c:f>
              <c:numCache>
                <c:formatCode>General</c:formatCode>
                <c:ptCount val="675"/>
                <c:pt idx="0">
                  <c:v>18.0</c:v>
                </c:pt>
                <c:pt idx="1">
                  <c:v>18.0</c:v>
                </c:pt>
                <c:pt idx="2">
                  <c:v>26.0</c:v>
                </c:pt>
                <c:pt idx="3">
                  <c:v>11.0</c:v>
                </c:pt>
                <c:pt idx="4">
                  <c:v>23.0</c:v>
                </c:pt>
                <c:pt idx="5">
                  <c:v>12.0</c:v>
                </c:pt>
                <c:pt idx="6">
                  <c:v>13.0</c:v>
                </c:pt>
                <c:pt idx="7">
                  <c:v>15.0</c:v>
                </c:pt>
                <c:pt idx="8">
                  <c:v>2.0</c:v>
                </c:pt>
                <c:pt idx="9">
                  <c:v>3.0</c:v>
                </c:pt>
                <c:pt idx="10">
                  <c:v>8.0</c:v>
                </c:pt>
                <c:pt idx="11">
                  <c:v>5.0</c:v>
                </c:pt>
                <c:pt idx="12">
                  <c:v>11.0</c:v>
                </c:pt>
                <c:pt idx="13">
                  <c:v>19.0</c:v>
                </c:pt>
                <c:pt idx="14">
                  <c:v>6.0</c:v>
                </c:pt>
                <c:pt idx="15">
                  <c:v>2.0</c:v>
                </c:pt>
                <c:pt idx="16">
                  <c:v>3.0</c:v>
                </c:pt>
                <c:pt idx="17">
                  <c:v>9.0</c:v>
                </c:pt>
                <c:pt idx="18">
                  <c:v>13.0</c:v>
                </c:pt>
                <c:pt idx="19">
                  <c:v>22.0</c:v>
                </c:pt>
                <c:pt idx="20">
                  <c:v>9.0</c:v>
                </c:pt>
                <c:pt idx="21">
                  <c:v>7.0</c:v>
                </c:pt>
                <c:pt idx="22">
                  <c:v>7.0</c:v>
                </c:pt>
                <c:pt idx="23">
                  <c:v>2.0</c:v>
                </c:pt>
                <c:pt idx="24">
                  <c:v>3.0</c:v>
                </c:pt>
                <c:pt idx="25">
                  <c:v>11.0</c:v>
                </c:pt>
                <c:pt idx="26">
                  <c:v>22.0</c:v>
                </c:pt>
                <c:pt idx="27">
                  <c:v>3.0</c:v>
                </c:pt>
                <c:pt idx="28">
                  <c:v>10.0</c:v>
                </c:pt>
                <c:pt idx="29">
                  <c:v>19.0</c:v>
                </c:pt>
                <c:pt idx="30">
                  <c:v>22.0</c:v>
                </c:pt>
                <c:pt idx="31">
                  <c:v>5.0</c:v>
                </c:pt>
                <c:pt idx="32">
                  <c:v>9.0</c:v>
                </c:pt>
                <c:pt idx="33">
                  <c:v>21.0</c:v>
                </c:pt>
                <c:pt idx="34">
                  <c:v>4.0</c:v>
                </c:pt>
                <c:pt idx="35">
                  <c:v>19.0</c:v>
                </c:pt>
                <c:pt idx="36">
                  <c:v>14.0</c:v>
                </c:pt>
                <c:pt idx="37">
                  <c:v>4.0</c:v>
                </c:pt>
                <c:pt idx="38">
                  <c:v>5.0</c:v>
                </c:pt>
                <c:pt idx="39">
                  <c:v>11.0</c:v>
                </c:pt>
                <c:pt idx="40">
                  <c:v>3.0</c:v>
                </c:pt>
                <c:pt idx="41">
                  <c:v>24.0</c:v>
                </c:pt>
                <c:pt idx="42">
                  <c:v>17.0</c:v>
                </c:pt>
                <c:pt idx="43">
                  <c:v>2.0</c:v>
                </c:pt>
                <c:pt idx="44">
                  <c:v>3.0</c:v>
                </c:pt>
                <c:pt idx="45">
                  <c:v>24.0</c:v>
                </c:pt>
                <c:pt idx="46">
                  <c:v>28.0</c:v>
                </c:pt>
                <c:pt idx="47">
                  <c:v>23.0</c:v>
                </c:pt>
                <c:pt idx="48">
                  <c:v>24.0</c:v>
                </c:pt>
                <c:pt idx="49">
                  <c:v>3.0</c:v>
                </c:pt>
                <c:pt idx="50">
                  <c:v>9.0</c:v>
                </c:pt>
                <c:pt idx="51">
                  <c:v>31.0</c:v>
                </c:pt>
                <c:pt idx="52">
                  <c:v>8.0</c:v>
                </c:pt>
                <c:pt idx="53">
                  <c:v>15.0</c:v>
                </c:pt>
                <c:pt idx="54">
                  <c:v>7.0</c:v>
                </c:pt>
                <c:pt idx="55">
                  <c:v>11.0</c:v>
                </c:pt>
                <c:pt idx="56">
                  <c:v>21.0</c:v>
                </c:pt>
                <c:pt idx="57">
                  <c:v>23.0</c:v>
                </c:pt>
                <c:pt idx="58">
                  <c:v>3.0</c:v>
                </c:pt>
                <c:pt idx="59">
                  <c:v>1.0</c:v>
                </c:pt>
                <c:pt idx="60">
                  <c:v>30.0</c:v>
                </c:pt>
                <c:pt idx="61">
                  <c:v>7.0</c:v>
                </c:pt>
                <c:pt idx="62">
                  <c:v>11.0</c:v>
                </c:pt>
                <c:pt idx="63">
                  <c:v>24.0</c:v>
                </c:pt>
                <c:pt idx="64">
                  <c:v>3.0</c:v>
                </c:pt>
                <c:pt idx="65">
                  <c:v>32.0</c:v>
                </c:pt>
                <c:pt idx="66">
                  <c:v>5.0</c:v>
                </c:pt>
                <c:pt idx="67">
                  <c:v>6.0</c:v>
                </c:pt>
                <c:pt idx="68">
                  <c:v>10.0</c:v>
                </c:pt>
                <c:pt idx="69">
                  <c:v>2.0</c:v>
                </c:pt>
                <c:pt idx="70">
                  <c:v>3.0</c:v>
                </c:pt>
                <c:pt idx="71">
                  <c:v>19.0</c:v>
                </c:pt>
                <c:pt idx="72">
                  <c:v>19.0</c:v>
                </c:pt>
                <c:pt idx="73">
                  <c:v>6.0</c:v>
                </c:pt>
                <c:pt idx="74">
                  <c:v>7.0</c:v>
                </c:pt>
                <c:pt idx="75">
                  <c:v>17.0</c:v>
                </c:pt>
                <c:pt idx="76">
                  <c:v>3.0</c:v>
                </c:pt>
                <c:pt idx="77">
                  <c:v>11.0</c:v>
                </c:pt>
                <c:pt idx="78">
                  <c:v>1.0</c:v>
                </c:pt>
                <c:pt idx="79">
                  <c:v>9.0</c:v>
                </c:pt>
                <c:pt idx="80">
                  <c:v>23.0</c:v>
                </c:pt>
                <c:pt idx="81">
                  <c:v>20.0</c:v>
                </c:pt>
                <c:pt idx="82">
                  <c:v>15.0</c:v>
                </c:pt>
                <c:pt idx="83">
                  <c:v>5.0</c:v>
                </c:pt>
                <c:pt idx="84">
                  <c:v>21.0</c:v>
                </c:pt>
                <c:pt idx="85">
                  <c:v>8.0</c:v>
                </c:pt>
                <c:pt idx="86">
                  <c:v>22.0</c:v>
                </c:pt>
                <c:pt idx="87">
                  <c:v>5.0</c:v>
                </c:pt>
                <c:pt idx="88">
                  <c:v>13.0</c:v>
                </c:pt>
                <c:pt idx="89">
                  <c:v>14.0</c:v>
                </c:pt>
                <c:pt idx="90">
                  <c:v>6.0</c:v>
                </c:pt>
                <c:pt idx="91">
                  <c:v>1.0</c:v>
                </c:pt>
                <c:pt idx="92">
                  <c:v>8.0</c:v>
                </c:pt>
                <c:pt idx="93">
                  <c:v>20.0</c:v>
                </c:pt>
                <c:pt idx="94">
                  <c:v>4.0</c:v>
                </c:pt>
                <c:pt idx="95">
                  <c:v>1.0</c:v>
                </c:pt>
                <c:pt idx="96">
                  <c:v>26.0</c:v>
                </c:pt>
                <c:pt idx="97">
                  <c:v>18.0</c:v>
                </c:pt>
                <c:pt idx="98">
                  <c:v>10.0</c:v>
                </c:pt>
                <c:pt idx="99">
                  <c:v>7.0</c:v>
                </c:pt>
                <c:pt idx="100">
                  <c:v>1.0</c:v>
                </c:pt>
                <c:pt idx="101">
                  <c:v>8.0</c:v>
                </c:pt>
                <c:pt idx="102">
                  <c:v>5.0</c:v>
                </c:pt>
                <c:pt idx="103">
                  <c:v>13.0</c:v>
                </c:pt>
                <c:pt idx="104">
                  <c:v>5.0</c:v>
                </c:pt>
                <c:pt idx="105">
                  <c:v>4.0</c:v>
                </c:pt>
                <c:pt idx="106">
                  <c:v>1.0</c:v>
                </c:pt>
                <c:pt idx="107">
                  <c:v>9.0</c:v>
                </c:pt>
                <c:pt idx="108">
                  <c:v>22.0</c:v>
                </c:pt>
                <c:pt idx="109">
                  <c:v>20.0</c:v>
                </c:pt>
                <c:pt idx="110">
                  <c:v>18.0</c:v>
                </c:pt>
                <c:pt idx="111">
                  <c:v>1.0</c:v>
                </c:pt>
                <c:pt idx="112">
                  <c:v>6.0</c:v>
                </c:pt>
                <c:pt idx="113">
                  <c:v>6.0</c:v>
                </c:pt>
                <c:pt idx="114">
                  <c:v>31.0</c:v>
                </c:pt>
                <c:pt idx="115">
                  <c:v>6.0</c:v>
                </c:pt>
                <c:pt idx="116">
                  <c:v>4.0</c:v>
                </c:pt>
                <c:pt idx="117">
                  <c:v>13.0</c:v>
                </c:pt>
                <c:pt idx="118">
                  <c:v>16.0</c:v>
                </c:pt>
                <c:pt idx="119">
                  <c:v>8.0</c:v>
                </c:pt>
                <c:pt idx="120">
                  <c:v>4.0</c:v>
                </c:pt>
                <c:pt idx="121">
                  <c:v>16.0</c:v>
                </c:pt>
                <c:pt idx="122">
                  <c:v>4.0</c:v>
                </c:pt>
                <c:pt idx="123">
                  <c:v>3.0</c:v>
                </c:pt>
                <c:pt idx="124">
                  <c:v>8.0</c:v>
                </c:pt>
                <c:pt idx="125">
                  <c:v>18.0</c:v>
                </c:pt>
                <c:pt idx="126">
                  <c:v>9.0</c:v>
                </c:pt>
                <c:pt idx="127">
                  <c:v>4.0</c:v>
                </c:pt>
                <c:pt idx="128">
                  <c:v>5.0</c:v>
                </c:pt>
                <c:pt idx="129">
                  <c:v>14.0</c:v>
                </c:pt>
                <c:pt idx="130">
                  <c:v>4.0</c:v>
                </c:pt>
                <c:pt idx="131">
                  <c:v>21.0</c:v>
                </c:pt>
                <c:pt idx="132">
                  <c:v>8.0</c:v>
                </c:pt>
                <c:pt idx="133">
                  <c:v>12.0</c:v>
                </c:pt>
                <c:pt idx="134">
                  <c:v>15.0</c:v>
                </c:pt>
                <c:pt idx="135">
                  <c:v>10.0</c:v>
                </c:pt>
                <c:pt idx="136">
                  <c:v>25.0</c:v>
                </c:pt>
                <c:pt idx="137">
                  <c:v>16.0</c:v>
                </c:pt>
                <c:pt idx="138">
                  <c:v>6.0</c:v>
                </c:pt>
                <c:pt idx="139">
                  <c:v>29.0</c:v>
                </c:pt>
                <c:pt idx="140">
                  <c:v>4.0</c:v>
                </c:pt>
                <c:pt idx="141">
                  <c:v>18.0</c:v>
                </c:pt>
                <c:pt idx="142">
                  <c:v>18.0</c:v>
                </c:pt>
                <c:pt idx="143">
                  <c:v>6.0</c:v>
                </c:pt>
                <c:pt idx="144">
                  <c:v>17.0</c:v>
                </c:pt>
                <c:pt idx="145">
                  <c:v>9.0</c:v>
                </c:pt>
                <c:pt idx="146">
                  <c:v>6.0</c:v>
                </c:pt>
                <c:pt idx="147">
                  <c:v>4.0</c:v>
                </c:pt>
                <c:pt idx="148">
                  <c:v>12.0</c:v>
                </c:pt>
                <c:pt idx="149">
                  <c:v>18.0</c:v>
                </c:pt>
                <c:pt idx="150">
                  <c:v>12.0</c:v>
                </c:pt>
                <c:pt idx="151">
                  <c:v>1.0</c:v>
                </c:pt>
                <c:pt idx="152">
                  <c:v>20.0</c:v>
                </c:pt>
                <c:pt idx="153">
                  <c:v>17.0</c:v>
                </c:pt>
                <c:pt idx="154">
                  <c:v>22.0</c:v>
                </c:pt>
                <c:pt idx="155">
                  <c:v>23.0</c:v>
                </c:pt>
                <c:pt idx="156">
                  <c:v>23.0</c:v>
                </c:pt>
                <c:pt idx="157">
                  <c:v>9.0</c:v>
                </c:pt>
                <c:pt idx="158">
                  <c:v>16.0</c:v>
                </c:pt>
                <c:pt idx="159">
                  <c:v>9.0</c:v>
                </c:pt>
                <c:pt idx="160">
                  <c:v>2.0</c:v>
                </c:pt>
                <c:pt idx="161">
                  <c:v>10.0</c:v>
                </c:pt>
                <c:pt idx="162">
                  <c:v>13.0</c:v>
                </c:pt>
                <c:pt idx="163">
                  <c:v>7.0</c:v>
                </c:pt>
                <c:pt idx="164">
                  <c:v>15.0</c:v>
                </c:pt>
                <c:pt idx="165">
                  <c:v>12.0</c:v>
                </c:pt>
                <c:pt idx="166">
                  <c:v>2.0</c:v>
                </c:pt>
                <c:pt idx="167">
                  <c:v>22.0</c:v>
                </c:pt>
                <c:pt idx="168">
                  <c:v>2.0</c:v>
                </c:pt>
                <c:pt idx="169">
                  <c:v>7.0</c:v>
                </c:pt>
                <c:pt idx="170">
                  <c:v>13.0</c:v>
                </c:pt>
                <c:pt idx="171">
                  <c:v>6.0</c:v>
                </c:pt>
                <c:pt idx="172">
                  <c:v>25.0</c:v>
                </c:pt>
                <c:pt idx="173">
                  <c:v>13.0</c:v>
                </c:pt>
                <c:pt idx="174">
                  <c:v>7.0</c:v>
                </c:pt>
                <c:pt idx="175">
                  <c:v>3.0</c:v>
                </c:pt>
                <c:pt idx="176">
                  <c:v>3.0</c:v>
                </c:pt>
                <c:pt idx="177">
                  <c:v>13.0</c:v>
                </c:pt>
                <c:pt idx="178">
                  <c:v>12.0</c:v>
                </c:pt>
                <c:pt idx="179">
                  <c:v>14.0</c:v>
                </c:pt>
                <c:pt idx="180">
                  <c:v>2.0</c:v>
                </c:pt>
                <c:pt idx="181">
                  <c:v>28.0</c:v>
                </c:pt>
                <c:pt idx="182">
                  <c:v>7.0</c:v>
                </c:pt>
                <c:pt idx="183">
                  <c:v>29.0</c:v>
                </c:pt>
                <c:pt idx="184">
                  <c:v>15.0</c:v>
                </c:pt>
                <c:pt idx="185">
                  <c:v>5.0</c:v>
                </c:pt>
                <c:pt idx="186">
                  <c:v>11.0</c:v>
                </c:pt>
                <c:pt idx="187">
                  <c:v>2.0</c:v>
                </c:pt>
                <c:pt idx="188">
                  <c:v>5.0</c:v>
                </c:pt>
                <c:pt idx="189">
                  <c:v>6.0</c:v>
                </c:pt>
                <c:pt idx="190">
                  <c:v>4.0</c:v>
                </c:pt>
                <c:pt idx="191">
                  <c:v>5.0</c:v>
                </c:pt>
                <c:pt idx="192">
                  <c:v>5.0</c:v>
                </c:pt>
                <c:pt idx="193">
                  <c:v>5.0</c:v>
                </c:pt>
                <c:pt idx="194">
                  <c:v>8.0</c:v>
                </c:pt>
                <c:pt idx="195">
                  <c:v>25.0</c:v>
                </c:pt>
                <c:pt idx="196">
                  <c:v>8.0</c:v>
                </c:pt>
                <c:pt idx="197">
                  <c:v>27.0</c:v>
                </c:pt>
                <c:pt idx="198">
                  <c:v>6.0</c:v>
                </c:pt>
                <c:pt idx="199">
                  <c:v>10.0</c:v>
                </c:pt>
                <c:pt idx="200">
                  <c:v>6.0</c:v>
                </c:pt>
                <c:pt idx="201">
                  <c:v>15.0</c:v>
                </c:pt>
                <c:pt idx="202">
                  <c:v>9.0</c:v>
                </c:pt>
                <c:pt idx="203">
                  <c:v>11.0</c:v>
                </c:pt>
                <c:pt idx="204">
                  <c:v>11.0</c:v>
                </c:pt>
                <c:pt idx="205">
                  <c:v>18.0</c:v>
                </c:pt>
                <c:pt idx="206">
                  <c:v>12.0</c:v>
                </c:pt>
                <c:pt idx="207">
                  <c:v>17.0</c:v>
                </c:pt>
                <c:pt idx="208">
                  <c:v>20.0</c:v>
                </c:pt>
                <c:pt idx="209">
                  <c:v>26.0</c:v>
                </c:pt>
                <c:pt idx="210">
                  <c:v>12.0</c:v>
                </c:pt>
                <c:pt idx="211">
                  <c:v>10.0</c:v>
                </c:pt>
                <c:pt idx="212">
                  <c:v>11.0</c:v>
                </c:pt>
                <c:pt idx="213">
                  <c:v>19.0</c:v>
                </c:pt>
                <c:pt idx="214">
                  <c:v>11.0</c:v>
                </c:pt>
                <c:pt idx="215">
                  <c:v>10.0</c:v>
                </c:pt>
                <c:pt idx="216">
                  <c:v>12.0</c:v>
                </c:pt>
                <c:pt idx="217">
                  <c:v>7.0</c:v>
                </c:pt>
                <c:pt idx="218">
                  <c:v>4.0</c:v>
                </c:pt>
                <c:pt idx="219">
                  <c:v>6.0</c:v>
                </c:pt>
                <c:pt idx="220">
                  <c:v>14.0</c:v>
                </c:pt>
                <c:pt idx="221">
                  <c:v>17.0</c:v>
                </c:pt>
                <c:pt idx="222">
                  <c:v>10.0</c:v>
                </c:pt>
                <c:pt idx="223">
                  <c:v>25.0</c:v>
                </c:pt>
                <c:pt idx="224">
                  <c:v>25.0</c:v>
                </c:pt>
                <c:pt idx="225">
                  <c:v>16.0</c:v>
                </c:pt>
                <c:pt idx="226">
                  <c:v>27.0</c:v>
                </c:pt>
                <c:pt idx="227">
                  <c:v>16.0</c:v>
                </c:pt>
                <c:pt idx="228">
                  <c:v>7.0</c:v>
                </c:pt>
                <c:pt idx="229">
                  <c:v>31.0</c:v>
                </c:pt>
                <c:pt idx="230">
                  <c:v>23.0</c:v>
                </c:pt>
                <c:pt idx="231">
                  <c:v>6.0</c:v>
                </c:pt>
                <c:pt idx="232">
                  <c:v>14.0</c:v>
                </c:pt>
                <c:pt idx="233">
                  <c:v>18.0</c:v>
                </c:pt>
                <c:pt idx="234">
                  <c:v>21.0</c:v>
                </c:pt>
                <c:pt idx="235">
                  <c:v>25.0</c:v>
                </c:pt>
                <c:pt idx="236">
                  <c:v>3.0</c:v>
                </c:pt>
                <c:pt idx="237">
                  <c:v>1.0</c:v>
                </c:pt>
                <c:pt idx="238">
                  <c:v>8.0</c:v>
                </c:pt>
                <c:pt idx="239">
                  <c:v>30.0</c:v>
                </c:pt>
                <c:pt idx="240">
                  <c:v>3.0</c:v>
                </c:pt>
                <c:pt idx="241">
                  <c:v>19.0</c:v>
                </c:pt>
                <c:pt idx="242">
                  <c:v>2.0</c:v>
                </c:pt>
                <c:pt idx="243">
                  <c:v>5.0</c:v>
                </c:pt>
                <c:pt idx="244">
                  <c:v>25.0</c:v>
                </c:pt>
                <c:pt idx="245">
                  <c:v>17.0</c:v>
                </c:pt>
                <c:pt idx="246">
                  <c:v>12.0</c:v>
                </c:pt>
                <c:pt idx="247">
                  <c:v>15.0</c:v>
                </c:pt>
                <c:pt idx="248">
                  <c:v>13.0</c:v>
                </c:pt>
                <c:pt idx="249">
                  <c:v>21.0</c:v>
                </c:pt>
                <c:pt idx="250">
                  <c:v>11.0</c:v>
                </c:pt>
                <c:pt idx="251">
                  <c:v>30.0</c:v>
                </c:pt>
                <c:pt idx="252">
                  <c:v>19.0</c:v>
                </c:pt>
                <c:pt idx="253">
                  <c:v>14.0</c:v>
                </c:pt>
                <c:pt idx="254">
                  <c:v>10.0</c:v>
                </c:pt>
                <c:pt idx="255">
                  <c:v>2.0</c:v>
                </c:pt>
                <c:pt idx="256">
                  <c:v>15.0</c:v>
                </c:pt>
                <c:pt idx="257">
                  <c:v>1.0</c:v>
                </c:pt>
                <c:pt idx="258">
                  <c:v>9.0</c:v>
                </c:pt>
                <c:pt idx="259">
                  <c:v>7.0</c:v>
                </c:pt>
                <c:pt idx="260">
                  <c:v>18.0</c:v>
                </c:pt>
                <c:pt idx="261">
                  <c:v>13.0</c:v>
                </c:pt>
                <c:pt idx="262">
                  <c:v>12.0</c:v>
                </c:pt>
                <c:pt idx="263">
                  <c:v>24.0</c:v>
                </c:pt>
                <c:pt idx="264">
                  <c:v>14.0</c:v>
                </c:pt>
                <c:pt idx="265">
                  <c:v>19.0</c:v>
                </c:pt>
                <c:pt idx="266">
                  <c:v>29.0</c:v>
                </c:pt>
                <c:pt idx="267">
                  <c:v>2.0</c:v>
                </c:pt>
                <c:pt idx="268">
                  <c:v>20.0</c:v>
                </c:pt>
                <c:pt idx="269">
                  <c:v>5.0</c:v>
                </c:pt>
                <c:pt idx="270">
                  <c:v>10.0</c:v>
                </c:pt>
                <c:pt idx="271">
                  <c:v>12.0</c:v>
                </c:pt>
                <c:pt idx="272">
                  <c:v>2.0</c:v>
                </c:pt>
                <c:pt idx="273">
                  <c:v>19.0</c:v>
                </c:pt>
                <c:pt idx="274">
                  <c:v>17.0</c:v>
                </c:pt>
                <c:pt idx="275">
                  <c:v>20.0</c:v>
                </c:pt>
                <c:pt idx="276">
                  <c:v>28.0</c:v>
                </c:pt>
                <c:pt idx="277">
                  <c:v>8.0</c:v>
                </c:pt>
                <c:pt idx="278">
                  <c:v>1.0</c:v>
                </c:pt>
                <c:pt idx="279">
                  <c:v>11.0</c:v>
                </c:pt>
                <c:pt idx="280">
                  <c:v>3.0</c:v>
                </c:pt>
                <c:pt idx="281">
                  <c:v>4.0</c:v>
                </c:pt>
                <c:pt idx="282">
                  <c:v>21.0</c:v>
                </c:pt>
                <c:pt idx="283">
                  <c:v>3.0</c:v>
                </c:pt>
                <c:pt idx="284">
                  <c:v>3.0</c:v>
                </c:pt>
                <c:pt idx="285">
                  <c:v>10.0</c:v>
                </c:pt>
                <c:pt idx="286">
                  <c:v>22.0</c:v>
                </c:pt>
                <c:pt idx="287">
                  <c:v>8.0</c:v>
                </c:pt>
                <c:pt idx="288">
                  <c:v>23.0</c:v>
                </c:pt>
                <c:pt idx="289">
                  <c:v>8.0</c:v>
                </c:pt>
                <c:pt idx="290">
                  <c:v>12.0</c:v>
                </c:pt>
                <c:pt idx="291">
                  <c:v>8.0</c:v>
                </c:pt>
                <c:pt idx="292">
                  <c:v>12.0</c:v>
                </c:pt>
                <c:pt idx="293">
                  <c:v>15.0</c:v>
                </c:pt>
                <c:pt idx="294">
                  <c:v>14.0</c:v>
                </c:pt>
                <c:pt idx="295">
                  <c:v>17.0</c:v>
                </c:pt>
                <c:pt idx="296">
                  <c:v>25.0</c:v>
                </c:pt>
                <c:pt idx="297">
                  <c:v>27.0</c:v>
                </c:pt>
                <c:pt idx="298">
                  <c:v>17.0</c:v>
                </c:pt>
                <c:pt idx="299">
                  <c:v>26.0</c:v>
                </c:pt>
                <c:pt idx="300">
                  <c:v>4.0</c:v>
                </c:pt>
                <c:pt idx="301">
                  <c:v>2.0</c:v>
                </c:pt>
                <c:pt idx="302">
                  <c:v>2.0</c:v>
                </c:pt>
                <c:pt idx="303">
                  <c:v>2.0</c:v>
                </c:pt>
                <c:pt idx="304">
                  <c:v>6.0</c:v>
                </c:pt>
                <c:pt idx="305">
                  <c:v>12.0</c:v>
                </c:pt>
                <c:pt idx="306">
                  <c:v>3.0</c:v>
                </c:pt>
                <c:pt idx="307">
                  <c:v>6.0</c:v>
                </c:pt>
                <c:pt idx="308">
                  <c:v>6.0</c:v>
                </c:pt>
                <c:pt idx="309">
                  <c:v>22.0</c:v>
                </c:pt>
                <c:pt idx="310">
                  <c:v>5.0</c:v>
                </c:pt>
                <c:pt idx="311">
                  <c:v>20.0</c:v>
                </c:pt>
                <c:pt idx="312">
                  <c:v>16.0</c:v>
                </c:pt>
                <c:pt idx="313">
                  <c:v>8.0</c:v>
                </c:pt>
                <c:pt idx="314">
                  <c:v>25.0</c:v>
                </c:pt>
                <c:pt idx="315">
                  <c:v>22.0</c:v>
                </c:pt>
                <c:pt idx="316">
                  <c:v>6.0</c:v>
                </c:pt>
                <c:pt idx="317">
                  <c:v>1.0</c:v>
                </c:pt>
                <c:pt idx="318">
                  <c:v>16.0</c:v>
                </c:pt>
                <c:pt idx="319">
                  <c:v>10.0</c:v>
                </c:pt>
                <c:pt idx="320">
                  <c:v>4.0</c:v>
                </c:pt>
                <c:pt idx="321">
                  <c:v>3.0</c:v>
                </c:pt>
                <c:pt idx="322">
                  <c:v>27.0</c:v>
                </c:pt>
                <c:pt idx="323">
                  <c:v>2.0</c:v>
                </c:pt>
                <c:pt idx="324">
                  <c:v>13.0</c:v>
                </c:pt>
                <c:pt idx="325">
                  <c:v>23.0</c:v>
                </c:pt>
                <c:pt idx="326">
                  <c:v>1.0</c:v>
                </c:pt>
                <c:pt idx="327">
                  <c:v>20.0</c:v>
                </c:pt>
                <c:pt idx="328">
                  <c:v>12.0</c:v>
                </c:pt>
                <c:pt idx="329">
                  <c:v>17.0</c:v>
                </c:pt>
                <c:pt idx="330">
                  <c:v>17.0</c:v>
                </c:pt>
                <c:pt idx="331">
                  <c:v>3.0</c:v>
                </c:pt>
                <c:pt idx="332">
                  <c:v>20.0</c:v>
                </c:pt>
                <c:pt idx="333">
                  <c:v>20.0</c:v>
                </c:pt>
                <c:pt idx="334">
                  <c:v>5.0</c:v>
                </c:pt>
                <c:pt idx="335">
                  <c:v>4.0</c:v>
                </c:pt>
                <c:pt idx="336">
                  <c:v>26.0</c:v>
                </c:pt>
                <c:pt idx="337">
                  <c:v>4.0</c:v>
                </c:pt>
                <c:pt idx="338">
                  <c:v>6.0</c:v>
                </c:pt>
                <c:pt idx="339">
                  <c:v>10.0</c:v>
                </c:pt>
                <c:pt idx="340">
                  <c:v>17.0</c:v>
                </c:pt>
                <c:pt idx="341">
                  <c:v>3.0</c:v>
                </c:pt>
                <c:pt idx="342">
                  <c:v>12.0</c:v>
                </c:pt>
                <c:pt idx="343">
                  <c:v>6.0</c:v>
                </c:pt>
                <c:pt idx="344">
                  <c:v>15.0</c:v>
                </c:pt>
                <c:pt idx="345">
                  <c:v>5.0</c:v>
                </c:pt>
                <c:pt idx="346">
                  <c:v>17.0</c:v>
                </c:pt>
                <c:pt idx="347">
                  <c:v>6.0</c:v>
                </c:pt>
                <c:pt idx="348">
                  <c:v>9.0</c:v>
                </c:pt>
                <c:pt idx="349">
                  <c:v>24.0</c:v>
                </c:pt>
                <c:pt idx="350">
                  <c:v>1.0</c:v>
                </c:pt>
                <c:pt idx="351">
                  <c:v>10.0</c:v>
                </c:pt>
                <c:pt idx="352">
                  <c:v>6.0</c:v>
                </c:pt>
                <c:pt idx="353">
                  <c:v>9.0</c:v>
                </c:pt>
                <c:pt idx="354">
                  <c:v>6.0</c:v>
                </c:pt>
                <c:pt idx="355">
                  <c:v>14.0</c:v>
                </c:pt>
                <c:pt idx="356">
                  <c:v>16.0</c:v>
                </c:pt>
                <c:pt idx="357">
                  <c:v>14.0</c:v>
                </c:pt>
                <c:pt idx="358">
                  <c:v>9.0</c:v>
                </c:pt>
                <c:pt idx="359">
                  <c:v>22.0</c:v>
                </c:pt>
                <c:pt idx="360">
                  <c:v>7.0</c:v>
                </c:pt>
                <c:pt idx="361">
                  <c:v>10.0</c:v>
                </c:pt>
                <c:pt idx="362">
                  <c:v>2.0</c:v>
                </c:pt>
                <c:pt idx="363">
                  <c:v>19.0</c:v>
                </c:pt>
                <c:pt idx="364">
                  <c:v>15.0</c:v>
                </c:pt>
                <c:pt idx="365">
                  <c:v>21.0</c:v>
                </c:pt>
                <c:pt idx="366">
                  <c:v>7.0</c:v>
                </c:pt>
                <c:pt idx="367">
                  <c:v>17.0</c:v>
                </c:pt>
                <c:pt idx="368">
                  <c:v>7.0</c:v>
                </c:pt>
                <c:pt idx="369">
                  <c:v>1.0</c:v>
                </c:pt>
                <c:pt idx="370">
                  <c:v>16.0</c:v>
                </c:pt>
                <c:pt idx="371">
                  <c:v>22.0</c:v>
                </c:pt>
                <c:pt idx="372">
                  <c:v>17.0</c:v>
                </c:pt>
                <c:pt idx="373">
                  <c:v>7.0</c:v>
                </c:pt>
                <c:pt idx="374">
                  <c:v>9.0</c:v>
                </c:pt>
                <c:pt idx="375">
                  <c:v>6.0</c:v>
                </c:pt>
                <c:pt idx="376">
                  <c:v>11.0</c:v>
                </c:pt>
                <c:pt idx="377">
                  <c:v>11.0</c:v>
                </c:pt>
                <c:pt idx="378">
                  <c:v>2.0</c:v>
                </c:pt>
                <c:pt idx="379">
                  <c:v>3.0</c:v>
                </c:pt>
                <c:pt idx="380">
                  <c:v>12.0</c:v>
                </c:pt>
                <c:pt idx="381">
                  <c:v>32.0</c:v>
                </c:pt>
                <c:pt idx="382">
                  <c:v>7.0</c:v>
                </c:pt>
                <c:pt idx="383">
                  <c:v>10.0</c:v>
                </c:pt>
                <c:pt idx="384">
                  <c:v>5.0</c:v>
                </c:pt>
                <c:pt idx="385">
                  <c:v>13.0</c:v>
                </c:pt>
                <c:pt idx="386">
                  <c:v>13.0</c:v>
                </c:pt>
                <c:pt idx="387">
                  <c:v>4.0</c:v>
                </c:pt>
                <c:pt idx="388">
                  <c:v>22.0</c:v>
                </c:pt>
                <c:pt idx="389">
                  <c:v>7.0</c:v>
                </c:pt>
                <c:pt idx="390">
                  <c:v>17.0</c:v>
                </c:pt>
                <c:pt idx="391">
                  <c:v>7.0</c:v>
                </c:pt>
                <c:pt idx="392">
                  <c:v>13.0</c:v>
                </c:pt>
                <c:pt idx="393">
                  <c:v>2.0</c:v>
                </c:pt>
                <c:pt idx="394">
                  <c:v>4.0</c:v>
                </c:pt>
                <c:pt idx="395">
                  <c:v>27.0</c:v>
                </c:pt>
                <c:pt idx="396">
                  <c:v>27.0</c:v>
                </c:pt>
                <c:pt idx="397">
                  <c:v>23.0</c:v>
                </c:pt>
                <c:pt idx="398">
                  <c:v>21.0</c:v>
                </c:pt>
                <c:pt idx="399">
                  <c:v>13.0</c:v>
                </c:pt>
                <c:pt idx="400">
                  <c:v>24.0</c:v>
                </c:pt>
                <c:pt idx="401">
                  <c:v>31.0</c:v>
                </c:pt>
                <c:pt idx="402">
                  <c:v>21.0</c:v>
                </c:pt>
                <c:pt idx="403">
                  <c:v>16.0</c:v>
                </c:pt>
                <c:pt idx="404">
                  <c:v>8.0</c:v>
                </c:pt>
                <c:pt idx="405">
                  <c:v>11.0</c:v>
                </c:pt>
                <c:pt idx="406">
                  <c:v>9.0</c:v>
                </c:pt>
                <c:pt idx="407">
                  <c:v>29.0</c:v>
                </c:pt>
                <c:pt idx="408">
                  <c:v>12.0</c:v>
                </c:pt>
                <c:pt idx="409">
                  <c:v>25.0</c:v>
                </c:pt>
                <c:pt idx="410">
                  <c:v>8.0</c:v>
                </c:pt>
                <c:pt idx="411">
                  <c:v>14.0</c:v>
                </c:pt>
                <c:pt idx="412">
                  <c:v>11.0</c:v>
                </c:pt>
                <c:pt idx="413">
                  <c:v>24.0</c:v>
                </c:pt>
                <c:pt idx="414">
                  <c:v>3.0</c:v>
                </c:pt>
                <c:pt idx="415">
                  <c:v>4.0</c:v>
                </c:pt>
                <c:pt idx="416">
                  <c:v>9.0</c:v>
                </c:pt>
                <c:pt idx="417">
                  <c:v>2.0</c:v>
                </c:pt>
                <c:pt idx="418">
                  <c:v>30.0</c:v>
                </c:pt>
                <c:pt idx="419">
                  <c:v>28.0</c:v>
                </c:pt>
                <c:pt idx="420">
                  <c:v>21.0</c:v>
                </c:pt>
                <c:pt idx="421">
                  <c:v>18.0</c:v>
                </c:pt>
                <c:pt idx="422">
                  <c:v>14.0</c:v>
                </c:pt>
                <c:pt idx="423">
                  <c:v>2.0</c:v>
                </c:pt>
                <c:pt idx="424">
                  <c:v>6.0</c:v>
                </c:pt>
                <c:pt idx="425">
                  <c:v>17.0</c:v>
                </c:pt>
                <c:pt idx="426">
                  <c:v>11.0</c:v>
                </c:pt>
                <c:pt idx="427">
                  <c:v>11.0</c:v>
                </c:pt>
                <c:pt idx="428">
                  <c:v>15.0</c:v>
                </c:pt>
                <c:pt idx="429">
                  <c:v>9.0</c:v>
                </c:pt>
                <c:pt idx="430">
                  <c:v>23.0</c:v>
                </c:pt>
                <c:pt idx="431">
                  <c:v>4.0</c:v>
                </c:pt>
                <c:pt idx="432">
                  <c:v>10.0</c:v>
                </c:pt>
                <c:pt idx="433">
                  <c:v>2.0</c:v>
                </c:pt>
                <c:pt idx="434">
                  <c:v>7.0</c:v>
                </c:pt>
                <c:pt idx="435">
                  <c:v>19.0</c:v>
                </c:pt>
                <c:pt idx="436">
                  <c:v>1.0</c:v>
                </c:pt>
                <c:pt idx="437">
                  <c:v>7.0</c:v>
                </c:pt>
                <c:pt idx="438">
                  <c:v>18.0</c:v>
                </c:pt>
                <c:pt idx="439">
                  <c:v>9.0</c:v>
                </c:pt>
                <c:pt idx="440">
                  <c:v>1.0</c:v>
                </c:pt>
                <c:pt idx="441">
                  <c:v>4.0</c:v>
                </c:pt>
                <c:pt idx="442">
                  <c:v>7.0</c:v>
                </c:pt>
                <c:pt idx="443">
                  <c:v>1.0</c:v>
                </c:pt>
                <c:pt idx="444">
                  <c:v>18.0</c:v>
                </c:pt>
                <c:pt idx="445">
                  <c:v>2.0</c:v>
                </c:pt>
                <c:pt idx="446">
                  <c:v>16.0</c:v>
                </c:pt>
                <c:pt idx="447">
                  <c:v>9.0</c:v>
                </c:pt>
                <c:pt idx="448">
                  <c:v>8.0</c:v>
                </c:pt>
                <c:pt idx="449">
                  <c:v>12.0</c:v>
                </c:pt>
                <c:pt idx="450">
                  <c:v>3.0</c:v>
                </c:pt>
                <c:pt idx="451">
                  <c:v>6.0</c:v>
                </c:pt>
                <c:pt idx="452">
                  <c:v>16.0</c:v>
                </c:pt>
                <c:pt idx="453">
                  <c:v>33.0</c:v>
                </c:pt>
                <c:pt idx="454">
                  <c:v>4.0</c:v>
                </c:pt>
                <c:pt idx="455">
                  <c:v>29.0</c:v>
                </c:pt>
                <c:pt idx="456">
                  <c:v>22.0</c:v>
                </c:pt>
                <c:pt idx="457">
                  <c:v>10.0</c:v>
                </c:pt>
                <c:pt idx="458">
                  <c:v>24.0</c:v>
                </c:pt>
                <c:pt idx="459">
                  <c:v>12.0</c:v>
                </c:pt>
                <c:pt idx="460">
                  <c:v>16.0</c:v>
                </c:pt>
                <c:pt idx="461">
                  <c:v>7.0</c:v>
                </c:pt>
                <c:pt idx="462">
                  <c:v>7.0</c:v>
                </c:pt>
                <c:pt idx="463">
                  <c:v>10.0</c:v>
                </c:pt>
                <c:pt idx="464">
                  <c:v>1.0</c:v>
                </c:pt>
                <c:pt idx="465">
                  <c:v>6.0</c:v>
                </c:pt>
                <c:pt idx="466">
                  <c:v>8.0</c:v>
                </c:pt>
                <c:pt idx="467">
                  <c:v>25.0</c:v>
                </c:pt>
                <c:pt idx="468">
                  <c:v>12.0</c:v>
                </c:pt>
                <c:pt idx="469">
                  <c:v>23.0</c:v>
                </c:pt>
                <c:pt idx="470">
                  <c:v>12.0</c:v>
                </c:pt>
                <c:pt idx="471">
                  <c:v>14.0</c:v>
                </c:pt>
                <c:pt idx="472">
                  <c:v>13.0</c:v>
                </c:pt>
                <c:pt idx="473">
                  <c:v>25.0</c:v>
                </c:pt>
                <c:pt idx="474">
                  <c:v>4.0</c:v>
                </c:pt>
                <c:pt idx="475">
                  <c:v>5.0</c:v>
                </c:pt>
                <c:pt idx="476">
                  <c:v>9.0</c:v>
                </c:pt>
                <c:pt idx="477">
                  <c:v>16.0</c:v>
                </c:pt>
                <c:pt idx="478">
                  <c:v>8.0</c:v>
                </c:pt>
                <c:pt idx="479">
                  <c:v>14.0</c:v>
                </c:pt>
                <c:pt idx="480">
                  <c:v>15.0</c:v>
                </c:pt>
                <c:pt idx="481">
                  <c:v>1.0</c:v>
                </c:pt>
                <c:pt idx="482">
                  <c:v>8.0</c:v>
                </c:pt>
                <c:pt idx="483">
                  <c:v>14.0</c:v>
                </c:pt>
                <c:pt idx="484">
                  <c:v>5.0</c:v>
                </c:pt>
                <c:pt idx="485">
                  <c:v>18.0</c:v>
                </c:pt>
                <c:pt idx="486">
                  <c:v>15.0</c:v>
                </c:pt>
                <c:pt idx="487">
                  <c:v>7.0</c:v>
                </c:pt>
                <c:pt idx="488">
                  <c:v>27.0</c:v>
                </c:pt>
                <c:pt idx="489">
                  <c:v>2.0</c:v>
                </c:pt>
                <c:pt idx="490">
                  <c:v>26.0</c:v>
                </c:pt>
                <c:pt idx="491">
                  <c:v>9.0</c:v>
                </c:pt>
                <c:pt idx="492">
                  <c:v>2.0</c:v>
                </c:pt>
                <c:pt idx="493">
                  <c:v>9.0</c:v>
                </c:pt>
                <c:pt idx="494">
                  <c:v>1.0</c:v>
                </c:pt>
                <c:pt idx="495">
                  <c:v>14.0</c:v>
                </c:pt>
                <c:pt idx="496">
                  <c:v>18.0</c:v>
                </c:pt>
                <c:pt idx="497">
                  <c:v>16.0</c:v>
                </c:pt>
                <c:pt idx="498">
                  <c:v>14.0</c:v>
                </c:pt>
                <c:pt idx="499">
                  <c:v>7.0</c:v>
                </c:pt>
                <c:pt idx="500">
                  <c:v>7.0</c:v>
                </c:pt>
                <c:pt idx="501">
                  <c:v>19.0</c:v>
                </c:pt>
                <c:pt idx="502">
                  <c:v>1.0</c:v>
                </c:pt>
                <c:pt idx="503">
                  <c:v>2.0</c:v>
                </c:pt>
                <c:pt idx="504">
                  <c:v>28.0</c:v>
                </c:pt>
                <c:pt idx="505">
                  <c:v>26.0</c:v>
                </c:pt>
                <c:pt idx="506">
                  <c:v>4.0</c:v>
                </c:pt>
                <c:pt idx="507">
                  <c:v>20.0</c:v>
                </c:pt>
                <c:pt idx="508">
                  <c:v>2.0</c:v>
                </c:pt>
                <c:pt idx="509">
                  <c:v>3.0</c:v>
                </c:pt>
                <c:pt idx="510">
                  <c:v>14.0</c:v>
                </c:pt>
                <c:pt idx="511">
                  <c:v>24.0</c:v>
                </c:pt>
                <c:pt idx="512">
                  <c:v>8.0</c:v>
                </c:pt>
                <c:pt idx="513">
                  <c:v>14.0</c:v>
                </c:pt>
                <c:pt idx="514">
                  <c:v>24.0</c:v>
                </c:pt>
                <c:pt idx="515">
                  <c:v>15.0</c:v>
                </c:pt>
                <c:pt idx="516">
                  <c:v>3.0</c:v>
                </c:pt>
                <c:pt idx="517">
                  <c:v>19.0</c:v>
                </c:pt>
                <c:pt idx="518">
                  <c:v>2.0</c:v>
                </c:pt>
                <c:pt idx="519">
                  <c:v>1.0</c:v>
                </c:pt>
                <c:pt idx="520">
                  <c:v>21.0</c:v>
                </c:pt>
                <c:pt idx="521">
                  <c:v>13.0</c:v>
                </c:pt>
                <c:pt idx="522">
                  <c:v>10.0</c:v>
                </c:pt>
                <c:pt idx="523">
                  <c:v>4.0</c:v>
                </c:pt>
                <c:pt idx="524">
                  <c:v>14.0</c:v>
                </c:pt>
                <c:pt idx="525">
                  <c:v>7.0</c:v>
                </c:pt>
                <c:pt idx="526">
                  <c:v>1.0</c:v>
                </c:pt>
                <c:pt idx="527">
                  <c:v>16.0</c:v>
                </c:pt>
                <c:pt idx="528">
                  <c:v>25.0</c:v>
                </c:pt>
                <c:pt idx="529">
                  <c:v>1.0</c:v>
                </c:pt>
                <c:pt idx="530">
                  <c:v>11.0</c:v>
                </c:pt>
                <c:pt idx="531">
                  <c:v>18.0</c:v>
                </c:pt>
                <c:pt idx="532">
                  <c:v>3.0</c:v>
                </c:pt>
                <c:pt idx="533">
                  <c:v>30.0</c:v>
                </c:pt>
                <c:pt idx="534">
                  <c:v>13.0</c:v>
                </c:pt>
                <c:pt idx="535">
                  <c:v>8.0</c:v>
                </c:pt>
                <c:pt idx="536">
                  <c:v>2.0</c:v>
                </c:pt>
                <c:pt idx="537">
                  <c:v>24.0</c:v>
                </c:pt>
                <c:pt idx="538">
                  <c:v>11.0</c:v>
                </c:pt>
                <c:pt idx="539">
                  <c:v>8.0</c:v>
                </c:pt>
                <c:pt idx="540">
                  <c:v>5.0</c:v>
                </c:pt>
                <c:pt idx="541">
                  <c:v>4.0</c:v>
                </c:pt>
                <c:pt idx="542">
                  <c:v>1.0</c:v>
                </c:pt>
                <c:pt idx="543">
                  <c:v>3.0</c:v>
                </c:pt>
                <c:pt idx="544">
                  <c:v>6.0</c:v>
                </c:pt>
                <c:pt idx="545">
                  <c:v>3.0</c:v>
                </c:pt>
                <c:pt idx="546">
                  <c:v>6.0</c:v>
                </c:pt>
                <c:pt idx="547">
                  <c:v>2.0</c:v>
                </c:pt>
                <c:pt idx="548">
                  <c:v>3.0</c:v>
                </c:pt>
                <c:pt idx="549">
                  <c:v>2.0</c:v>
                </c:pt>
                <c:pt idx="550">
                  <c:v>27.0</c:v>
                </c:pt>
                <c:pt idx="551">
                  <c:v>10.0</c:v>
                </c:pt>
                <c:pt idx="552">
                  <c:v>13.0</c:v>
                </c:pt>
                <c:pt idx="553">
                  <c:v>13.0</c:v>
                </c:pt>
                <c:pt idx="554">
                  <c:v>20.0</c:v>
                </c:pt>
                <c:pt idx="555">
                  <c:v>13.0</c:v>
                </c:pt>
                <c:pt idx="556">
                  <c:v>12.0</c:v>
                </c:pt>
                <c:pt idx="557">
                  <c:v>16.0</c:v>
                </c:pt>
                <c:pt idx="558">
                  <c:v>2.0</c:v>
                </c:pt>
                <c:pt idx="559">
                  <c:v>21.0</c:v>
                </c:pt>
                <c:pt idx="560">
                  <c:v>12.0</c:v>
                </c:pt>
                <c:pt idx="561">
                  <c:v>2.0</c:v>
                </c:pt>
                <c:pt idx="562">
                  <c:v>5.0</c:v>
                </c:pt>
                <c:pt idx="563">
                  <c:v>10.0</c:v>
                </c:pt>
                <c:pt idx="564">
                  <c:v>8.0</c:v>
                </c:pt>
                <c:pt idx="565">
                  <c:v>17.0</c:v>
                </c:pt>
                <c:pt idx="566">
                  <c:v>15.0</c:v>
                </c:pt>
                <c:pt idx="567">
                  <c:v>7.0</c:v>
                </c:pt>
                <c:pt idx="568">
                  <c:v>1.0</c:v>
                </c:pt>
                <c:pt idx="569">
                  <c:v>7.0</c:v>
                </c:pt>
                <c:pt idx="570">
                  <c:v>11.0</c:v>
                </c:pt>
                <c:pt idx="571">
                  <c:v>4.0</c:v>
                </c:pt>
                <c:pt idx="572">
                  <c:v>7.0</c:v>
                </c:pt>
                <c:pt idx="573">
                  <c:v>14.0</c:v>
                </c:pt>
                <c:pt idx="574">
                  <c:v>18.0</c:v>
                </c:pt>
                <c:pt idx="575">
                  <c:v>2.0</c:v>
                </c:pt>
                <c:pt idx="576">
                  <c:v>28.0</c:v>
                </c:pt>
                <c:pt idx="577">
                  <c:v>3.0</c:v>
                </c:pt>
                <c:pt idx="578">
                  <c:v>5.0</c:v>
                </c:pt>
                <c:pt idx="579">
                  <c:v>8.0</c:v>
                </c:pt>
                <c:pt idx="580">
                  <c:v>11.0</c:v>
                </c:pt>
                <c:pt idx="581">
                  <c:v>20.0</c:v>
                </c:pt>
                <c:pt idx="582">
                  <c:v>15.0</c:v>
                </c:pt>
                <c:pt idx="583">
                  <c:v>9.0</c:v>
                </c:pt>
                <c:pt idx="584">
                  <c:v>22.0</c:v>
                </c:pt>
                <c:pt idx="585">
                  <c:v>26.0</c:v>
                </c:pt>
                <c:pt idx="586">
                  <c:v>19.0</c:v>
                </c:pt>
                <c:pt idx="587">
                  <c:v>30.0</c:v>
                </c:pt>
                <c:pt idx="588">
                  <c:v>2.0</c:v>
                </c:pt>
                <c:pt idx="589">
                  <c:v>2.0</c:v>
                </c:pt>
                <c:pt idx="590">
                  <c:v>18.0</c:v>
                </c:pt>
                <c:pt idx="591">
                  <c:v>2.0</c:v>
                </c:pt>
                <c:pt idx="592">
                  <c:v>26.0</c:v>
                </c:pt>
                <c:pt idx="593">
                  <c:v>1.0</c:v>
                </c:pt>
                <c:pt idx="594">
                  <c:v>4.0</c:v>
                </c:pt>
                <c:pt idx="595">
                  <c:v>13.0</c:v>
                </c:pt>
                <c:pt idx="596">
                  <c:v>13.0</c:v>
                </c:pt>
                <c:pt idx="597">
                  <c:v>5.0</c:v>
                </c:pt>
                <c:pt idx="598">
                  <c:v>4.0</c:v>
                </c:pt>
                <c:pt idx="599">
                  <c:v>6.0</c:v>
                </c:pt>
                <c:pt idx="600">
                  <c:v>1.0</c:v>
                </c:pt>
                <c:pt idx="601">
                  <c:v>2.0</c:v>
                </c:pt>
                <c:pt idx="602">
                  <c:v>1.0</c:v>
                </c:pt>
                <c:pt idx="603">
                  <c:v>3.0</c:v>
                </c:pt>
                <c:pt idx="604">
                  <c:v>18.0</c:v>
                </c:pt>
                <c:pt idx="605">
                  <c:v>1.0</c:v>
                </c:pt>
                <c:pt idx="606">
                  <c:v>13.0</c:v>
                </c:pt>
                <c:pt idx="607">
                  <c:v>1.0</c:v>
                </c:pt>
                <c:pt idx="608">
                  <c:v>4.0</c:v>
                </c:pt>
                <c:pt idx="609">
                  <c:v>30.0</c:v>
                </c:pt>
                <c:pt idx="610">
                  <c:v>24.0</c:v>
                </c:pt>
                <c:pt idx="611">
                  <c:v>5.0</c:v>
                </c:pt>
                <c:pt idx="612">
                  <c:v>9.0</c:v>
                </c:pt>
                <c:pt idx="613">
                  <c:v>3.0</c:v>
                </c:pt>
                <c:pt idx="614">
                  <c:v>4.0</c:v>
                </c:pt>
                <c:pt idx="615">
                  <c:v>8.0</c:v>
                </c:pt>
                <c:pt idx="616">
                  <c:v>6.0</c:v>
                </c:pt>
                <c:pt idx="617">
                  <c:v>5.0</c:v>
                </c:pt>
                <c:pt idx="618">
                  <c:v>4.0</c:v>
                </c:pt>
                <c:pt idx="619">
                  <c:v>20.0</c:v>
                </c:pt>
                <c:pt idx="620">
                  <c:v>18.0</c:v>
                </c:pt>
                <c:pt idx="621">
                  <c:v>17.0</c:v>
                </c:pt>
                <c:pt idx="622">
                  <c:v>6.0</c:v>
                </c:pt>
                <c:pt idx="623">
                  <c:v>3.0</c:v>
                </c:pt>
                <c:pt idx="624">
                  <c:v>5.0</c:v>
                </c:pt>
                <c:pt idx="625">
                  <c:v>9.0</c:v>
                </c:pt>
                <c:pt idx="626">
                  <c:v>10.0</c:v>
                </c:pt>
                <c:pt idx="627">
                  <c:v>8.0</c:v>
                </c:pt>
                <c:pt idx="628">
                  <c:v>9.0</c:v>
                </c:pt>
                <c:pt idx="629">
                  <c:v>23.0</c:v>
                </c:pt>
                <c:pt idx="630">
                  <c:v>13.0</c:v>
                </c:pt>
                <c:pt idx="631">
                  <c:v>5.0</c:v>
                </c:pt>
                <c:pt idx="632">
                  <c:v>11.0</c:v>
                </c:pt>
                <c:pt idx="633">
                  <c:v>8.0</c:v>
                </c:pt>
                <c:pt idx="634">
                  <c:v>1.0</c:v>
                </c:pt>
                <c:pt idx="635">
                  <c:v>19.0</c:v>
                </c:pt>
                <c:pt idx="636">
                  <c:v>12.0</c:v>
                </c:pt>
                <c:pt idx="637">
                  <c:v>4.0</c:v>
                </c:pt>
                <c:pt idx="638">
                  <c:v>14.0</c:v>
                </c:pt>
                <c:pt idx="639">
                  <c:v>8.0</c:v>
                </c:pt>
                <c:pt idx="640">
                  <c:v>7.0</c:v>
                </c:pt>
                <c:pt idx="641">
                  <c:v>15.0</c:v>
                </c:pt>
                <c:pt idx="642">
                  <c:v>3.0</c:v>
                </c:pt>
                <c:pt idx="643">
                  <c:v>1.0</c:v>
                </c:pt>
                <c:pt idx="644">
                  <c:v>1.0</c:v>
                </c:pt>
                <c:pt idx="645">
                  <c:v>16.0</c:v>
                </c:pt>
                <c:pt idx="646">
                  <c:v>29.0</c:v>
                </c:pt>
                <c:pt idx="647">
                  <c:v>2.0</c:v>
                </c:pt>
                <c:pt idx="648">
                  <c:v>24.0</c:v>
                </c:pt>
                <c:pt idx="649">
                  <c:v>5.0</c:v>
                </c:pt>
                <c:pt idx="650">
                  <c:v>16.0</c:v>
                </c:pt>
                <c:pt idx="651">
                  <c:v>10.0</c:v>
                </c:pt>
                <c:pt idx="652">
                  <c:v>6.0</c:v>
                </c:pt>
                <c:pt idx="653">
                  <c:v>10.0</c:v>
                </c:pt>
                <c:pt idx="654">
                  <c:v>4.0</c:v>
                </c:pt>
                <c:pt idx="655">
                  <c:v>23.0</c:v>
                </c:pt>
                <c:pt idx="656">
                  <c:v>6.0</c:v>
                </c:pt>
                <c:pt idx="657">
                  <c:v>10.0</c:v>
                </c:pt>
                <c:pt idx="658">
                  <c:v>6.0</c:v>
                </c:pt>
                <c:pt idx="659">
                  <c:v>8.0</c:v>
                </c:pt>
                <c:pt idx="660">
                  <c:v>2.0</c:v>
                </c:pt>
                <c:pt idx="661">
                  <c:v>4.0</c:v>
                </c:pt>
                <c:pt idx="662">
                  <c:v>3.0</c:v>
                </c:pt>
                <c:pt idx="663">
                  <c:v>1.0</c:v>
                </c:pt>
                <c:pt idx="664">
                  <c:v>16.0</c:v>
                </c:pt>
                <c:pt idx="665">
                  <c:v>10.0</c:v>
                </c:pt>
                <c:pt idx="666">
                  <c:v>28.0</c:v>
                </c:pt>
                <c:pt idx="667">
                  <c:v>4.0</c:v>
                </c:pt>
                <c:pt idx="668">
                  <c:v>19.0</c:v>
                </c:pt>
                <c:pt idx="669">
                  <c:v>5.0</c:v>
                </c:pt>
                <c:pt idx="670">
                  <c:v>9.0</c:v>
                </c:pt>
                <c:pt idx="671">
                  <c:v>9.0</c:v>
                </c:pt>
                <c:pt idx="672">
                  <c:v>1.0</c:v>
                </c:pt>
                <c:pt idx="673">
                  <c:v>21.0</c:v>
                </c:pt>
                <c:pt idx="674">
                  <c:v>#N/A</c:v>
                </c:pt>
              </c:numCache>
            </c:numRef>
          </c:xVal>
          <c:yVal>
            <c:numRef>
              <c:f>[results_compare_set34_2_21_16.xlsx]Sheet2!$W$2:$W$676</c:f>
              <c:numCache>
                <c:formatCode>0.00</c:formatCode>
                <c:ptCount val="67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0.923076923076923</c:v>
                </c:pt>
                <c:pt idx="4">
                  <c:v>1.0</c:v>
                </c:pt>
                <c:pt idx="5">
                  <c:v>1.0</c:v>
                </c:pt>
                <c:pt idx="6">
                  <c:v>0.846153846153846</c:v>
                </c:pt>
                <c:pt idx="7">
                  <c:v>1.0</c:v>
                </c:pt>
                <c:pt idx="8">
                  <c:v>0.692307692307692</c:v>
                </c:pt>
                <c:pt idx="9">
                  <c:v>0.615384615384615</c:v>
                </c:pt>
                <c:pt idx="10">
                  <c:v>0.846153846153846</c:v>
                </c:pt>
                <c:pt idx="11">
                  <c:v>0.692307692307692</c:v>
                </c:pt>
                <c:pt idx="12">
                  <c:v>0.923076923076923</c:v>
                </c:pt>
                <c:pt idx="13">
                  <c:v>1.0</c:v>
                </c:pt>
                <c:pt idx="14">
                  <c:v>0.833333333333333</c:v>
                </c:pt>
                <c:pt idx="15">
                  <c:v>0.769230769230769</c:v>
                </c:pt>
                <c:pt idx="16">
                  <c:v>0.846153846153846</c:v>
                </c:pt>
                <c:pt idx="17">
                  <c:v>0.692307692307692</c:v>
                </c:pt>
                <c:pt idx="18">
                  <c:v>1.0</c:v>
                </c:pt>
                <c:pt idx="19">
                  <c:v>1.0</c:v>
                </c:pt>
                <c:pt idx="20">
                  <c:v>0.769230769230769</c:v>
                </c:pt>
                <c:pt idx="21">
                  <c:v>1.0</c:v>
                </c:pt>
                <c:pt idx="22">
                  <c:v>0.538461538461538</c:v>
                </c:pt>
                <c:pt idx="23">
                  <c:v>0.769230769230769</c:v>
                </c:pt>
                <c:pt idx="24">
                  <c:v>0.538461538461538</c:v>
                </c:pt>
                <c:pt idx="25">
                  <c:v>0.923076923076923</c:v>
                </c:pt>
                <c:pt idx="26">
                  <c:v>1.0</c:v>
                </c:pt>
                <c:pt idx="27">
                  <c:v>0.769230769230769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0.615384615384615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0.923076923076923</c:v>
                </c:pt>
                <c:pt idx="37">
                  <c:v>0.769230769230769</c:v>
                </c:pt>
                <c:pt idx="38">
                  <c:v>0.769230769230769</c:v>
                </c:pt>
                <c:pt idx="39">
                  <c:v>0.846153846153846</c:v>
                </c:pt>
                <c:pt idx="40">
                  <c:v>0.692307692307692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0.923076923076923</c:v>
                </c:pt>
                <c:pt idx="45">
                  <c:v>1.0</c:v>
                </c:pt>
                <c:pt idx="46">
                  <c:v>0.846153846153846</c:v>
                </c:pt>
                <c:pt idx="47">
                  <c:v>1.0</c:v>
                </c:pt>
                <c:pt idx="48">
                  <c:v>1.0</c:v>
                </c:pt>
                <c:pt idx="49">
                  <c:v>0.923076923076923</c:v>
                </c:pt>
                <c:pt idx="50">
                  <c:v>0.923076923076923</c:v>
                </c:pt>
                <c:pt idx="51">
                  <c:v>1.0</c:v>
                </c:pt>
                <c:pt idx="52">
                  <c:v>0.923076923076923</c:v>
                </c:pt>
                <c:pt idx="53">
                  <c:v>1.0</c:v>
                </c:pt>
                <c:pt idx="54">
                  <c:v>0.846153846153846</c:v>
                </c:pt>
                <c:pt idx="55">
                  <c:v>0.923076923076923</c:v>
                </c:pt>
                <c:pt idx="56">
                  <c:v>1.0</c:v>
                </c:pt>
                <c:pt idx="57">
                  <c:v>1.0</c:v>
                </c:pt>
                <c:pt idx="58">
                  <c:v>0.538461538461538</c:v>
                </c:pt>
                <c:pt idx="59">
                  <c:v>0.692307692307692</c:v>
                </c:pt>
                <c:pt idx="60">
                  <c:v>0.923076923076923</c:v>
                </c:pt>
                <c:pt idx="61">
                  <c:v>0.769230769230769</c:v>
                </c:pt>
                <c:pt idx="62">
                  <c:v>0.769230769230769</c:v>
                </c:pt>
                <c:pt idx="63">
                  <c:v>1.0</c:v>
                </c:pt>
                <c:pt idx="64">
                  <c:v>0.615384615384615</c:v>
                </c:pt>
                <c:pt idx="65">
                  <c:v>1.0</c:v>
                </c:pt>
                <c:pt idx="66">
                  <c:v>0.846153846153846</c:v>
                </c:pt>
                <c:pt idx="67">
                  <c:v>0.923076923076923</c:v>
                </c:pt>
                <c:pt idx="68">
                  <c:v>0.538461538461538</c:v>
                </c:pt>
                <c:pt idx="69">
                  <c:v>0.538461538461538</c:v>
                </c:pt>
                <c:pt idx="70">
                  <c:v>1.0</c:v>
                </c:pt>
                <c:pt idx="71">
                  <c:v>0.923076923076923</c:v>
                </c:pt>
                <c:pt idx="72">
                  <c:v>1.0</c:v>
                </c:pt>
                <c:pt idx="73">
                  <c:v>0.846153846153846</c:v>
                </c:pt>
                <c:pt idx="74">
                  <c:v>0.769230769230769</c:v>
                </c:pt>
                <c:pt idx="75">
                  <c:v>0.923076923076923</c:v>
                </c:pt>
                <c:pt idx="76">
                  <c:v>0.538461538461538</c:v>
                </c:pt>
                <c:pt idx="77">
                  <c:v>0.769230769230769</c:v>
                </c:pt>
                <c:pt idx="78">
                  <c:v>0.538461538461538</c:v>
                </c:pt>
                <c:pt idx="79">
                  <c:v>0.75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0.846153846153846</c:v>
                </c:pt>
                <c:pt idx="84">
                  <c:v>0.923076923076923</c:v>
                </c:pt>
                <c:pt idx="85">
                  <c:v>1.0</c:v>
                </c:pt>
                <c:pt idx="86">
                  <c:v>1.0</c:v>
                </c:pt>
                <c:pt idx="87">
                  <c:v>0.538461538461538</c:v>
                </c:pt>
                <c:pt idx="88">
                  <c:v>0.846153846153846</c:v>
                </c:pt>
                <c:pt idx="89">
                  <c:v>0.846153846153846</c:v>
                </c:pt>
                <c:pt idx="90">
                  <c:v>0.615384615384615</c:v>
                </c:pt>
                <c:pt idx="91">
                  <c:v>0.692307692307692</c:v>
                </c:pt>
                <c:pt idx="92">
                  <c:v>0.75</c:v>
                </c:pt>
                <c:pt idx="93">
                  <c:v>0.923076923076923</c:v>
                </c:pt>
                <c:pt idx="94">
                  <c:v>0.692307692307692</c:v>
                </c:pt>
                <c:pt idx="95">
                  <c:v>0.666666666666667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0.538461538461538</c:v>
                </c:pt>
                <c:pt idx="100">
                  <c:v>0.5</c:v>
                </c:pt>
                <c:pt idx="101">
                  <c:v>0.769230769230769</c:v>
                </c:pt>
                <c:pt idx="102">
                  <c:v>0.916666666666667</c:v>
                </c:pt>
                <c:pt idx="103">
                  <c:v>0.769230769230769</c:v>
                </c:pt>
                <c:pt idx="104">
                  <c:v>0.615384615384615</c:v>
                </c:pt>
                <c:pt idx="105">
                  <c:v>0.846153846153846</c:v>
                </c:pt>
                <c:pt idx="106">
                  <c:v>0.5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0.916666666666667</c:v>
                </c:pt>
                <c:pt idx="111">
                  <c:v>0.615384615384615</c:v>
                </c:pt>
                <c:pt idx="112">
                  <c:v>1.0</c:v>
                </c:pt>
                <c:pt idx="113">
                  <c:v>0.923076923076923</c:v>
                </c:pt>
                <c:pt idx="114">
                  <c:v>1.0</c:v>
                </c:pt>
                <c:pt idx="115">
                  <c:v>0.833333333333333</c:v>
                </c:pt>
                <c:pt idx="116">
                  <c:v>0.615384615384615</c:v>
                </c:pt>
                <c:pt idx="117">
                  <c:v>0.923076923076923</c:v>
                </c:pt>
                <c:pt idx="118">
                  <c:v>0.769230769230769</c:v>
                </c:pt>
                <c:pt idx="119">
                  <c:v>0.692307692307692</c:v>
                </c:pt>
                <c:pt idx="120">
                  <c:v>0.769230769230769</c:v>
                </c:pt>
                <c:pt idx="121">
                  <c:v>1.0</c:v>
                </c:pt>
                <c:pt idx="122">
                  <c:v>0.923076923076923</c:v>
                </c:pt>
                <c:pt idx="123">
                  <c:v>0.923076923076923</c:v>
                </c:pt>
                <c:pt idx="124">
                  <c:v>0.846153846153846</c:v>
                </c:pt>
                <c:pt idx="125">
                  <c:v>0.846153846153846</c:v>
                </c:pt>
                <c:pt idx="126">
                  <c:v>0.846153846153846</c:v>
                </c:pt>
                <c:pt idx="127">
                  <c:v>0.615384615384615</c:v>
                </c:pt>
                <c:pt idx="128">
                  <c:v>0.692307692307692</c:v>
                </c:pt>
                <c:pt idx="129">
                  <c:v>1.0</c:v>
                </c:pt>
                <c:pt idx="130">
                  <c:v>0.846153846153846</c:v>
                </c:pt>
                <c:pt idx="131">
                  <c:v>1.0</c:v>
                </c:pt>
                <c:pt idx="132">
                  <c:v>0.846153846153846</c:v>
                </c:pt>
                <c:pt idx="133">
                  <c:v>1.0</c:v>
                </c:pt>
                <c:pt idx="134">
                  <c:v>1.0</c:v>
                </c:pt>
                <c:pt idx="135">
                  <c:v>0.846153846153846</c:v>
                </c:pt>
                <c:pt idx="136">
                  <c:v>1.0</c:v>
                </c:pt>
                <c:pt idx="137">
                  <c:v>0.846153846153846</c:v>
                </c:pt>
                <c:pt idx="138">
                  <c:v>0.692307692307692</c:v>
                </c:pt>
                <c:pt idx="139">
                  <c:v>1.0</c:v>
                </c:pt>
                <c:pt idx="140">
                  <c:v>0.692307692307692</c:v>
                </c:pt>
                <c:pt idx="141">
                  <c:v>1.0</c:v>
                </c:pt>
                <c:pt idx="142">
                  <c:v>1.0</c:v>
                </c:pt>
                <c:pt idx="143">
                  <c:v>0.615384615384615</c:v>
                </c:pt>
                <c:pt idx="144">
                  <c:v>0.769230769230769</c:v>
                </c:pt>
                <c:pt idx="145">
                  <c:v>0.846153846153846</c:v>
                </c:pt>
                <c:pt idx="146">
                  <c:v>0.538461538461538</c:v>
                </c:pt>
                <c:pt idx="147">
                  <c:v>0.846153846153846</c:v>
                </c:pt>
                <c:pt idx="148">
                  <c:v>0.615384615384615</c:v>
                </c:pt>
                <c:pt idx="149">
                  <c:v>1.0</c:v>
                </c:pt>
                <c:pt idx="150">
                  <c:v>0.923076923076923</c:v>
                </c:pt>
                <c:pt idx="151">
                  <c:v>0.846153846153846</c:v>
                </c:pt>
                <c:pt idx="152">
                  <c:v>1.0</c:v>
                </c:pt>
                <c:pt idx="153">
                  <c:v>0.923076923076923</c:v>
                </c:pt>
                <c:pt idx="154">
                  <c:v>1.0</c:v>
                </c:pt>
                <c:pt idx="155">
                  <c:v>0.846153846153846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0.769230769230769</c:v>
                </c:pt>
                <c:pt idx="160">
                  <c:v>0.692307692307692</c:v>
                </c:pt>
                <c:pt idx="161">
                  <c:v>0.769230769230769</c:v>
                </c:pt>
                <c:pt idx="162">
                  <c:v>0.923076923076923</c:v>
                </c:pt>
                <c:pt idx="163">
                  <c:v>0.692307692307692</c:v>
                </c:pt>
                <c:pt idx="164">
                  <c:v>0.846153846153846</c:v>
                </c:pt>
                <c:pt idx="165">
                  <c:v>0.846153846153846</c:v>
                </c:pt>
                <c:pt idx="166">
                  <c:v>0.538461538461538</c:v>
                </c:pt>
                <c:pt idx="167">
                  <c:v>1.0</c:v>
                </c:pt>
                <c:pt idx="168">
                  <c:v>0.583333333333333</c:v>
                </c:pt>
                <c:pt idx="169">
                  <c:v>0.583333333333333</c:v>
                </c:pt>
                <c:pt idx="170">
                  <c:v>0.692307692307692</c:v>
                </c:pt>
                <c:pt idx="171">
                  <c:v>0.615384615384615</c:v>
                </c:pt>
                <c:pt idx="172">
                  <c:v>1.0</c:v>
                </c:pt>
                <c:pt idx="173">
                  <c:v>1.0</c:v>
                </c:pt>
                <c:pt idx="174">
                  <c:v>0.538461538461538</c:v>
                </c:pt>
                <c:pt idx="175">
                  <c:v>0.615384615384615</c:v>
                </c:pt>
                <c:pt idx="176">
                  <c:v>0.769230769230769</c:v>
                </c:pt>
                <c:pt idx="177">
                  <c:v>0.923076923076923</c:v>
                </c:pt>
                <c:pt idx="178">
                  <c:v>1.0</c:v>
                </c:pt>
                <c:pt idx="179">
                  <c:v>0.846153846153846</c:v>
                </c:pt>
                <c:pt idx="180">
                  <c:v>0.538461538461538</c:v>
                </c:pt>
                <c:pt idx="181">
                  <c:v>1.0</c:v>
                </c:pt>
                <c:pt idx="182">
                  <c:v>0.769230769230769</c:v>
                </c:pt>
                <c:pt idx="183">
                  <c:v>1.0</c:v>
                </c:pt>
                <c:pt idx="184">
                  <c:v>0.846153846153846</c:v>
                </c:pt>
                <c:pt idx="185">
                  <c:v>0.846153846153846</c:v>
                </c:pt>
                <c:pt idx="186">
                  <c:v>0.692307692307692</c:v>
                </c:pt>
                <c:pt idx="187">
                  <c:v>0.538461538461538</c:v>
                </c:pt>
                <c:pt idx="188">
                  <c:v>0.769230769230769</c:v>
                </c:pt>
                <c:pt idx="189">
                  <c:v>1.0</c:v>
                </c:pt>
                <c:pt idx="190">
                  <c:v>0.538461538461538</c:v>
                </c:pt>
                <c:pt idx="191">
                  <c:v>0.769230769230769</c:v>
                </c:pt>
                <c:pt idx="192">
                  <c:v>0.846153846153846</c:v>
                </c:pt>
                <c:pt idx="193">
                  <c:v>0.769230769230769</c:v>
                </c:pt>
                <c:pt idx="194">
                  <c:v>0.692307692307692</c:v>
                </c:pt>
                <c:pt idx="195">
                  <c:v>1.0</c:v>
                </c:pt>
                <c:pt idx="196">
                  <c:v>0.923076923076923</c:v>
                </c:pt>
                <c:pt idx="197">
                  <c:v>1.0</c:v>
                </c:pt>
                <c:pt idx="198">
                  <c:v>0.769230769230769</c:v>
                </c:pt>
                <c:pt idx="199">
                  <c:v>0.846153846153846</c:v>
                </c:pt>
                <c:pt idx="200">
                  <c:v>0.538461538461538</c:v>
                </c:pt>
                <c:pt idx="201">
                  <c:v>1.0</c:v>
                </c:pt>
                <c:pt idx="202">
                  <c:v>1.0</c:v>
                </c:pt>
                <c:pt idx="203">
                  <c:v>0.923076923076923</c:v>
                </c:pt>
                <c:pt idx="204">
                  <c:v>1.0</c:v>
                </c:pt>
                <c:pt idx="205">
                  <c:v>0.923076923076923</c:v>
                </c:pt>
                <c:pt idx="206">
                  <c:v>0.923076923076923</c:v>
                </c:pt>
                <c:pt idx="207">
                  <c:v>0.923076923076923</c:v>
                </c:pt>
                <c:pt idx="208">
                  <c:v>1.0</c:v>
                </c:pt>
                <c:pt idx="209">
                  <c:v>1.0</c:v>
                </c:pt>
                <c:pt idx="210">
                  <c:v>0.923076923076923</c:v>
                </c:pt>
                <c:pt idx="211">
                  <c:v>0.846153846153846</c:v>
                </c:pt>
                <c:pt idx="212">
                  <c:v>0.923076923076923</c:v>
                </c:pt>
                <c:pt idx="213">
                  <c:v>1.0</c:v>
                </c:pt>
                <c:pt idx="214">
                  <c:v>0.846153846153846</c:v>
                </c:pt>
                <c:pt idx="215">
                  <c:v>0.615384615384615</c:v>
                </c:pt>
                <c:pt idx="216">
                  <c:v>0.846153846153846</c:v>
                </c:pt>
                <c:pt idx="217">
                  <c:v>0.538461538461538</c:v>
                </c:pt>
                <c:pt idx="218">
                  <c:v>0.538461538461538</c:v>
                </c:pt>
                <c:pt idx="219">
                  <c:v>0.769230769230769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0.923076923076923</c:v>
                </c:pt>
                <c:pt idx="227">
                  <c:v>1.0</c:v>
                </c:pt>
                <c:pt idx="228">
                  <c:v>0.923076923076923</c:v>
                </c:pt>
                <c:pt idx="229">
                  <c:v>1.0</c:v>
                </c:pt>
                <c:pt idx="230">
                  <c:v>1.0</c:v>
                </c:pt>
                <c:pt idx="231">
                  <c:v>0.769230769230769</c:v>
                </c:pt>
                <c:pt idx="232">
                  <c:v>1.0</c:v>
                </c:pt>
                <c:pt idx="233">
                  <c:v>0.846153846153846</c:v>
                </c:pt>
                <c:pt idx="234">
                  <c:v>1.0</c:v>
                </c:pt>
                <c:pt idx="235">
                  <c:v>1.0</c:v>
                </c:pt>
                <c:pt idx="236">
                  <c:v>0.615384615384615</c:v>
                </c:pt>
                <c:pt idx="237">
                  <c:v>0.615384615384615</c:v>
                </c:pt>
                <c:pt idx="238">
                  <c:v>0.692307692307692</c:v>
                </c:pt>
                <c:pt idx="239">
                  <c:v>0.846153846153846</c:v>
                </c:pt>
                <c:pt idx="240">
                  <c:v>0.538461538461538</c:v>
                </c:pt>
                <c:pt idx="241">
                  <c:v>1.0</c:v>
                </c:pt>
                <c:pt idx="242">
                  <c:v>0.769230769230769</c:v>
                </c:pt>
                <c:pt idx="243">
                  <c:v>0.846153846153846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0.923076923076923</c:v>
                </c:pt>
                <c:pt idx="248">
                  <c:v>0.923076923076923</c:v>
                </c:pt>
                <c:pt idx="249">
                  <c:v>1.0</c:v>
                </c:pt>
                <c:pt idx="250">
                  <c:v>0.923076923076923</c:v>
                </c:pt>
                <c:pt idx="251">
                  <c:v>1.0</c:v>
                </c:pt>
                <c:pt idx="252">
                  <c:v>0.923076923076923</c:v>
                </c:pt>
                <c:pt idx="253">
                  <c:v>1.0</c:v>
                </c:pt>
                <c:pt idx="254">
                  <c:v>0.769230769230769</c:v>
                </c:pt>
                <c:pt idx="255">
                  <c:v>0.538461538461538</c:v>
                </c:pt>
                <c:pt idx="256">
                  <c:v>0.923076923076923</c:v>
                </c:pt>
                <c:pt idx="257">
                  <c:v>0.692307692307692</c:v>
                </c:pt>
                <c:pt idx="258">
                  <c:v>1.0</c:v>
                </c:pt>
                <c:pt idx="259">
                  <c:v>0.846153846153846</c:v>
                </c:pt>
                <c:pt idx="260">
                  <c:v>1.0</c:v>
                </c:pt>
                <c:pt idx="261">
                  <c:v>1.0</c:v>
                </c:pt>
                <c:pt idx="262">
                  <c:v>0.846153846153846</c:v>
                </c:pt>
                <c:pt idx="263">
                  <c:v>1.0</c:v>
                </c:pt>
                <c:pt idx="264">
                  <c:v>0.769230769230769</c:v>
                </c:pt>
                <c:pt idx="265">
                  <c:v>1.0</c:v>
                </c:pt>
                <c:pt idx="266">
                  <c:v>0.923076923076923</c:v>
                </c:pt>
                <c:pt idx="267">
                  <c:v>0.538461538461538</c:v>
                </c:pt>
                <c:pt idx="268">
                  <c:v>1.0</c:v>
                </c:pt>
                <c:pt idx="269">
                  <c:v>0.846153846153846</c:v>
                </c:pt>
                <c:pt idx="270">
                  <c:v>0.692307692307692</c:v>
                </c:pt>
                <c:pt idx="271">
                  <c:v>0.923076923076923</c:v>
                </c:pt>
                <c:pt idx="272">
                  <c:v>0.769230769230769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0.846153846153846</c:v>
                </c:pt>
                <c:pt idx="278">
                  <c:v>0.538461538461538</c:v>
                </c:pt>
                <c:pt idx="279">
                  <c:v>0.769230769230769</c:v>
                </c:pt>
                <c:pt idx="280">
                  <c:v>0.846153846153846</c:v>
                </c:pt>
                <c:pt idx="281">
                  <c:v>0.615384615384615</c:v>
                </c:pt>
                <c:pt idx="282">
                  <c:v>1.0</c:v>
                </c:pt>
                <c:pt idx="283">
                  <c:v>0.538461538461538</c:v>
                </c:pt>
                <c:pt idx="284">
                  <c:v>0.769230769230769</c:v>
                </c:pt>
                <c:pt idx="285">
                  <c:v>0.923076923076923</c:v>
                </c:pt>
                <c:pt idx="286">
                  <c:v>1.0</c:v>
                </c:pt>
                <c:pt idx="287">
                  <c:v>0.615384615384615</c:v>
                </c:pt>
                <c:pt idx="288">
                  <c:v>1.0</c:v>
                </c:pt>
                <c:pt idx="289">
                  <c:v>0.923076923076923</c:v>
                </c:pt>
                <c:pt idx="290">
                  <c:v>0.846153846153846</c:v>
                </c:pt>
                <c:pt idx="291">
                  <c:v>0.846153846153846</c:v>
                </c:pt>
                <c:pt idx="292">
                  <c:v>0.923076923076923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0.923076923076923</c:v>
                </c:pt>
                <c:pt idx="299">
                  <c:v>1.0</c:v>
                </c:pt>
                <c:pt idx="300">
                  <c:v>0.769230769230769</c:v>
                </c:pt>
                <c:pt idx="301">
                  <c:v>0.538461538461538</c:v>
                </c:pt>
                <c:pt idx="302">
                  <c:v>0.538461538461538</c:v>
                </c:pt>
                <c:pt idx="303">
                  <c:v>0.615384615384615</c:v>
                </c:pt>
                <c:pt idx="304">
                  <c:v>0.923076923076923</c:v>
                </c:pt>
                <c:pt idx="305">
                  <c:v>0.846153846153846</c:v>
                </c:pt>
                <c:pt idx="306">
                  <c:v>0.769230769230769</c:v>
                </c:pt>
                <c:pt idx="307">
                  <c:v>0.846153846153846</c:v>
                </c:pt>
                <c:pt idx="308">
                  <c:v>0.769230769230769</c:v>
                </c:pt>
                <c:pt idx="309">
                  <c:v>1.0</c:v>
                </c:pt>
                <c:pt idx="310">
                  <c:v>0.769230769230769</c:v>
                </c:pt>
                <c:pt idx="311">
                  <c:v>1.0</c:v>
                </c:pt>
                <c:pt idx="312">
                  <c:v>0.923076923076923</c:v>
                </c:pt>
                <c:pt idx="313">
                  <c:v>0.692307692307692</c:v>
                </c:pt>
                <c:pt idx="314">
                  <c:v>1.0</c:v>
                </c:pt>
                <c:pt idx="315">
                  <c:v>1.0</c:v>
                </c:pt>
                <c:pt idx="316">
                  <c:v>0.615384615384615</c:v>
                </c:pt>
                <c:pt idx="317">
                  <c:v>0.538461538461538</c:v>
                </c:pt>
                <c:pt idx="318">
                  <c:v>0.846153846153846</c:v>
                </c:pt>
                <c:pt idx="319">
                  <c:v>1.0</c:v>
                </c:pt>
                <c:pt idx="320">
                  <c:v>0.923076923076923</c:v>
                </c:pt>
                <c:pt idx="321">
                  <c:v>0.692307692307692</c:v>
                </c:pt>
                <c:pt idx="322">
                  <c:v>1.0</c:v>
                </c:pt>
                <c:pt idx="323">
                  <c:v>0.538461538461538</c:v>
                </c:pt>
                <c:pt idx="324">
                  <c:v>0.846153846153846</c:v>
                </c:pt>
                <c:pt idx="325">
                  <c:v>1.0</c:v>
                </c:pt>
                <c:pt idx="326">
                  <c:v>0.692307692307692</c:v>
                </c:pt>
                <c:pt idx="327">
                  <c:v>1.0</c:v>
                </c:pt>
                <c:pt idx="328">
                  <c:v>1.0</c:v>
                </c:pt>
                <c:pt idx="329">
                  <c:v>0.769230769230769</c:v>
                </c:pt>
                <c:pt idx="330">
                  <c:v>1.0</c:v>
                </c:pt>
                <c:pt idx="331">
                  <c:v>0.846153846153846</c:v>
                </c:pt>
                <c:pt idx="332">
                  <c:v>1.0</c:v>
                </c:pt>
                <c:pt idx="333">
                  <c:v>1.0</c:v>
                </c:pt>
                <c:pt idx="334">
                  <c:v>0.692307692307692</c:v>
                </c:pt>
                <c:pt idx="335">
                  <c:v>0.538461538461538</c:v>
                </c:pt>
                <c:pt idx="336">
                  <c:v>0.846153846153846</c:v>
                </c:pt>
                <c:pt idx="337">
                  <c:v>0.615384615384615</c:v>
                </c:pt>
                <c:pt idx="338">
                  <c:v>0.538461538461538</c:v>
                </c:pt>
                <c:pt idx="339">
                  <c:v>1.0</c:v>
                </c:pt>
                <c:pt idx="340">
                  <c:v>0.846153846153846</c:v>
                </c:pt>
                <c:pt idx="341">
                  <c:v>0.692307692307692</c:v>
                </c:pt>
                <c:pt idx="342">
                  <c:v>1.0</c:v>
                </c:pt>
                <c:pt idx="343">
                  <c:v>0.692307692307692</c:v>
                </c:pt>
                <c:pt idx="344">
                  <c:v>0.923076923076923</c:v>
                </c:pt>
                <c:pt idx="345">
                  <c:v>0.769230769230769</c:v>
                </c:pt>
                <c:pt idx="346">
                  <c:v>1.0</c:v>
                </c:pt>
                <c:pt idx="347">
                  <c:v>0.538461538461538</c:v>
                </c:pt>
                <c:pt idx="348">
                  <c:v>0.692307692307692</c:v>
                </c:pt>
                <c:pt idx="349">
                  <c:v>1.0</c:v>
                </c:pt>
                <c:pt idx="350">
                  <c:v>0.538461538461538</c:v>
                </c:pt>
                <c:pt idx="351">
                  <c:v>0.923076923076923</c:v>
                </c:pt>
                <c:pt idx="352">
                  <c:v>0.846153846153846</c:v>
                </c:pt>
                <c:pt idx="353">
                  <c:v>0.692307692307692</c:v>
                </c:pt>
                <c:pt idx="354">
                  <c:v>0.538461538461538</c:v>
                </c:pt>
                <c:pt idx="355">
                  <c:v>0.846153846153846</c:v>
                </c:pt>
                <c:pt idx="356">
                  <c:v>1.0</c:v>
                </c:pt>
                <c:pt idx="357">
                  <c:v>0.923076923076923</c:v>
                </c:pt>
                <c:pt idx="358">
                  <c:v>0.923076923076923</c:v>
                </c:pt>
                <c:pt idx="359">
                  <c:v>1.0</c:v>
                </c:pt>
                <c:pt idx="360">
                  <c:v>0.692307692307692</c:v>
                </c:pt>
                <c:pt idx="361">
                  <c:v>0.923076923076923</c:v>
                </c:pt>
                <c:pt idx="362">
                  <c:v>0.615384615384615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0.923076923076923</c:v>
                </c:pt>
                <c:pt idx="368">
                  <c:v>0.923076923076923</c:v>
                </c:pt>
                <c:pt idx="369">
                  <c:v>0.538461538461538</c:v>
                </c:pt>
                <c:pt idx="370">
                  <c:v>0.923076923076923</c:v>
                </c:pt>
                <c:pt idx="371">
                  <c:v>1.0</c:v>
                </c:pt>
                <c:pt idx="372">
                  <c:v>1.0</c:v>
                </c:pt>
                <c:pt idx="373">
                  <c:v>0.846153846153846</c:v>
                </c:pt>
                <c:pt idx="374">
                  <c:v>0.923076923076923</c:v>
                </c:pt>
                <c:pt idx="375">
                  <c:v>0.769230769230769</c:v>
                </c:pt>
                <c:pt idx="376">
                  <c:v>0.923076923076923</c:v>
                </c:pt>
                <c:pt idx="377">
                  <c:v>1.0</c:v>
                </c:pt>
                <c:pt idx="378">
                  <c:v>0.615384615384615</c:v>
                </c:pt>
                <c:pt idx="379">
                  <c:v>0.538461538461538</c:v>
                </c:pt>
                <c:pt idx="380">
                  <c:v>0.846153846153846</c:v>
                </c:pt>
                <c:pt idx="381">
                  <c:v>1.0</c:v>
                </c:pt>
                <c:pt idx="382">
                  <c:v>1.0</c:v>
                </c:pt>
                <c:pt idx="383">
                  <c:v>0.769230769230769</c:v>
                </c:pt>
                <c:pt idx="384">
                  <c:v>0.846153846153846</c:v>
                </c:pt>
                <c:pt idx="385">
                  <c:v>0.846153846153846</c:v>
                </c:pt>
                <c:pt idx="386">
                  <c:v>1.0</c:v>
                </c:pt>
                <c:pt idx="387">
                  <c:v>0.692307692307692</c:v>
                </c:pt>
                <c:pt idx="388">
                  <c:v>1.0</c:v>
                </c:pt>
                <c:pt idx="389">
                  <c:v>0.846153846153846</c:v>
                </c:pt>
                <c:pt idx="390">
                  <c:v>0.923076923076923</c:v>
                </c:pt>
                <c:pt idx="391">
                  <c:v>0.923076923076923</c:v>
                </c:pt>
                <c:pt idx="392">
                  <c:v>0.923076923076923</c:v>
                </c:pt>
                <c:pt idx="393">
                  <c:v>0.615384615384615</c:v>
                </c:pt>
                <c:pt idx="394">
                  <c:v>0.615384615384615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0.923076923076923</c:v>
                </c:pt>
                <c:pt idx="400">
                  <c:v>0.923076923076923</c:v>
                </c:pt>
                <c:pt idx="401">
                  <c:v>1.0</c:v>
                </c:pt>
                <c:pt idx="402">
                  <c:v>1.0</c:v>
                </c:pt>
                <c:pt idx="403">
                  <c:v>0.846153846153846</c:v>
                </c:pt>
                <c:pt idx="404">
                  <c:v>0.538461538461538</c:v>
                </c:pt>
                <c:pt idx="405">
                  <c:v>0.923076923076923</c:v>
                </c:pt>
                <c:pt idx="406">
                  <c:v>0.769230769230769</c:v>
                </c:pt>
                <c:pt idx="407">
                  <c:v>1.0</c:v>
                </c:pt>
                <c:pt idx="408">
                  <c:v>1.0</c:v>
                </c:pt>
                <c:pt idx="409">
                  <c:v>0.923076923076923</c:v>
                </c:pt>
                <c:pt idx="410">
                  <c:v>0.769230769230769</c:v>
                </c:pt>
                <c:pt idx="411">
                  <c:v>0.923076923076923</c:v>
                </c:pt>
                <c:pt idx="412">
                  <c:v>0.923076923076923</c:v>
                </c:pt>
                <c:pt idx="413">
                  <c:v>0.923076923076923</c:v>
                </c:pt>
                <c:pt idx="414">
                  <c:v>0.538461538461538</c:v>
                </c:pt>
                <c:pt idx="415">
                  <c:v>0.538461538461538</c:v>
                </c:pt>
                <c:pt idx="416">
                  <c:v>0.846153846153846</c:v>
                </c:pt>
                <c:pt idx="417">
                  <c:v>0.538461538461538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0.615384615384615</c:v>
                </c:pt>
                <c:pt idx="424">
                  <c:v>0.615384615384615</c:v>
                </c:pt>
                <c:pt idx="425">
                  <c:v>1.0</c:v>
                </c:pt>
                <c:pt idx="426">
                  <c:v>0.846153846153846</c:v>
                </c:pt>
                <c:pt idx="427">
                  <c:v>0.615384615384615</c:v>
                </c:pt>
                <c:pt idx="428">
                  <c:v>0.846153846153846</c:v>
                </c:pt>
                <c:pt idx="429">
                  <c:v>0.923076923076923</c:v>
                </c:pt>
                <c:pt idx="430">
                  <c:v>1.0</c:v>
                </c:pt>
                <c:pt idx="431">
                  <c:v>0.846153846153846</c:v>
                </c:pt>
                <c:pt idx="432">
                  <c:v>0.769230769230769</c:v>
                </c:pt>
                <c:pt idx="433">
                  <c:v>0.846153846153846</c:v>
                </c:pt>
                <c:pt idx="434">
                  <c:v>0.692307692307692</c:v>
                </c:pt>
                <c:pt idx="435">
                  <c:v>0.923076923076923</c:v>
                </c:pt>
                <c:pt idx="436">
                  <c:v>0.692307692307692</c:v>
                </c:pt>
                <c:pt idx="437">
                  <c:v>1.0</c:v>
                </c:pt>
                <c:pt idx="438">
                  <c:v>0.846153846153846</c:v>
                </c:pt>
                <c:pt idx="439">
                  <c:v>0.538461538461538</c:v>
                </c:pt>
                <c:pt idx="440">
                  <c:v>0.769230769230769</c:v>
                </c:pt>
                <c:pt idx="441">
                  <c:v>0.923076923076923</c:v>
                </c:pt>
                <c:pt idx="442">
                  <c:v>0.769230769230769</c:v>
                </c:pt>
                <c:pt idx="443">
                  <c:v>0.692307692307692</c:v>
                </c:pt>
                <c:pt idx="444">
                  <c:v>1.0</c:v>
                </c:pt>
                <c:pt idx="445">
                  <c:v>0.692307692307692</c:v>
                </c:pt>
                <c:pt idx="446">
                  <c:v>1.0</c:v>
                </c:pt>
                <c:pt idx="447">
                  <c:v>1.0</c:v>
                </c:pt>
                <c:pt idx="448">
                  <c:v>0.538461538461538</c:v>
                </c:pt>
                <c:pt idx="449">
                  <c:v>0.615384615384615</c:v>
                </c:pt>
                <c:pt idx="450">
                  <c:v>0.615384615384615</c:v>
                </c:pt>
                <c:pt idx="451">
                  <c:v>0.846153846153846</c:v>
                </c:pt>
                <c:pt idx="452">
                  <c:v>0.846153846153846</c:v>
                </c:pt>
                <c:pt idx="453">
                  <c:v>0.923076923076923</c:v>
                </c:pt>
                <c:pt idx="454">
                  <c:v>0.615384615384615</c:v>
                </c:pt>
                <c:pt idx="455">
                  <c:v>1.0</c:v>
                </c:pt>
                <c:pt idx="456">
                  <c:v>0.923076923076923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0.692307692307692</c:v>
                </c:pt>
                <c:pt idx="462">
                  <c:v>0.923076923076923</c:v>
                </c:pt>
                <c:pt idx="463">
                  <c:v>0.846153846153846</c:v>
                </c:pt>
                <c:pt idx="464">
                  <c:v>0.538461538461538</c:v>
                </c:pt>
                <c:pt idx="465">
                  <c:v>0.923076923076923</c:v>
                </c:pt>
                <c:pt idx="466">
                  <c:v>0.846153846153846</c:v>
                </c:pt>
                <c:pt idx="467">
                  <c:v>1.0</c:v>
                </c:pt>
                <c:pt idx="468">
                  <c:v>0.923076923076923</c:v>
                </c:pt>
                <c:pt idx="469">
                  <c:v>1.0</c:v>
                </c:pt>
                <c:pt idx="470">
                  <c:v>0.846153846153846</c:v>
                </c:pt>
                <c:pt idx="471">
                  <c:v>1.0</c:v>
                </c:pt>
                <c:pt idx="472">
                  <c:v>0.846153846153846</c:v>
                </c:pt>
                <c:pt idx="473">
                  <c:v>0.923076923076923</c:v>
                </c:pt>
                <c:pt idx="474">
                  <c:v>0.538461538461538</c:v>
                </c:pt>
                <c:pt idx="475">
                  <c:v>0.769230769230769</c:v>
                </c:pt>
                <c:pt idx="476">
                  <c:v>0.923076923076923</c:v>
                </c:pt>
                <c:pt idx="477">
                  <c:v>1.0</c:v>
                </c:pt>
                <c:pt idx="478">
                  <c:v>0.769230769230769</c:v>
                </c:pt>
                <c:pt idx="479">
                  <c:v>0.846153846153846</c:v>
                </c:pt>
                <c:pt idx="480">
                  <c:v>0.846153846153846</c:v>
                </c:pt>
                <c:pt idx="481">
                  <c:v>0.538461538461538</c:v>
                </c:pt>
                <c:pt idx="482">
                  <c:v>0.615384615384615</c:v>
                </c:pt>
                <c:pt idx="483">
                  <c:v>0.923076923076923</c:v>
                </c:pt>
                <c:pt idx="484">
                  <c:v>0.692307692307692</c:v>
                </c:pt>
                <c:pt idx="485">
                  <c:v>1.0</c:v>
                </c:pt>
                <c:pt idx="486">
                  <c:v>1.0</c:v>
                </c:pt>
                <c:pt idx="487">
                  <c:v>0.846153846153846</c:v>
                </c:pt>
                <c:pt idx="488">
                  <c:v>0.923076923076923</c:v>
                </c:pt>
                <c:pt idx="489">
                  <c:v>0.846153846153846</c:v>
                </c:pt>
                <c:pt idx="490">
                  <c:v>1.0</c:v>
                </c:pt>
                <c:pt idx="491">
                  <c:v>0.692307692307692</c:v>
                </c:pt>
                <c:pt idx="492">
                  <c:v>0.769230769230769</c:v>
                </c:pt>
                <c:pt idx="493">
                  <c:v>0.692307692307692</c:v>
                </c:pt>
                <c:pt idx="494">
                  <c:v>0.615384615384615</c:v>
                </c:pt>
                <c:pt idx="495">
                  <c:v>0.923076923076923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0.769230769230769</c:v>
                </c:pt>
                <c:pt idx="500">
                  <c:v>0.615384615384615</c:v>
                </c:pt>
                <c:pt idx="501">
                  <c:v>1.0</c:v>
                </c:pt>
                <c:pt idx="502">
                  <c:v>0.846153846153846</c:v>
                </c:pt>
                <c:pt idx="503">
                  <c:v>0.538461538461538</c:v>
                </c:pt>
                <c:pt idx="504">
                  <c:v>1.0</c:v>
                </c:pt>
                <c:pt idx="505">
                  <c:v>1.0</c:v>
                </c:pt>
                <c:pt idx="506">
                  <c:v>0.615384615384615</c:v>
                </c:pt>
                <c:pt idx="507">
                  <c:v>0.846153846153846</c:v>
                </c:pt>
                <c:pt idx="508">
                  <c:v>0.538461538461538</c:v>
                </c:pt>
                <c:pt idx="509">
                  <c:v>0.538461538461538</c:v>
                </c:pt>
                <c:pt idx="510">
                  <c:v>0.923076923076923</c:v>
                </c:pt>
                <c:pt idx="511">
                  <c:v>0.923076923076923</c:v>
                </c:pt>
                <c:pt idx="512">
                  <c:v>0.769230769230769</c:v>
                </c:pt>
                <c:pt idx="513">
                  <c:v>0.923076923076923</c:v>
                </c:pt>
                <c:pt idx="514">
                  <c:v>1.0</c:v>
                </c:pt>
                <c:pt idx="515">
                  <c:v>1.0</c:v>
                </c:pt>
                <c:pt idx="516">
                  <c:v>0.846153846153846</c:v>
                </c:pt>
                <c:pt idx="517">
                  <c:v>0.846153846153846</c:v>
                </c:pt>
                <c:pt idx="518">
                  <c:v>0.846153846153846</c:v>
                </c:pt>
                <c:pt idx="519">
                  <c:v>0.538461538461538</c:v>
                </c:pt>
                <c:pt idx="520">
                  <c:v>0.846153846153846</c:v>
                </c:pt>
                <c:pt idx="521">
                  <c:v>1.0</c:v>
                </c:pt>
                <c:pt idx="522">
                  <c:v>0.769230769230769</c:v>
                </c:pt>
                <c:pt idx="523">
                  <c:v>0.615384615384615</c:v>
                </c:pt>
                <c:pt idx="524">
                  <c:v>1.0</c:v>
                </c:pt>
                <c:pt idx="525">
                  <c:v>0.769230769230769</c:v>
                </c:pt>
                <c:pt idx="526">
                  <c:v>0.615384615384615</c:v>
                </c:pt>
                <c:pt idx="527">
                  <c:v>0.923076923076923</c:v>
                </c:pt>
                <c:pt idx="528">
                  <c:v>0.923076923076923</c:v>
                </c:pt>
                <c:pt idx="529">
                  <c:v>0.538461538461538</c:v>
                </c:pt>
                <c:pt idx="530">
                  <c:v>1.0</c:v>
                </c:pt>
                <c:pt idx="531">
                  <c:v>1.0</c:v>
                </c:pt>
                <c:pt idx="532">
                  <c:v>0.583333333333333</c:v>
                </c:pt>
                <c:pt idx="533">
                  <c:v>1.0</c:v>
                </c:pt>
                <c:pt idx="534">
                  <c:v>0.75</c:v>
                </c:pt>
                <c:pt idx="535">
                  <c:v>0.75</c:v>
                </c:pt>
                <c:pt idx="536">
                  <c:v>0.5</c:v>
                </c:pt>
                <c:pt idx="537">
                  <c:v>1.0</c:v>
                </c:pt>
                <c:pt idx="538">
                  <c:v>0.833333333333333</c:v>
                </c:pt>
                <c:pt idx="539">
                  <c:v>0.833333333333333</c:v>
                </c:pt>
                <c:pt idx="540">
                  <c:v>1.0</c:v>
                </c:pt>
                <c:pt idx="541">
                  <c:v>0.75</c:v>
                </c:pt>
                <c:pt idx="542">
                  <c:v>0.833333333333333</c:v>
                </c:pt>
                <c:pt idx="543">
                  <c:v>0.583333333333333</c:v>
                </c:pt>
                <c:pt idx="544">
                  <c:v>0.833333333333333</c:v>
                </c:pt>
                <c:pt idx="545">
                  <c:v>0.583333333333333</c:v>
                </c:pt>
                <c:pt idx="546">
                  <c:v>0.75</c:v>
                </c:pt>
                <c:pt idx="547">
                  <c:v>0.583333333333333</c:v>
                </c:pt>
                <c:pt idx="548">
                  <c:v>0.666666666666667</c:v>
                </c:pt>
                <c:pt idx="549">
                  <c:v>0.5</c:v>
                </c:pt>
                <c:pt idx="550">
                  <c:v>1.0</c:v>
                </c:pt>
                <c:pt idx="551">
                  <c:v>0.833333333333333</c:v>
                </c:pt>
                <c:pt idx="552">
                  <c:v>0.916666666666667</c:v>
                </c:pt>
                <c:pt idx="553">
                  <c:v>0.833333333333333</c:v>
                </c:pt>
                <c:pt idx="554">
                  <c:v>1.0</c:v>
                </c:pt>
                <c:pt idx="555">
                  <c:v>0.833333333333333</c:v>
                </c:pt>
                <c:pt idx="556">
                  <c:v>0.833333333333333</c:v>
                </c:pt>
                <c:pt idx="557">
                  <c:v>0.833333333333333</c:v>
                </c:pt>
                <c:pt idx="558">
                  <c:v>0.583333333333333</c:v>
                </c:pt>
                <c:pt idx="559">
                  <c:v>1.0</c:v>
                </c:pt>
                <c:pt idx="560">
                  <c:v>1.0</c:v>
                </c:pt>
                <c:pt idx="561">
                  <c:v>0.583333333333333</c:v>
                </c:pt>
                <c:pt idx="562">
                  <c:v>0.666666666666667</c:v>
                </c:pt>
                <c:pt idx="563">
                  <c:v>0.833333333333333</c:v>
                </c:pt>
                <c:pt idx="564">
                  <c:v>0.916666666666667</c:v>
                </c:pt>
                <c:pt idx="565">
                  <c:v>0.916666666666667</c:v>
                </c:pt>
                <c:pt idx="566">
                  <c:v>1.0</c:v>
                </c:pt>
                <c:pt idx="567">
                  <c:v>0.75</c:v>
                </c:pt>
                <c:pt idx="568">
                  <c:v>0.666666666666667</c:v>
                </c:pt>
                <c:pt idx="569">
                  <c:v>0.75</c:v>
                </c:pt>
                <c:pt idx="570">
                  <c:v>1.0</c:v>
                </c:pt>
                <c:pt idx="571">
                  <c:v>0.583333333333333</c:v>
                </c:pt>
                <c:pt idx="572">
                  <c:v>0.833333333333333</c:v>
                </c:pt>
                <c:pt idx="573">
                  <c:v>0.916666666666667</c:v>
                </c:pt>
                <c:pt idx="574">
                  <c:v>0.916666666666667</c:v>
                </c:pt>
                <c:pt idx="575">
                  <c:v>0.583333333333333</c:v>
                </c:pt>
                <c:pt idx="576">
                  <c:v>1.0</c:v>
                </c:pt>
                <c:pt idx="577">
                  <c:v>0.666666666666667</c:v>
                </c:pt>
                <c:pt idx="578">
                  <c:v>0.916666666666667</c:v>
                </c:pt>
                <c:pt idx="579">
                  <c:v>1.0</c:v>
                </c:pt>
                <c:pt idx="580">
                  <c:v>1.0</c:v>
                </c:pt>
                <c:pt idx="581">
                  <c:v>0.833333333333333</c:v>
                </c:pt>
                <c:pt idx="582">
                  <c:v>0.833333333333333</c:v>
                </c:pt>
                <c:pt idx="583">
                  <c:v>0.5</c:v>
                </c:pt>
                <c:pt idx="584">
                  <c:v>0.833333333333333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0.666666666666667</c:v>
                </c:pt>
                <c:pt idx="589">
                  <c:v>0.666666666666667</c:v>
                </c:pt>
                <c:pt idx="590">
                  <c:v>0.75</c:v>
                </c:pt>
                <c:pt idx="591">
                  <c:v>0.583333333333333</c:v>
                </c:pt>
                <c:pt idx="592">
                  <c:v>0.916666666666667</c:v>
                </c:pt>
                <c:pt idx="593">
                  <c:v>0.583333333333333</c:v>
                </c:pt>
                <c:pt idx="594">
                  <c:v>0.833333333333333</c:v>
                </c:pt>
                <c:pt idx="595">
                  <c:v>0.916666666666667</c:v>
                </c:pt>
                <c:pt idx="596">
                  <c:v>1.0</c:v>
                </c:pt>
                <c:pt idx="597">
                  <c:v>0.833333333333333</c:v>
                </c:pt>
                <c:pt idx="598">
                  <c:v>0.666666666666667</c:v>
                </c:pt>
                <c:pt idx="599">
                  <c:v>0.583333333333333</c:v>
                </c:pt>
                <c:pt idx="600">
                  <c:v>0.833333333333333</c:v>
                </c:pt>
                <c:pt idx="601">
                  <c:v>0.666666666666667</c:v>
                </c:pt>
                <c:pt idx="602">
                  <c:v>0.583333333333333</c:v>
                </c:pt>
                <c:pt idx="603">
                  <c:v>0.583333333333333</c:v>
                </c:pt>
                <c:pt idx="604">
                  <c:v>0.916666666666667</c:v>
                </c:pt>
                <c:pt idx="605">
                  <c:v>0.833333333333333</c:v>
                </c:pt>
                <c:pt idx="606">
                  <c:v>0.916666666666667</c:v>
                </c:pt>
                <c:pt idx="607">
                  <c:v>0.583333333333333</c:v>
                </c:pt>
                <c:pt idx="608">
                  <c:v>0.75</c:v>
                </c:pt>
                <c:pt idx="609">
                  <c:v>0.833333333333333</c:v>
                </c:pt>
                <c:pt idx="610">
                  <c:v>1.0</c:v>
                </c:pt>
                <c:pt idx="611">
                  <c:v>0.666666666666667</c:v>
                </c:pt>
                <c:pt idx="612">
                  <c:v>0.75</c:v>
                </c:pt>
                <c:pt idx="613">
                  <c:v>0.75</c:v>
                </c:pt>
                <c:pt idx="614">
                  <c:v>0.666666666666667</c:v>
                </c:pt>
                <c:pt idx="615">
                  <c:v>0.916666666666667</c:v>
                </c:pt>
                <c:pt idx="616">
                  <c:v>0.916666666666667</c:v>
                </c:pt>
                <c:pt idx="617">
                  <c:v>0.75</c:v>
                </c:pt>
                <c:pt idx="618">
                  <c:v>0.666666666666667</c:v>
                </c:pt>
                <c:pt idx="619">
                  <c:v>1.0</c:v>
                </c:pt>
                <c:pt idx="620">
                  <c:v>1.0</c:v>
                </c:pt>
                <c:pt idx="621">
                  <c:v>0.916666666666667</c:v>
                </c:pt>
                <c:pt idx="622">
                  <c:v>0.583333333333333</c:v>
                </c:pt>
                <c:pt idx="623">
                  <c:v>0.666666666666667</c:v>
                </c:pt>
                <c:pt idx="624">
                  <c:v>0.583333333333333</c:v>
                </c:pt>
                <c:pt idx="625">
                  <c:v>0.75</c:v>
                </c:pt>
                <c:pt idx="626">
                  <c:v>0.833333333333333</c:v>
                </c:pt>
                <c:pt idx="627">
                  <c:v>0.833333333333333</c:v>
                </c:pt>
                <c:pt idx="628">
                  <c:v>0.916666666666667</c:v>
                </c:pt>
                <c:pt idx="629">
                  <c:v>0.916666666666667</c:v>
                </c:pt>
                <c:pt idx="630">
                  <c:v>0.916666666666667</c:v>
                </c:pt>
                <c:pt idx="631">
                  <c:v>0.833333333333333</c:v>
                </c:pt>
                <c:pt idx="632">
                  <c:v>0.916666666666667</c:v>
                </c:pt>
                <c:pt idx="633">
                  <c:v>0.75</c:v>
                </c:pt>
                <c:pt idx="634">
                  <c:v>0.583333333333333</c:v>
                </c:pt>
                <c:pt idx="635">
                  <c:v>1.0</c:v>
                </c:pt>
                <c:pt idx="636">
                  <c:v>1.0</c:v>
                </c:pt>
                <c:pt idx="637">
                  <c:v>0.666666666666667</c:v>
                </c:pt>
                <c:pt idx="638">
                  <c:v>1.0</c:v>
                </c:pt>
                <c:pt idx="639">
                  <c:v>0.75</c:v>
                </c:pt>
                <c:pt idx="640">
                  <c:v>0.75</c:v>
                </c:pt>
                <c:pt idx="641">
                  <c:v>0.916666666666667</c:v>
                </c:pt>
                <c:pt idx="642">
                  <c:v>0.666666666666667</c:v>
                </c:pt>
                <c:pt idx="643">
                  <c:v>0.583333333333333</c:v>
                </c:pt>
                <c:pt idx="644">
                  <c:v>0.5</c:v>
                </c:pt>
                <c:pt idx="645">
                  <c:v>1.0</c:v>
                </c:pt>
                <c:pt idx="646">
                  <c:v>1.0</c:v>
                </c:pt>
                <c:pt idx="647">
                  <c:v>0.5</c:v>
                </c:pt>
                <c:pt idx="648">
                  <c:v>1.0</c:v>
                </c:pt>
                <c:pt idx="649">
                  <c:v>0.583333333333333</c:v>
                </c:pt>
                <c:pt idx="650">
                  <c:v>0.916666666666667</c:v>
                </c:pt>
                <c:pt idx="651">
                  <c:v>0.833333333333333</c:v>
                </c:pt>
                <c:pt idx="652">
                  <c:v>0.833333333333333</c:v>
                </c:pt>
                <c:pt idx="653">
                  <c:v>0.833333333333333</c:v>
                </c:pt>
                <c:pt idx="654">
                  <c:v>0.75</c:v>
                </c:pt>
                <c:pt idx="655">
                  <c:v>1.0</c:v>
                </c:pt>
                <c:pt idx="656">
                  <c:v>0.583333333333333</c:v>
                </c:pt>
                <c:pt idx="657">
                  <c:v>0.916666666666667</c:v>
                </c:pt>
                <c:pt idx="658">
                  <c:v>0.666666666666667</c:v>
                </c:pt>
                <c:pt idx="659">
                  <c:v>0.75</c:v>
                </c:pt>
                <c:pt idx="660">
                  <c:v>0.833333333333333</c:v>
                </c:pt>
                <c:pt idx="661">
                  <c:v>0.833333333333333</c:v>
                </c:pt>
                <c:pt idx="662">
                  <c:v>0.666666666666667</c:v>
                </c:pt>
                <c:pt idx="663">
                  <c:v>0.583333333333333</c:v>
                </c:pt>
                <c:pt idx="664">
                  <c:v>0.916666666666667</c:v>
                </c:pt>
                <c:pt idx="665">
                  <c:v>0.666666666666667</c:v>
                </c:pt>
                <c:pt idx="666">
                  <c:v>1.0</c:v>
                </c:pt>
                <c:pt idx="667">
                  <c:v>0.75</c:v>
                </c:pt>
                <c:pt idx="668">
                  <c:v>0.916666666666667</c:v>
                </c:pt>
                <c:pt idx="669">
                  <c:v>0.583333333333333</c:v>
                </c:pt>
                <c:pt idx="670">
                  <c:v>0.833333333333333</c:v>
                </c:pt>
                <c:pt idx="671">
                  <c:v>0.833333333333333</c:v>
                </c:pt>
                <c:pt idx="672">
                  <c:v>0.583333333333333</c:v>
                </c:pt>
                <c:pt idx="673">
                  <c:v>0.916666666666667</c:v>
                </c:pt>
                <c:pt idx="674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855896"/>
        <c:axId val="2112466728"/>
      </c:scatterChart>
      <c:valAx>
        <c:axId val="2112855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2466728"/>
        <c:crosses val="autoZero"/>
        <c:crossBetween val="midCat"/>
      </c:valAx>
      <c:valAx>
        <c:axId val="211246672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1128558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Image prediction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predicted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Sheet1!$E$2:$E$35</c:f>
              <c:numCache>
                <c:formatCode>0.00</c:formatCode>
                <c:ptCount val="34"/>
                <c:pt idx="0">
                  <c:v>2.4</c:v>
                </c:pt>
                <c:pt idx="1">
                  <c:v>1.533333333333333</c:v>
                </c:pt>
                <c:pt idx="2">
                  <c:v>3.0</c:v>
                </c:pt>
                <c:pt idx="3">
                  <c:v>2.4</c:v>
                </c:pt>
                <c:pt idx="4">
                  <c:v>2.733333333333333</c:v>
                </c:pt>
                <c:pt idx="5">
                  <c:v>2.266666666666667</c:v>
                </c:pt>
                <c:pt idx="6">
                  <c:v>2.933333333333333</c:v>
                </c:pt>
                <c:pt idx="7">
                  <c:v>2.266666666666667</c:v>
                </c:pt>
                <c:pt idx="8">
                  <c:v>2.666666666666666</c:v>
                </c:pt>
                <c:pt idx="9">
                  <c:v>2.4</c:v>
                </c:pt>
                <c:pt idx="10">
                  <c:v>2.533333333333333</c:v>
                </c:pt>
                <c:pt idx="11">
                  <c:v>1.933333333333333</c:v>
                </c:pt>
                <c:pt idx="12">
                  <c:v>2.866666666666667</c:v>
                </c:pt>
                <c:pt idx="13">
                  <c:v>2.066666666666667</c:v>
                </c:pt>
                <c:pt idx="14">
                  <c:v>2.8</c:v>
                </c:pt>
                <c:pt idx="15">
                  <c:v>2.866666666666667</c:v>
                </c:pt>
                <c:pt idx="16">
                  <c:v>1.733333333333333</c:v>
                </c:pt>
                <c:pt idx="17">
                  <c:v>2.333333333333333</c:v>
                </c:pt>
                <c:pt idx="18">
                  <c:v>2.8</c:v>
                </c:pt>
                <c:pt idx="19">
                  <c:v>1.8</c:v>
                </c:pt>
                <c:pt idx="20">
                  <c:v>2.933333333333333</c:v>
                </c:pt>
                <c:pt idx="21">
                  <c:v>2.933333333333333</c:v>
                </c:pt>
                <c:pt idx="22">
                  <c:v>2.466666666666667</c:v>
                </c:pt>
                <c:pt idx="23">
                  <c:v>2.933333333333333</c:v>
                </c:pt>
                <c:pt idx="24">
                  <c:v>2.0</c:v>
                </c:pt>
                <c:pt idx="25">
                  <c:v>2.466666666666667</c:v>
                </c:pt>
                <c:pt idx="26">
                  <c:v>2.866666666666667</c:v>
                </c:pt>
                <c:pt idx="27">
                  <c:v>2.933333333333333</c:v>
                </c:pt>
                <c:pt idx="28">
                  <c:v>2.533333333333333</c:v>
                </c:pt>
                <c:pt idx="29">
                  <c:v>2.6</c:v>
                </c:pt>
                <c:pt idx="30">
                  <c:v>2.933333333333333</c:v>
                </c:pt>
                <c:pt idx="31">
                  <c:v>2.466666666666667</c:v>
                </c:pt>
                <c:pt idx="32">
                  <c:v>3.0</c:v>
                </c:pt>
                <c:pt idx="33">
                  <c:v>2.2</c:v>
                </c:pt>
              </c:numCache>
            </c:numRef>
          </c:xVal>
          <c:yVal>
            <c:numRef>
              <c:f>Sheet1!$F$2:$F$35</c:f>
              <c:numCache>
                <c:formatCode>0.00</c:formatCode>
                <c:ptCount val="34"/>
                <c:pt idx="0" formatCode="General">
                  <c:v>2.559</c:v>
                </c:pt>
                <c:pt idx="1">
                  <c:v>1.6923</c:v>
                </c:pt>
                <c:pt idx="2">
                  <c:v>3.159</c:v>
                </c:pt>
                <c:pt idx="3">
                  <c:v>2.559</c:v>
                </c:pt>
                <c:pt idx="4">
                  <c:v>2.8923</c:v>
                </c:pt>
                <c:pt idx="5">
                  <c:v>2.4257</c:v>
                </c:pt>
                <c:pt idx="6">
                  <c:v>3.0923</c:v>
                </c:pt>
                <c:pt idx="7">
                  <c:v>2.4257</c:v>
                </c:pt>
                <c:pt idx="8">
                  <c:v>2.8257</c:v>
                </c:pt>
                <c:pt idx="9">
                  <c:v>2.558999999999999</c:v>
                </c:pt>
                <c:pt idx="10">
                  <c:v>2.6923</c:v>
                </c:pt>
                <c:pt idx="11">
                  <c:v>2.0923</c:v>
                </c:pt>
                <c:pt idx="12">
                  <c:v>3.0257</c:v>
                </c:pt>
                <c:pt idx="13">
                  <c:v>2.2257</c:v>
                </c:pt>
                <c:pt idx="14">
                  <c:v>2.959</c:v>
                </c:pt>
                <c:pt idx="15">
                  <c:v>3.0257</c:v>
                </c:pt>
                <c:pt idx="16">
                  <c:v>1.8923</c:v>
                </c:pt>
                <c:pt idx="17">
                  <c:v>2.49233</c:v>
                </c:pt>
                <c:pt idx="18">
                  <c:v>2.959</c:v>
                </c:pt>
                <c:pt idx="19">
                  <c:v>1.959</c:v>
                </c:pt>
                <c:pt idx="20">
                  <c:v>3.0923</c:v>
                </c:pt>
                <c:pt idx="21">
                  <c:v>3.0923</c:v>
                </c:pt>
                <c:pt idx="22">
                  <c:v>2.62567</c:v>
                </c:pt>
                <c:pt idx="23">
                  <c:v>3.0923</c:v>
                </c:pt>
                <c:pt idx="24">
                  <c:v>2.159</c:v>
                </c:pt>
                <c:pt idx="25">
                  <c:v>2.62567</c:v>
                </c:pt>
                <c:pt idx="26">
                  <c:v>3.0257</c:v>
                </c:pt>
                <c:pt idx="27">
                  <c:v>3.0923</c:v>
                </c:pt>
                <c:pt idx="28">
                  <c:v>2.6923</c:v>
                </c:pt>
                <c:pt idx="29">
                  <c:v>2.759</c:v>
                </c:pt>
                <c:pt idx="30">
                  <c:v>3.0923</c:v>
                </c:pt>
                <c:pt idx="31">
                  <c:v>2.62567</c:v>
                </c:pt>
                <c:pt idx="32">
                  <c:v>3.159</c:v>
                </c:pt>
                <c:pt idx="33">
                  <c:v>2.358999999999999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128040"/>
        <c:axId val="2109133528"/>
      </c:scatterChart>
      <c:valAx>
        <c:axId val="2109128040"/>
        <c:scaling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of experts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09133528"/>
        <c:crosses val="autoZero"/>
        <c:crossBetween val="midCat"/>
      </c:valAx>
      <c:valAx>
        <c:axId val="2109133528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predicted mean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128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Ranks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compOldNew!$H$1</c:f>
              <c:strCache>
                <c:ptCount val="1"/>
                <c:pt idx="0">
                  <c:v>newRank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27882376024774"/>
                  <c:y val="0.192510023102971"/>
                </c:manualLayout>
              </c:layout>
              <c:numFmt formatCode="General" sourceLinked="0"/>
            </c:trendlineLbl>
          </c:trendline>
          <c:xVal>
            <c:numRef>
              <c:f>compOldNew!$E$2:$E$35</c:f>
              <c:numCache>
                <c:formatCode>General</c:formatCode>
                <c:ptCount val="34"/>
                <c:pt idx="0">
                  <c:v>1.0</c:v>
                </c:pt>
                <c:pt idx="1">
                  <c:v>4.0</c:v>
                </c:pt>
                <c:pt idx="2">
                  <c:v>12.0</c:v>
                </c:pt>
                <c:pt idx="3">
                  <c:v>11.0</c:v>
                </c:pt>
                <c:pt idx="4">
                  <c:v>10.0</c:v>
                </c:pt>
                <c:pt idx="5">
                  <c:v>6.0</c:v>
                </c:pt>
                <c:pt idx="6">
                  <c:v>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8.0</c:v>
                </c:pt>
                <c:pt idx="11">
                  <c:v>13.0</c:v>
                </c:pt>
                <c:pt idx="12">
                  <c:v>9.0</c:v>
                </c:pt>
                <c:pt idx="13">
                  <c:v>14.0</c:v>
                </c:pt>
                <c:pt idx="14">
                  <c:v>15.0</c:v>
                </c:pt>
                <c:pt idx="15">
                  <c:v>23.0</c:v>
                </c:pt>
                <c:pt idx="16">
                  <c:v>19.0</c:v>
                </c:pt>
                <c:pt idx="17">
                  <c:v>16.0</c:v>
                </c:pt>
                <c:pt idx="18">
                  <c:v>21.0</c:v>
                </c:pt>
                <c:pt idx="19">
                  <c:v>18.0</c:v>
                </c:pt>
                <c:pt idx="20">
                  <c:v>28.0</c:v>
                </c:pt>
                <c:pt idx="21">
                  <c:v>17.0</c:v>
                </c:pt>
                <c:pt idx="22">
                  <c:v>25.0</c:v>
                </c:pt>
                <c:pt idx="23">
                  <c:v>27.0</c:v>
                </c:pt>
                <c:pt idx="24">
                  <c:v>24.0</c:v>
                </c:pt>
                <c:pt idx="25">
                  <c:v>22.0</c:v>
                </c:pt>
                <c:pt idx="26">
                  <c:v>26.0</c:v>
                </c:pt>
                <c:pt idx="27">
                  <c:v>31.0</c:v>
                </c:pt>
                <c:pt idx="28">
                  <c:v>32.0</c:v>
                </c:pt>
                <c:pt idx="29">
                  <c:v>30.0</c:v>
                </c:pt>
                <c:pt idx="30">
                  <c:v>20.0</c:v>
                </c:pt>
                <c:pt idx="31">
                  <c:v>29.0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compOldNew!$H$2:$H$35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7.0</c:v>
                </c:pt>
                <c:pt idx="3">
                  <c:v>8.0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9.0</c:v>
                </c:pt>
                <c:pt idx="9">
                  <c:v>11.0</c:v>
                </c:pt>
                <c:pt idx="10">
                  <c:v>10.0</c:v>
                </c:pt>
                <c:pt idx="11">
                  <c:v>13.0</c:v>
                </c:pt>
                <c:pt idx="12">
                  <c:v>12.0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18.0</c:v>
                </c:pt>
                <c:pt idx="17">
                  <c:v>17.0</c:v>
                </c:pt>
                <c:pt idx="18">
                  <c:v>20.0</c:v>
                </c:pt>
                <c:pt idx="19">
                  <c:v>19.0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200040"/>
        <c:axId val="2109205320"/>
      </c:scatterChart>
      <c:valAx>
        <c:axId val="2109200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old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205320"/>
        <c:crosses val="autoZero"/>
        <c:crossBetween val="midCat"/>
      </c:valAx>
      <c:valAx>
        <c:axId val="2109205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new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200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of average image score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compOldNew!$G$1</c:f>
              <c:strCache>
                <c:ptCount val="1"/>
                <c:pt idx="0">
                  <c:v>newAverage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81092860425088"/>
                  <c:y val="-0.0842300382213496"/>
                </c:manualLayout>
              </c:layout>
              <c:numFmt formatCode="General" sourceLinked="0"/>
            </c:trendlineLbl>
          </c:trendline>
          <c:xVal>
            <c:numRef>
              <c:f>compOldNew!$D$2:$D$35</c:f>
              <c:numCache>
                <c:formatCode>0.00</c:formatCode>
                <c:ptCount val="34"/>
                <c:pt idx="0">
                  <c:v>3.0</c:v>
                </c:pt>
                <c:pt idx="1">
                  <c:v>2.954545454545455</c:v>
                </c:pt>
                <c:pt idx="2">
                  <c:v>2.6</c:v>
                </c:pt>
                <c:pt idx="3">
                  <c:v>2.636363636363636</c:v>
                </c:pt>
                <c:pt idx="4">
                  <c:v>2.7</c:v>
                </c:pt>
                <c:pt idx="5">
                  <c:v>2.809523809523808</c:v>
                </c:pt>
                <c:pt idx="6">
                  <c:v>3.0</c:v>
                </c:pt>
                <c:pt idx="7">
                  <c:v>3.0</c:v>
                </c:pt>
                <c:pt idx="8">
                  <c:v>2.952380952380952</c:v>
                </c:pt>
                <c:pt idx="9">
                  <c:v>2.772727272727272</c:v>
                </c:pt>
                <c:pt idx="10">
                  <c:v>2.772727272727272</c:v>
                </c:pt>
                <c:pt idx="11">
                  <c:v>2.523809523809524</c:v>
                </c:pt>
                <c:pt idx="12">
                  <c:v>2.727272727272727</c:v>
                </c:pt>
                <c:pt idx="13">
                  <c:v>2.318181818181818</c:v>
                </c:pt>
                <c:pt idx="14">
                  <c:v>2.285714285714286</c:v>
                </c:pt>
                <c:pt idx="15">
                  <c:v>1.714285714285714</c:v>
                </c:pt>
                <c:pt idx="16">
                  <c:v>1.857142857142857</c:v>
                </c:pt>
                <c:pt idx="17">
                  <c:v>2.047619047619047</c:v>
                </c:pt>
                <c:pt idx="18">
                  <c:v>1.80952380952381</c:v>
                </c:pt>
                <c:pt idx="19">
                  <c:v>1.909090909090909</c:v>
                </c:pt>
                <c:pt idx="20">
                  <c:v>1.5</c:v>
                </c:pt>
                <c:pt idx="21">
                  <c:v>1.954545454545455</c:v>
                </c:pt>
                <c:pt idx="22">
                  <c:v>1.590909090909091</c:v>
                </c:pt>
                <c:pt idx="23">
                  <c:v>1.545454545454545</c:v>
                </c:pt>
                <c:pt idx="24">
                  <c:v>1.619047619047619</c:v>
                </c:pt>
                <c:pt idx="25">
                  <c:v>1.714285714285714</c:v>
                </c:pt>
                <c:pt idx="26">
                  <c:v>1.571428571428571</c:v>
                </c:pt>
                <c:pt idx="27">
                  <c:v>1.42857142857143</c:v>
                </c:pt>
                <c:pt idx="28">
                  <c:v>1.380952380952381</c:v>
                </c:pt>
                <c:pt idx="29">
                  <c:v>1.454545454545455</c:v>
                </c:pt>
                <c:pt idx="30">
                  <c:v>1.857142857142857</c:v>
                </c:pt>
                <c:pt idx="31">
                  <c:v>1.454545454545455</c:v>
                </c:pt>
                <c:pt idx="32">
                  <c:v>1.227272727272727</c:v>
                </c:pt>
                <c:pt idx="33">
                  <c:v>1.0</c:v>
                </c:pt>
              </c:numCache>
            </c:numRef>
          </c:xVal>
          <c:yVal>
            <c:numRef>
              <c:f>compOldNew!$G$2:$G$35</c:f>
              <c:numCache>
                <c:formatCode>0.00</c:formatCode>
                <c:ptCount val="34"/>
                <c:pt idx="0">
                  <c:v>3.0</c:v>
                </c:pt>
                <c:pt idx="1">
                  <c:v>3.0</c:v>
                </c:pt>
                <c:pt idx="2">
                  <c:v>2.933333333333333</c:v>
                </c:pt>
                <c:pt idx="3">
                  <c:v>2.933333333333333</c:v>
                </c:pt>
                <c:pt idx="4">
                  <c:v>2.933333333333333</c:v>
                </c:pt>
                <c:pt idx="5">
                  <c:v>2.933333333333333</c:v>
                </c:pt>
                <c:pt idx="6">
                  <c:v>2.933333333333333</c:v>
                </c:pt>
                <c:pt idx="7">
                  <c:v>2.933333333333333</c:v>
                </c:pt>
                <c:pt idx="8">
                  <c:v>2.866666666666667</c:v>
                </c:pt>
                <c:pt idx="9">
                  <c:v>2.866666666666667</c:v>
                </c:pt>
                <c:pt idx="10">
                  <c:v>2.866666666666667</c:v>
                </c:pt>
                <c:pt idx="11">
                  <c:v>2.8</c:v>
                </c:pt>
                <c:pt idx="12">
                  <c:v>2.8</c:v>
                </c:pt>
                <c:pt idx="13">
                  <c:v>2.733333333333333</c:v>
                </c:pt>
                <c:pt idx="14">
                  <c:v>2.666666666666666</c:v>
                </c:pt>
                <c:pt idx="15">
                  <c:v>2.6</c:v>
                </c:pt>
                <c:pt idx="16">
                  <c:v>2.533333333333333</c:v>
                </c:pt>
                <c:pt idx="17">
                  <c:v>2.533333333333333</c:v>
                </c:pt>
                <c:pt idx="18">
                  <c:v>2.466666666666667</c:v>
                </c:pt>
                <c:pt idx="19">
                  <c:v>2.466666666666667</c:v>
                </c:pt>
                <c:pt idx="20">
                  <c:v>2.466666666666667</c:v>
                </c:pt>
                <c:pt idx="21">
                  <c:v>2.4</c:v>
                </c:pt>
                <c:pt idx="22">
                  <c:v>2.4</c:v>
                </c:pt>
                <c:pt idx="23">
                  <c:v>2.4</c:v>
                </c:pt>
                <c:pt idx="24">
                  <c:v>2.333333333333333</c:v>
                </c:pt>
                <c:pt idx="25">
                  <c:v>2.266666666666667</c:v>
                </c:pt>
                <c:pt idx="26">
                  <c:v>2.266666666666667</c:v>
                </c:pt>
                <c:pt idx="27">
                  <c:v>2.2</c:v>
                </c:pt>
                <c:pt idx="28">
                  <c:v>2.066666666666667</c:v>
                </c:pt>
                <c:pt idx="29">
                  <c:v>2.0</c:v>
                </c:pt>
                <c:pt idx="30">
                  <c:v>1.933333333333333</c:v>
                </c:pt>
                <c:pt idx="31">
                  <c:v>1.8</c:v>
                </c:pt>
                <c:pt idx="32">
                  <c:v>1.733333333333333</c:v>
                </c:pt>
                <c:pt idx="33">
                  <c:v>1.533333333333333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245816"/>
        <c:axId val="2109251032"/>
      </c:scatterChart>
      <c:valAx>
        <c:axId val="2109245816"/>
        <c:scaling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Old average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09251032"/>
        <c:crosses val="autoZero"/>
        <c:crossBetween val="midCat"/>
      </c:valAx>
      <c:valAx>
        <c:axId val="2109251032"/>
        <c:scaling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New Average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09245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RSD</a:t>
            </a:r>
            <a:r>
              <a:rPr lang="en-US" baseline="0"/>
              <a:t> vs. Elo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comparison!$C$1</c:f>
              <c:strCache>
                <c:ptCount val="1"/>
                <c:pt idx="0">
                  <c:v>RSD</c:v>
                </c:pt>
              </c:strCache>
            </c:strRef>
          </c:tx>
          <c:spPr>
            <a:ln w="47625">
              <a:noFill/>
            </a:ln>
          </c:spPr>
          <c:xVal>
            <c:numRef>
              <c:f>comparison!$E$2:$E$35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comparison!$C$2:$C$35</c:f>
              <c:numCache>
                <c:formatCode>General</c:formatCode>
                <c:ptCount val="3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322872"/>
        <c:axId val="2109325832"/>
      </c:scatterChart>
      <c:valAx>
        <c:axId val="2109322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325832"/>
        <c:crosses val="autoZero"/>
        <c:crossBetween val="midCat"/>
      </c:valAx>
      <c:valAx>
        <c:axId val="2109325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322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RSD vs.</a:t>
            </a:r>
            <a:r>
              <a:rPr lang="en-US" baseline="0"/>
              <a:t> classification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comparison!$M$1</c:f>
              <c:strCache>
                <c:ptCount val="1"/>
                <c:pt idx="0">
                  <c:v>RSD</c:v>
                </c:pt>
              </c:strCache>
            </c:strRef>
          </c:tx>
          <c:spPr>
            <a:ln w="47625">
              <a:noFill/>
            </a:ln>
          </c:spPr>
          <c:xVal>
            <c:numRef>
              <c:f>comparison!$L$2:$L$35</c:f>
              <c:numCache>
                <c:formatCode>General</c:formatCode>
                <c:ptCount val="34"/>
                <c:pt idx="0">
                  <c:v>34.0</c:v>
                </c:pt>
                <c:pt idx="1">
                  <c:v>29.0</c:v>
                </c:pt>
                <c:pt idx="2">
                  <c:v>31.0</c:v>
                </c:pt>
                <c:pt idx="3">
                  <c:v>33.0</c:v>
                </c:pt>
                <c:pt idx="4">
                  <c:v>32.0</c:v>
                </c:pt>
                <c:pt idx="5">
                  <c:v>21.0</c:v>
                </c:pt>
                <c:pt idx="6">
                  <c:v>25.0</c:v>
                </c:pt>
                <c:pt idx="7">
                  <c:v>22.0</c:v>
                </c:pt>
                <c:pt idx="8">
                  <c:v>30.0</c:v>
                </c:pt>
                <c:pt idx="9">
                  <c:v>23.0</c:v>
                </c:pt>
                <c:pt idx="10">
                  <c:v>26.0</c:v>
                </c:pt>
                <c:pt idx="11">
                  <c:v>19.0</c:v>
                </c:pt>
                <c:pt idx="12">
                  <c:v>16.0</c:v>
                </c:pt>
                <c:pt idx="13">
                  <c:v>20.0</c:v>
                </c:pt>
                <c:pt idx="14">
                  <c:v>28.0</c:v>
                </c:pt>
                <c:pt idx="15">
                  <c:v>27.0</c:v>
                </c:pt>
                <c:pt idx="16">
                  <c:v>17.0</c:v>
                </c:pt>
                <c:pt idx="17">
                  <c:v>18.0</c:v>
                </c:pt>
                <c:pt idx="18">
                  <c:v>24.0</c:v>
                </c:pt>
                <c:pt idx="19">
                  <c:v>13.0</c:v>
                </c:pt>
                <c:pt idx="20">
                  <c:v>10.0</c:v>
                </c:pt>
                <c:pt idx="21">
                  <c:v>15.0</c:v>
                </c:pt>
                <c:pt idx="22">
                  <c:v>14.0</c:v>
                </c:pt>
                <c:pt idx="23">
                  <c:v>8.0</c:v>
                </c:pt>
                <c:pt idx="24">
                  <c:v>7.0</c:v>
                </c:pt>
                <c:pt idx="25">
                  <c:v>9.0</c:v>
                </c:pt>
                <c:pt idx="26">
                  <c:v>6.0</c:v>
                </c:pt>
                <c:pt idx="27">
                  <c:v>5.0</c:v>
                </c:pt>
                <c:pt idx="28">
                  <c:v>3.0</c:v>
                </c:pt>
                <c:pt idx="29">
                  <c:v>1.0</c:v>
                </c:pt>
                <c:pt idx="30">
                  <c:v>11.0</c:v>
                </c:pt>
                <c:pt idx="31">
                  <c:v>4.0</c:v>
                </c:pt>
                <c:pt idx="32">
                  <c:v>12.0</c:v>
                </c:pt>
                <c:pt idx="33">
                  <c:v>2.0</c:v>
                </c:pt>
              </c:numCache>
            </c:numRef>
          </c:xVal>
          <c:yVal>
            <c:numRef>
              <c:f>comparison!$M$2:$M$35</c:f>
              <c:numCache>
                <c:formatCode>General</c:formatCode>
                <c:ptCount val="3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350712"/>
        <c:axId val="2109353672"/>
      </c:scatterChart>
      <c:valAx>
        <c:axId val="2109350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353672"/>
        <c:crosses val="autoZero"/>
        <c:crossBetween val="midCat"/>
      </c:valAx>
      <c:valAx>
        <c:axId val="2109353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3507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classification score vs. average comparison</a:t>
            </a:r>
            <a:r>
              <a:rPr lang="en-US" baseline="0"/>
              <a:t>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comparison!$K$1</c:f>
              <c:strCache>
                <c:ptCount val="1"/>
                <c:pt idx="0">
                  <c:v>newAverage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0862824954572986"/>
                  <c:y val="0.291742670464064"/>
                </c:manualLayout>
              </c:layout>
              <c:numFmt formatCode="General" sourceLinked="0"/>
            </c:trendlineLbl>
          </c:trendline>
          <c:xVal>
            <c:numRef>
              <c:f>comparison!$D$2:$D$35</c:f>
              <c:numCache>
                <c:formatCode>General</c:formatCode>
                <c:ptCount val="34"/>
                <c:pt idx="0">
                  <c:v>1602.0</c:v>
                </c:pt>
                <c:pt idx="1">
                  <c:v>1763.0</c:v>
                </c:pt>
                <c:pt idx="2">
                  <c:v>1771.0</c:v>
                </c:pt>
                <c:pt idx="3">
                  <c:v>1780.0</c:v>
                </c:pt>
                <c:pt idx="4">
                  <c:v>1784.0</c:v>
                </c:pt>
                <c:pt idx="5">
                  <c:v>1865.0</c:v>
                </c:pt>
                <c:pt idx="6">
                  <c:v>1933.0</c:v>
                </c:pt>
                <c:pt idx="7">
                  <c:v>1940.0</c:v>
                </c:pt>
                <c:pt idx="8">
                  <c:v>1976.0</c:v>
                </c:pt>
                <c:pt idx="9">
                  <c:v>2017.0</c:v>
                </c:pt>
                <c:pt idx="10">
                  <c:v>2035.0</c:v>
                </c:pt>
                <c:pt idx="11">
                  <c:v>2043.0</c:v>
                </c:pt>
                <c:pt idx="12">
                  <c:v>2055.0</c:v>
                </c:pt>
                <c:pt idx="13">
                  <c:v>2057.0</c:v>
                </c:pt>
                <c:pt idx="14">
                  <c:v>2069.0</c:v>
                </c:pt>
                <c:pt idx="15">
                  <c:v>2103.0</c:v>
                </c:pt>
                <c:pt idx="16">
                  <c:v>2108.0</c:v>
                </c:pt>
                <c:pt idx="17">
                  <c:v>2145.0</c:v>
                </c:pt>
                <c:pt idx="18">
                  <c:v>2196.0</c:v>
                </c:pt>
                <c:pt idx="19">
                  <c:v>2285.0</c:v>
                </c:pt>
                <c:pt idx="20">
                  <c:v>2287.0</c:v>
                </c:pt>
                <c:pt idx="21">
                  <c:v>2388.0</c:v>
                </c:pt>
                <c:pt idx="22">
                  <c:v>2403.0</c:v>
                </c:pt>
                <c:pt idx="23">
                  <c:v>2431.0</c:v>
                </c:pt>
                <c:pt idx="24">
                  <c:v>2449.0</c:v>
                </c:pt>
                <c:pt idx="25">
                  <c:v>2486.0</c:v>
                </c:pt>
                <c:pt idx="26">
                  <c:v>2523.0</c:v>
                </c:pt>
                <c:pt idx="27">
                  <c:v>2556.0</c:v>
                </c:pt>
                <c:pt idx="28">
                  <c:v>2557.0</c:v>
                </c:pt>
                <c:pt idx="29">
                  <c:v>2573.0</c:v>
                </c:pt>
                <c:pt idx="30">
                  <c:v>2610.0</c:v>
                </c:pt>
                <c:pt idx="31">
                  <c:v>2637.0</c:v>
                </c:pt>
                <c:pt idx="32">
                  <c:v>2653.0</c:v>
                </c:pt>
                <c:pt idx="33">
                  <c:v>2720.0</c:v>
                </c:pt>
              </c:numCache>
            </c:numRef>
          </c:xVal>
          <c:yVal>
            <c:numRef>
              <c:f>comparison!$K$2:$K$35</c:f>
              <c:numCache>
                <c:formatCode>0.00</c:formatCode>
                <c:ptCount val="34"/>
                <c:pt idx="0">
                  <c:v>1.533333333333333</c:v>
                </c:pt>
                <c:pt idx="1">
                  <c:v>2.066666666666667</c:v>
                </c:pt>
                <c:pt idx="2">
                  <c:v>1.933333333333333</c:v>
                </c:pt>
                <c:pt idx="3">
                  <c:v>1.733333333333333</c:v>
                </c:pt>
                <c:pt idx="4">
                  <c:v>1.8</c:v>
                </c:pt>
                <c:pt idx="5">
                  <c:v>2.466666666666667</c:v>
                </c:pt>
                <c:pt idx="6">
                  <c:v>2.333333333333333</c:v>
                </c:pt>
                <c:pt idx="7">
                  <c:v>2.4</c:v>
                </c:pt>
                <c:pt idx="8">
                  <c:v>2.0</c:v>
                </c:pt>
                <c:pt idx="9">
                  <c:v>2.4</c:v>
                </c:pt>
                <c:pt idx="10">
                  <c:v>2.266666666666667</c:v>
                </c:pt>
                <c:pt idx="11">
                  <c:v>2.466666666666667</c:v>
                </c:pt>
                <c:pt idx="12">
                  <c:v>2.6</c:v>
                </c:pt>
                <c:pt idx="13">
                  <c:v>2.466666666666667</c:v>
                </c:pt>
                <c:pt idx="14">
                  <c:v>2.2</c:v>
                </c:pt>
                <c:pt idx="15">
                  <c:v>2.266666666666667</c:v>
                </c:pt>
                <c:pt idx="16">
                  <c:v>2.533333333333333</c:v>
                </c:pt>
                <c:pt idx="17">
                  <c:v>2.533333333333333</c:v>
                </c:pt>
                <c:pt idx="18">
                  <c:v>2.4</c:v>
                </c:pt>
                <c:pt idx="19">
                  <c:v>2.8</c:v>
                </c:pt>
                <c:pt idx="20">
                  <c:v>2.866666666666667</c:v>
                </c:pt>
                <c:pt idx="21">
                  <c:v>2.666666666666666</c:v>
                </c:pt>
                <c:pt idx="22">
                  <c:v>2.733333333333333</c:v>
                </c:pt>
                <c:pt idx="23">
                  <c:v>2.933333333333333</c:v>
                </c:pt>
                <c:pt idx="24">
                  <c:v>2.933333333333333</c:v>
                </c:pt>
                <c:pt idx="25">
                  <c:v>2.866666666666667</c:v>
                </c:pt>
                <c:pt idx="26">
                  <c:v>2.933333333333333</c:v>
                </c:pt>
                <c:pt idx="27">
                  <c:v>2.933333333333333</c:v>
                </c:pt>
                <c:pt idx="28">
                  <c:v>2.933333333333333</c:v>
                </c:pt>
                <c:pt idx="29">
                  <c:v>3.0</c:v>
                </c:pt>
                <c:pt idx="30">
                  <c:v>2.866666666666667</c:v>
                </c:pt>
                <c:pt idx="31">
                  <c:v>2.933333333333333</c:v>
                </c:pt>
                <c:pt idx="32">
                  <c:v>2.8</c:v>
                </c:pt>
                <c:pt idx="3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394264"/>
        <c:axId val="2109399464"/>
      </c:scatterChart>
      <c:valAx>
        <c:axId val="2109394264"/>
        <c:scaling>
          <c:orientation val="minMax"/>
          <c:min val="15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Elo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399464"/>
        <c:crosses val="autoZero"/>
        <c:crossBetween val="midCat"/>
      </c:valAx>
      <c:valAx>
        <c:axId val="2109399464"/>
        <c:scaling>
          <c:orientation val="minMax"/>
          <c:min val="1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score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09394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</a:t>
            </a:r>
            <a:r>
              <a:rPr lang="en-US" baseline="0"/>
              <a:t> Rank vs. classification rank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comparison!$L$1</c:f>
              <c:strCache>
                <c:ptCount val="1"/>
                <c:pt idx="0">
                  <c:v>newRank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08396438238189"/>
                  <c:y val="-0.458152557662965"/>
                </c:manualLayout>
              </c:layout>
              <c:numFmt formatCode="General" sourceLinked="0"/>
            </c:trendlineLbl>
          </c:trendline>
          <c:xVal>
            <c:numRef>
              <c:f>comparison!$E$2:$E$35</c:f>
              <c:numCache>
                <c:formatCode>General</c:formatCode>
                <c:ptCount val="3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</c:numCache>
            </c:numRef>
          </c:xVal>
          <c:yVal>
            <c:numRef>
              <c:f>comparison!$L$2:$L$35</c:f>
              <c:numCache>
                <c:formatCode>General</c:formatCode>
                <c:ptCount val="34"/>
                <c:pt idx="0">
                  <c:v>34.0</c:v>
                </c:pt>
                <c:pt idx="1">
                  <c:v>29.0</c:v>
                </c:pt>
                <c:pt idx="2">
                  <c:v>31.0</c:v>
                </c:pt>
                <c:pt idx="3">
                  <c:v>33.0</c:v>
                </c:pt>
                <c:pt idx="4">
                  <c:v>32.0</c:v>
                </c:pt>
                <c:pt idx="5">
                  <c:v>21.0</c:v>
                </c:pt>
                <c:pt idx="6">
                  <c:v>25.0</c:v>
                </c:pt>
                <c:pt idx="7">
                  <c:v>22.0</c:v>
                </c:pt>
                <c:pt idx="8">
                  <c:v>30.0</c:v>
                </c:pt>
                <c:pt idx="9">
                  <c:v>23.0</c:v>
                </c:pt>
                <c:pt idx="10">
                  <c:v>26.0</c:v>
                </c:pt>
                <c:pt idx="11">
                  <c:v>19.0</c:v>
                </c:pt>
                <c:pt idx="12">
                  <c:v>16.0</c:v>
                </c:pt>
                <c:pt idx="13">
                  <c:v>20.0</c:v>
                </c:pt>
                <c:pt idx="14">
                  <c:v>28.0</c:v>
                </c:pt>
                <c:pt idx="15">
                  <c:v>27.0</c:v>
                </c:pt>
                <c:pt idx="16">
                  <c:v>17.0</c:v>
                </c:pt>
                <c:pt idx="17">
                  <c:v>18.0</c:v>
                </c:pt>
                <c:pt idx="18">
                  <c:v>24.0</c:v>
                </c:pt>
                <c:pt idx="19">
                  <c:v>13.0</c:v>
                </c:pt>
                <c:pt idx="20">
                  <c:v>10.0</c:v>
                </c:pt>
                <c:pt idx="21">
                  <c:v>15.0</c:v>
                </c:pt>
                <c:pt idx="22">
                  <c:v>14.0</c:v>
                </c:pt>
                <c:pt idx="23">
                  <c:v>8.0</c:v>
                </c:pt>
                <c:pt idx="24">
                  <c:v>7.0</c:v>
                </c:pt>
                <c:pt idx="25">
                  <c:v>9.0</c:v>
                </c:pt>
                <c:pt idx="26">
                  <c:v>6.0</c:v>
                </c:pt>
                <c:pt idx="27">
                  <c:v>5.0</c:v>
                </c:pt>
                <c:pt idx="28">
                  <c:v>3.0</c:v>
                </c:pt>
                <c:pt idx="29">
                  <c:v>1.0</c:v>
                </c:pt>
                <c:pt idx="30">
                  <c:v>11.0</c:v>
                </c:pt>
                <c:pt idx="31">
                  <c:v>4.0</c:v>
                </c:pt>
                <c:pt idx="32">
                  <c:v>12.0</c:v>
                </c:pt>
                <c:pt idx="33">
                  <c:v>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439608"/>
        <c:axId val="2109445176"/>
      </c:scatterChart>
      <c:valAx>
        <c:axId val="2109439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comparison</a:t>
                </a:r>
                <a:r>
                  <a:rPr lang="en-US" baseline="0"/>
                  <a:t> rank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445176"/>
        <c:crosses val="autoZero"/>
        <c:crossBetween val="midCat"/>
      </c:valAx>
      <c:valAx>
        <c:axId val="2109445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classification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439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mike</a:t>
            </a:r>
            <a:r>
              <a:rPr lang="en-US" baseline="0"/>
              <a:t> v. paul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mikeRanking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64838959083603"/>
                  <c:y val="0.390060162624862"/>
                </c:manualLayout>
              </c:layout>
              <c:numFmt formatCode="General" sourceLinked="0"/>
            </c:trendlineLbl>
          </c:trendline>
          <c:xVal>
            <c:numRef>
              <c:f>Sheet1!$M$2:$M$35</c:f>
              <c:numCache>
                <c:formatCode>General</c:formatCode>
                <c:ptCount val="34"/>
                <c:pt idx="0">
                  <c:v>5.0</c:v>
                </c:pt>
                <c:pt idx="1">
                  <c:v>15.0</c:v>
                </c:pt>
                <c:pt idx="2">
                  <c:v>30.0</c:v>
                </c:pt>
                <c:pt idx="3">
                  <c:v>6.0</c:v>
                </c:pt>
                <c:pt idx="4">
                  <c:v>1.0</c:v>
                </c:pt>
                <c:pt idx="5">
                  <c:v>2.0</c:v>
                </c:pt>
                <c:pt idx="6">
                  <c:v>9.0</c:v>
                </c:pt>
                <c:pt idx="7">
                  <c:v>31.0</c:v>
                </c:pt>
                <c:pt idx="8">
                  <c:v>7.0</c:v>
                </c:pt>
                <c:pt idx="9">
                  <c:v>27.0</c:v>
                </c:pt>
                <c:pt idx="10">
                  <c:v>28.0</c:v>
                </c:pt>
                <c:pt idx="11">
                  <c:v>21.0</c:v>
                </c:pt>
                <c:pt idx="12">
                  <c:v>3.0</c:v>
                </c:pt>
                <c:pt idx="13">
                  <c:v>18.0</c:v>
                </c:pt>
                <c:pt idx="14">
                  <c:v>23.0</c:v>
                </c:pt>
                <c:pt idx="15">
                  <c:v>12.0</c:v>
                </c:pt>
                <c:pt idx="16">
                  <c:v>10.0</c:v>
                </c:pt>
                <c:pt idx="17">
                  <c:v>8.0</c:v>
                </c:pt>
                <c:pt idx="18">
                  <c:v>29.0</c:v>
                </c:pt>
                <c:pt idx="19">
                  <c:v>17.0</c:v>
                </c:pt>
                <c:pt idx="20">
                  <c:v>32.0</c:v>
                </c:pt>
                <c:pt idx="21">
                  <c:v>26.0</c:v>
                </c:pt>
                <c:pt idx="22">
                  <c:v>33.0</c:v>
                </c:pt>
                <c:pt idx="23">
                  <c:v>19.0</c:v>
                </c:pt>
                <c:pt idx="24">
                  <c:v>25.0</c:v>
                </c:pt>
                <c:pt idx="25">
                  <c:v>14.0</c:v>
                </c:pt>
                <c:pt idx="26">
                  <c:v>20.0</c:v>
                </c:pt>
                <c:pt idx="27">
                  <c:v>13.0</c:v>
                </c:pt>
                <c:pt idx="28">
                  <c:v>11.0</c:v>
                </c:pt>
                <c:pt idx="29">
                  <c:v>34.0</c:v>
                </c:pt>
                <c:pt idx="30">
                  <c:v>16.0</c:v>
                </c:pt>
                <c:pt idx="31">
                  <c:v>24.0</c:v>
                </c:pt>
                <c:pt idx="32">
                  <c:v>4.0</c:v>
                </c:pt>
                <c:pt idx="33">
                  <c:v>22.0</c:v>
                </c:pt>
              </c:numCache>
            </c:numRef>
          </c:xVal>
          <c:yVal>
            <c:numRef>
              <c:f>Sheet1!$N$2:$N$35</c:f>
              <c:numCache>
                <c:formatCode>General</c:formatCode>
                <c:ptCount val="34"/>
                <c:pt idx="0">
                  <c:v>4.0</c:v>
                </c:pt>
                <c:pt idx="1">
                  <c:v>27.0</c:v>
                </c:pt>
                <c:pt idx="2">
                  <c:v>29.0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11.0</c:v>
                </c:pt>
                <c:pt idx="7">
                  <c:v>34.0</c:v>
                </c:pt>
                <c:pt idx="8">
                  <c:v>2.0</c:v>
                </c:pt>
                <c:pt idx="9">
                  <c:v>23.0</c:v>
                </c:pt>
                <c:pt idx="10">
                  <c:v>32.0</c:v>
                </c:pt>
                <c:pt idx="11">
                  <c:v>22.0</c:v>
                </c:pt>
                <c:pt idx="12">
                  <c:v>5.0</c:v>
                </c:pt>
                <c:pt idx="13">
                  <c:v>16.0</c:v>
                </c:pt>
                <c:pt idx="14">
                  <c:v>20.0</c:v>
                </c:pt>
                <c:pt idx="15">
                  <c:v>10.0</c:v>
                </c:pt>
                <c:pt idx="16">
                  <c:v>14.0</c:v>
                </c:pt>
                <c:pt idx="17">
                  <c:v>12.0</c:v>
                </c:pt>
                <c:pt idx="18">
                  <c:v>24.0</c:v>
                </c:pt>
                <c:pt idx="19">
                  <c:v>17.0</c:v>
                </c:pt>
                <c:pt idx="20">
                  <c:v>33.0</c:v>
                </c:pt>
                <c:pt idx="21">
                  <c:v>21.0</c:v>
                </c:pt>
                <c:pt idx="22">
                  <c:v>31.0</c:v>
                </c:pt>
                <c:pt idx="23">
                  <c:v>19.0</c:v>
                </c:pt>
                <c:pt idx="24">
                  <c:v>28.0</c:v>
                </c:pt>
                <c:pt idx="25">
                  <c:v>15.0</c:v>
                </c:pt>
                <c:pt idx="26">
                  <c:v>18.0</c:v>
                </c:pt>
                <c:pt idx="27">
                  <c:v>3.0</c:v>
                </c:pt>
                <c:pt idx="28">
                  <c:v>8.0</c:v>
                </c:pt>
                <c:pt idx="29">
                  <c:v>30.0</c:v>
                </c:pt>
                <c:pt idx="30">
                  <c:v>13.0</c:v>
                </c:pt>
                <c:pt idx="31">
                  <c:v>25.0</c:v>
                </c:pt>
                <c:pt idx="32">
                  <c:v>7.0</c:v>
                </c:pt>
                <c:pt idx="33">
                  <c:v>26.0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484088"/>
        <c:axId val="2109486840"/>
      </c:scatterChart>
      <c:valAx>
        <c:axId val="2109484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486840"/>
        <c:crosses val="autoZero"/>
        <c:crossBetween val="midCat"/>
      </c:valAx>
      <c:valAx>
        <c:axId val="2109486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484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Last update: 2/</a:t>
            </a:r>
            <a:r>
              <a:rPr lang="en-US" dirty="0" smtClean="0"/>
              <a:t>28/</a:t>
            </a:r>
            <a:r>
              <a:rPr lang="en-US" dirty="0" smtClean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Two-way </a:t>
            </a:r>
            <a:r>
              <a:rPr lang="en-US" dirty="0" err="1" smtClean="0"/>
              <a:t>Anova</a:t>
            </a:r>
            <a:r>
              <a:rPr lang="en-US" dirty="0" smtClean="0"/>
              <a:t> +</a:t>
            </a:r>
            <a:r>
              <a:rPr lang="en-US" dirty="0" err="1" smtClean="0"/>
              <a:t>Tukey</a:t>
            </a:r>
            <a:r>
              <a:rPr lang="en-US" dirty="0" smtClean="0"/>
              <a:t> HSD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6672"/>
            <a:ext cx="8229600" cy="55606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Score highly predicted by image and rater</a:t>
            </a:r>
          </a:p>
          <a:p>
            <a:pPr lvl="1"/>
            <a:r>
              <a:rPr lang="en-US" dirty="0"/>
              <a:t>Adjusted R-squared:  0.6327 </a:t>
            </a:r>
            <a:r>
              <a:rPr lang="en-US" dirty="0" smtClean="0"/>
              <a:t>, </a:t>
            </a:r>
            <a:r>
              <a:rPr lang="fi-FI" dirty="0" err="1"/>
              <a:t>p-value</a:t>
            </a:r>
            <a:r>
              <a:rPr lang="fi-FI" dirty="0"/>
              <a:t>: &lt; 2.2e-16</a:t>
            </a:r>
            <a:endParaRPr lang="en-US" dirty="0"/>
          </a:p>
        </p:txBody>
      </p:sp>
      <p:pic>
        <p:nvPicPr>
          <p:cNvPr id="4" name="Picture 3" descr="expertTu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2" y="1024551"/>
            <a:ext cx="5599166" cy="43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7" y="274638"/>
            <a:ext cx="8716475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results between 2007 and 2015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4078"/>
            <a:ext cx="8229600" cy="743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Highly correlated, suggesting similar perception of severity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188028"/>
              </p:ext>
            </p:extLst>
          </p:nvPr>
        </p:nvGraphicFramePr>
        <p:xfrm>
          <a:off x="1641475" y="1593849"/>
          <a:ext cx="5861050" cy="4048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8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7" y="274638"/>
            <a:ext cx="8716475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results between 2007 and 2015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4078"/>
            <a:ext cx="8229600" cy="74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Correlated, with offset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05219"/>
              </p:ext>
            </p:extLst>
          </p:nvPr>
        </p:nvGraphicFramePr>
        <p:xfrm>
          <a:off x="1362075" y="1265537"/>
          <a:ext cx="6419850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5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86"/>
            <a:ext cx="8229600" cy="53521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variability among users</a:t>
            </a:r>
          </a:p>
          <a:p>
            <a:pPr lvl="1"/>
            <a:r>
              <a:rPr lang="en-US" dirty="0" smtClean="0"/>
              <a:t>Similar results compared to older study</a:t>
            </a:r>
          </a:p>
          <a:p>
            <a:pPr lvl="1"/>
            <a:r>
              <a:rPr lang="en-US" dirty="0" smtClean="0"/>
              <a:t>Ratings are generally more “plus” than first study</a:t>
            </a:r>
          </a:p>
          <a:p>
            <a:r>
              <a:rPr lang="en-US" dirty="0" smtClean="0"/>
              <a:t>Accuracy compared to RSD varies from 29-91%</a:t>
            </a:r>
          </a:p>
          <a:p>
            <a:r>
              <a:rPr lang="en-US" dirty="0" smtClean="0"/>
              <a:t>In general, </a:t>
            </a:r>
            <a:r>
              <a:rPr lang="en-US" b="1" u="sng" dirty="0" smtClean="0"/>
              <a:t>bias is the issue not random errors</a:t>
            </a:r>
          </a:p>
          <a:p>
            <a:pPr lvl="1"/>
            <a:r>
              <a:rPr lang="en-US" dirty="0" smtClean="0"/>
              <a:t>Bias varies from +0.38 to -0.71</a:t>
            </a:r>
          </a:p>
          <a:p>
            <a:r>
              <a:rPr lang="en-US" dirty="0" smtClean="0"/>
              <a:t>Generally repeatable results between studies few years apart</a:t>
            </a:r>
          </a:p>
          <a:p>
            <a:pPr lvl="1"/>
            <a:r>
              <a:rPr lang="en-US" dirty="0" smtClean="0"/>
              <a:t>Ranks are highly correlated</a:t>
            </a:r>
          </a:p>
          <a:p>
            <a:pPr lvl="1"/>
            <a:r>
              <a:rPr lang="en-US" dirty="0" smtClean="0"/>
              <a:t>Overall higher averages (more “plus”) now compared to previous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2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There is a continuous scale of image severity that most experts can agree on</a:t>
            </a:r>
          </a:p>
          <a:p>
            <a:r>
              <a:rPr lang="en-US" dirty="0" smtClean="0"/>
              <a:t>However, thresholds for separation between normal,</a:t>
            </a:r>
            <a:r>
              <a:rPr lang="en-US" dirty="0"/>
              <a:t> </a:t>
            </a:r>
            <a:r>
              <a:rPr lang="en-US" dirty="0" smtClean="0"/>
              <a:t>pre-plus and plus are different between experts</a:t>
            </a:r>
          </a:p>
          <a:p>
            <a:r>
              <a:rPr lang="en-US" dirty="0" smtClean="0"/>
              <a:t>This leads to an apparent systematic bias between experts</a:t>
            </a:r>
          </a:p>
          <a:p>
            <a:r>
              <a:rPr lang="en-US" dirty="0" smtClean="0"/>
              <a:t>Proposal: finer severity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8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comparisons to assess image severity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were presented pairs of image and asked to assess which one was most severe</a:t>
            </a:r>
          </a:p>
          <a:p>
            <a:r>
              <a:rPr lang="en-US" dirty="0" smtClean="0"/>
              <a:t>Pairwise comparisons were converted to rank</a:t>
            </a:r>
          </a:p>
          <a:p>
            <a:r>
              <a:rPr lang="en-US" dirty="0" smtClean="0"/>
              <a:t>Better agreement (compared to 3 class classification) between experts in</a:t>
            </a:r>
          </a:p>
          <a:p>
            <a:pPr lvl="1"/>
            <a:r>
              <a:rPr lang="en-US" dirty="0" smtClean="0"/>
              <a:t>Which image is more severe</a:t>
            </a:r>
          </a:p>
          <a:p>
            <a:pPr lvl="1"/>
            <a:r>
              <a:rPr lang="en-US" dirty="0" smtClean="0"/>
              <a:t>Subsequent image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ranking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Elo</a:t>
            </a:r>
            <a:r>
              <a:rPr lang="en-US" dirty="0" smtClean="0"/>
              <a:t> ranking system was used to convert pairwise results to ranks</a:t>
            </a:r>
          </a:p>
          <a:p>
            <a:r>
              <a:rPr lang="en-US" dirty="0" smtClean="0"/>
              <a:t>Used in chess and other tournament setting</a:t>
            </a:r>
          </a:p>
          <a:p>
            <a:r>
              <a:rPr lang="en-US" dirty="0" smtClean="0"/>
              <a:t>Considered all users to create overall image severity rank</a:t>
            </a:r>
          </a:p>
          <a:p>
            <a:r>
              <a:rPr lang="en-US" dirty="0" smtClean="0"/>
              <a:t>These ranks correlate highly with ranks generated from classification results</a:t>
            </a:r>
          </a:p>
          <a:p>
            <a:r>
              <a:rPr lang="en-US" dirty="0" smtClean="0"/>
              <a:t>Users are generally internally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8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anking vs. RSD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72941"/>
            <a:ext cx="8229600" cy="962973"/>
          </a:xfrm>
        </p:spPr>
        <p:txBody>
          <a:bodyPr/>
          <a:lstStyle/>
          <a:p>
            <a:r>
              <a:rPr lang="en-US" dirty="0" smtClean="0"/>
              <a:t>Relatively consistent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34361"/>
              </p:ext>
            </p:extLst>
          </p:nvPr>
        </p:nvGraphicFramePr>
        <p:xfrm>
          <a:off x="222331" y="14403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63575"/>
              </p:ext>
            </p:extLst>
          </p:nvPr>
        </p:nvGraphicFramePr>
        <p:xfrm>
          <a:off x="4572000" y="23748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007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 vs. </a:t>
            </a:r>
            <a:r>
              <a:rPr lang="en-US" dirty="0" err="1" smtClean="0"/>
              <a:t>Elo</a:t>
            </a:r>
            <a:r>
              <a:rPr lang="en-US" dirty="0" smtClean="0"/>
              <a:t>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1992"/>
            <a:ext cx="8229600" cy="815813"/>
          </a:xfrm>
        </p:spPr>
        <p:txBody>
          <a:bodyPr/>
          <a:lstStyle/>
          <a:p>
            <a:r>
              <a:rPr lang="en-US" dirty="0" smtClean="0"/>
              <a:t>Well correlated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44500" y="1190625"/>
          <a:ext cx="8255000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437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rank vs. classification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73725"/>
            <a:ext cx="8229600" cy="960116"/>
          </a:xfrm>
        </p:spPr>
        <p:txBody>
          <a:bodyPr/>
          <a:lstStyle/>
          <a:p>
            <a:r>
              <a:rPr lang="en-US" dirty="0" smtClean="0"/>
              <a:t>Well correlated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320800" y="1184275"/>
          <a:ext cx="6502400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313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47"/>
            <a:ext cx="8229600" cy="1143000"/>
          </a:xfrm>
        </p:spPr>
        <p:txBody>
          <a:bodyPr/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Users classified images as normal, pre-plus, plus</a:t>
            </a:r>
          </a:p>
          <a:p>
            <a:pPr lvl="1"/>
            <a:r>
              <a:rPr lang="en-US" dirty="0" smtClean="0"/>
              <a:t>~20% of the images were repeat (for test-retest)</a:t>
            </a:r>
          </a:p>
          <a:p>
            <a:r>
              <a:rPr lang="en-US" dirty="0" smtClean="0"/>
              <a:t>Pairwise comparison</a:t>
            </a:r>
          </a:p>
          <a:p>
            <a:pPr lvl="1"/>
            <a:r>
              <a:rPr lang="en-US" dirty="0" smtClean="0"/>
              <a:t>Users performed pairwise comparisons for the same sets of images as the classification</a:t>
            </a:r>
          </a:p>
          <a:p>
            <a:r>
              <a:rPr lang="en-US" dirty="0" smtClean="0"/>
              <a:t>Reference standard diagnosis</a:t>
            </a:r>
          </a:p>
          <a:p>
            <a:r>
              <a:rPr lang="en-US" dirty="0" smtClean="0"/>
              <a:t>Clinical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Consistency of ranks from pairwise comparisons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858702"/>
            <a:ext cx="8229600" cy="786952"/>
          </a:xfrm>
        </p:spPr>
        <p:txBody>
          <a:bodyPr/>
          <a:lstStyle/>
          <a:p>
            <a:r>
              <a:rPr lang="en-US" dirty="0" smtClean="0"/>
              <a:t>Maybe (??) more consistent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31718"/>
              </p:ext>
            </p:extLst>
          </p:nvPr>
        </p:nvGraphicFramePr>
        <p:xfrm>
          <a:off x="325075" y="1795018"/>
          <a:ext cx="4567118" cy="324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990555"/>
              </p:ext>
            </p:extLst>
          </p:nvPr>
        </p:nvGraphicFramePr>
        <p:xfrm>
          <a:off x="4892192" y="1972818"/>
          <a:ext cx="4251807" cy="306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37525" y="525848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91% </a:t>
            </a:r>
            <a:r>
              <a:rPr lang="en-US" dirty="0" err="1" smtClean="0"/>
              <a:t>vs</a:t>
            </a:r>
            <a:r>
              <a:rPr lang="en-US" dirty="0" smtClean="0"/>
              <a:t> 29% accuracy compared to RSD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57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optimism?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5793"/>
            <a:ext cx="8229600" cy="700370"/>
          </a:xfrm>
        </p:spPr>
        <p:txBody>
          <a:bodyPr/>
          <a:lstStyle/>
          <a:p>
            <a:r>
              <a:rPr lang="en-US" dirty="0" smtClean="0"/>
              <a:t>Almost either ends of spectrum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898119"/>
              </p:ext>
            </p:extLst>
          </p:nvPr>
        </p:nvGraphicFramePr>
        <p:xfrm>
          <a:off x="135744" y="22161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186814"/>
              </p:ext>
            </p:extLst>
          </p:nvPr>
        </p:nvGraphicFramePr>
        <p:xfrm>
          <a:off x="4572000" y="2107245"/>
          <a:ext cx="45593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" y="1417638"/>
            <a:ext cx="9144000" cy="5131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41087" y="1038982"/>
            <a:ext cx="750425" cy="117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7936375" y="1038982"/>
            <a:ext cx="1083155" cy="117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5766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69084"/>
            <a:ext cx="8229600" cy="657079"/>
          </a:xfrm>
        </p:spPr>
        <p:txBody>
          <a:bodyPr/>
          <a:lstStyle/>
          <a:p>
            <a:r>
              <a:rPr lang="en-US" dirty="0" smtClean="0"/>
              <a:t>Some people see the world differently!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66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between ranks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9152"/>
            <a:ext cx="8229600" cy="107555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pretty ranks are pretty well correlated between users</a:t>
            </a:r>
          </a:p>
          <a:p>
            <a:pPr lvl="1"/>
            <a:r>
              <a:rPr lang="en-US" dirty="0" smtClean="0"/>
              <a:t>Maria Ana</a:t>
            </a:r>
          </a:p>
          <a:p>
            <a:pPr lvl="1"/>
            <a:r>
              <a:rPr lang="en-US" dirty="0" smtClean="0"/>
              <a:t>Test user4 (</a:t>
            </a:r>
            <a:r>
              <a:rPr lang="en-US" dirty="0" err="1" smtClean="0"/>
              <a:t>wei</a:t>
            </a:r>
            <a:r>
              <a:rPr lang="en-US" dirty="0" smtClean="0"/>
              <a:t>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63" b="18322"/>
          <a:stretch/>
        </p:blipFill>
        <p:spPr>
          <a:xfrm>
            <a:off x="1544144" y="1010120"/>
            <a:ext cx="5478956" cy="45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 vs. rank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6527"/>
            <a:ext cx="8229600" cy="869636"/>
          </a:xfrm>
        </p:spPr>
        <p:txBody>
          <a:bodyPr/>
          <a:lstStyle/>
          <a:p>
            <a:r>
              <a:rPr lang="en-US" dirty="0" smtClean="0"/>
              <a:t>Lower agreement when closer together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262468"/>
              </p:ext>
            </p:extLst>
          </p:nvPr>
        </p:nvGraphicFramePr>
        <p:xfrm>
          <a:off x="1272757" y="1417638"/>
          <a:ext cx="6026366" cy="3553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212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dirty="0" smtClean="0"/>
              <a:t>100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6009" cy="4525963"/>
          </a:xfrm>
        </p:spPr>
        <p:txBody>
          <a:bodyPr/>
          <a:lstStyle/>
          <a:p>
            <a:r>
              <a:rPr lang="en-US" dirty="0" smtClean="0"/>
              <a:t>Similar analysis and results compared to set 34</a:t>
            </a:r>
          </a:p>
          <a:p>
            <a:pPr lvl="1"/>
            <a:r>
              <a:rPr lang="en-US" dirty="0" smtClean="0"/>
              <a:t>Good agreement that Most images are normal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78" y="570525"/>
            <a:ext cx="18542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5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model for set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R-squared:   0.83</a:t>
            </a:r>
            <a:r>
              <a:rPr lang="en-US" dirty="0" smtClean="0"/>
              <a:t>, Adjusted </a:t>
            </a:r>
            <a:r>
              <a:rPr lang="en-US" dirty="0"/>
              <a:t>R-squared:  0.8169 </a:t>
            </a:r>
          </a:p>
          <a:p>
            <a:r>
              <a:rPr lang="en-US" dirty="0"/>
              <a:t>F-statistic: 63.67 on 111 and 1448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7816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users (set 34, set 100)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3327"/>
          </a:xfrm>
        </p:spPr>
        <p:txBody>
          <a:bodyPr/>
          <a:lstStyle/>
          <a:p>
            <a:r>
              <a:rPr lang="en-US" dirty="0" smtClean="0"/>
              <a:t>Users are roughly in the same order between the two exercises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96788"/>
              </p:ext>
            </p:extLst>
          </p:nvPr>
        </p:nvGraphicFramePr>
        <p:xfrm>
          <a:off x="976725" y="2999183"/>
          <a:ext cx="3453668" cy="3638754"/>
        </p:xfrm>
        <a:graphic>
          <a:graphicData uri="http://schemas.openxmlformats.org/drawingml/2006/table">
            <a:tbl>
              <a:tblPr/>
              <a:tblGrid>
                <a:gridCol w="1789250"/>
                <a:gridCol w="1664418"/>
              </a:tblGrid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set100_Ranking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set34_ranking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jim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jason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jason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karyn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karyn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kelly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kelly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mikeS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95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agreement between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616700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2046" y="6028128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to separate “normal” images</a:t>
            </a:r>
          </a:p>
          <a:p>
            <a:r>
              <a:rPr lang="en-US" dirty="0" smtClean="0"/>
              <a:t>55 images were “normal” by at least 11/12 raters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00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vs. </a:t>
            </a:r>
            <a:r>
              <a:rPr lang="en-US" dirty="0" err="1" smtClean="0"/>
              <a:t>plusness</a:t>
            </a:r>
            <a:r>
              <a:rPr lang="en-US" dirty="0" smtClean="0"/>
              <a:t> (overall)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2" y="1447799"/>
            <a:ext cx="8042098" cy="4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34</a:t>
            </a:r>
          </a:p>
          <a:p>
            <a:r>
              <a:rPr lang="en-US" dirty="0" smtClean="0"/>
              <a:t>Set of 100 (1)</a:t>
            </a:r>
          </a:p>
          <a:p>
            <a:r>
              <a:rPr lang="en-US" dirty="0" smtClean="0"/>
              <a:t>Set of 25 (subset of set of 100)</a:t>
            </a:r>
          </a:p>
          <a:p>
            <a:r>
              <a:rPr lang="en-US" dirty="0" smtClean="0"/>
              <a:t>Set of 10 (ignored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1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27" y="2254754"/>
            <a:ext cx="4298703" cy="257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46" y="811946"/>
            <a:ext cx="4558656" cy="272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698596"/>
          </a:xfrm>
        </p:spPr>
        <p:txBody>
          <a:bodyPr>
            <a:normAutofit fontScale="90000"/>
          </a:bodyPr>
          <a:lstStyle/>
          <a:p>
            <a:r>
              <a:rPr lang="en-US" dirty="0"/>
              <a:t>Ranking vs. </a:t>
            </a:r>
            <a:r>
              <a:rPr lang="en-US" dirty="0" err="1"/>
              <a:t>plusness</a:t>
            </a:r>
            <a:r>
              <a:rPr lang="en-US" dirty="0"/>
              <a:t> </a:t>
            </a:r>
            <a:r>
              <a:rPr lang="en-US" dirty="0" smtClean="0"/>
              <a:t>(user)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9783"/>
            <a:ext cx="4248336" cy="2544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8" y="3724178"/>
            <a:ext cx="4330971" cy="2593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33" y="3724178"/>
            <a:ext cx="4330969" cy="2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4775"/>
          </a:xfrm>
        </p:spPr>
        <p:txBody>
          <a:bodyPr>
            <a:normAutofit/>
          </a:bodyPr>
          <a:lstStyle/>
          <a:p>
            <a:r>
              <a:rPr lang="en-US" dirty="0" smtClean="0"/>
              <a:t>Ranking vs. grade (all users)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4" y="1117891"/>
            <a:ext cx="4413606" cy="2643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95" y="1117890"/>
            <a:ext cx="4413606" cy="264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7" y="3971610"/>
            <a:ext cx="4441153" cy="26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5" y="3971610"/>
            <a:ext cx="4441153" cy="2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9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vs. grade (all users)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44719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for user ranks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92" y="3879923"/>
            <a:ext cx="4413608" cy="2643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" y="1006225"/>
            <a:ext cx="4413608" cy="2643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" y="3900544"/>
            <a:ext cx="4413608" cy="26430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2" y="993536"/>
            <a:ext cx="4434798" cy="26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763"/>
          </a:xfrm>
        </p:spPr>
        <p:txBody>
          <a:bodyPr/>
          <a:lstStyle/>
          <a:p>
            <a:r>
              <a:rPr lang="en-US" dirty="0" smtClean="0"/>
              <a:t>Summary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402"/>
            <a:ext cx="8229600" cy="4968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High variability among experts in categorization is primarily bias not random variation</a:t>
            </a:r>
          </a:p>
          <a:p>
            <a:pPr lvl="1"/>
            <a:r>
              <a:rPr lang="en-US" dirty="0" smtClean="0"/>
              <a:t>Ranking of users is consistent across datasets</a:t>
            </a:r>
          </a:p>
          <a:p>
            <a:pPr lvl="1"/>
            <a:r>
              <a:rPr lang="en-US" dirty="0" smtClean="0"/>
              <a:t>Two way ANOVA model models bias </a:t>
            </a:r>
          </a:p>
          <a:p>
            <a:r>
              <a:rPr lang="en-US" dirty="0" smtClean="0"/>
              <a:t>Severity of plus disease appears to be a spectrum, not categorical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2"/>
            <a:r>
              <a:rPr lang="en-US" dirty="0" smtClean="0"/>
              <a:t>Set 100, Set34, Set 34 (old) –number of users in each category seems to vary continuously</a:t>
            </a:r>
          </a:p>
          <a:p>
            <a:pPr lvl="2"/>
            <a:r>
              <a:rPr lang="en-US" dirty="0" smtClean="0"/>
              <a:t>Rank of images in old set 34 and new 34 correlate highly despite different users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47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 to rank images has less variability than 3 class categorization</a:t>
            </a:r>
          </a:p>
          <a:p>
            <a:pPr lvl="1"/>
            <a:r>
              <a:rPr lang="en-US" dirty="0" smtClean="0"/>
              <a:t>Ranks of users on either end of spectrum are highly correlated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8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Still to add to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818"/>
            <a:ext cx="8229600" cy="55556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Analysis of set 100 classification</a:t>
            </a:r>
          </a:p>
          <a:p>
            <a:pPr lvl="1"/>
            <a:r>
              <a:rPr lang="en-US" dirty="0" smtClean="0"/>
              <a:t>ANOVA, bias by user</a:t>
            </a:r>
          </a:p>
          <a:p>
            <a:r>
              <a:rPr lang="en-US" dirty="0" smtClean="0"/>
              <a:t>Compare bias by user between 34 and 100</a:t>
            </a:r>
          </a:p>
          <a:p>
            <a:pPr lvl="1"/>
            <a:r>
              <a:rPr lang="en-US" dirty="0" smtClean="0"/>
              <a:t>Need weighting per distribution?</a:t>
            </a:r>
          </a:p>
          <a:p>
            <a:r>
              <a:rPr lang="en-US" dirty="0" smtClean="0"/>
              <a:t>Generate set 25 for all users</a:t>
            </a:r>
          </a:p>
          <a:p>
            <a:r>
              <a:rPr lang="en-US" dirty="0" smtClean="0"/>
              <a:t>Correlation heat map of ranks for</a:t>
            </a:r>
          </a:p>
          <a:p>
            <a:pPr lvl="1"/>
            <a:r>
              <a:rPr lang="en-US" dirty="0" smtClean="0"/>
              <a:t>Set 34</a:t>
            </a:r>
          </a:p>
          <a:p>
            <a:pPr lvl="1"/>
            <a:r>
              <a:rPr lang="en-US" dirty="0" smtClean="0"/>
              <a:t>Set 100</a:t>
            </a:r>
          </a:p>
          <a:p>
            <a:pPr lvl="1"/>
            <a:r>
              <a:rPr lang="en-US" dirty="0" smtClean="0"/>
              <a:t>Set 25</a:t>
            </a:r>
          </a:p>
          <a:p>
            <a:r>
              <a:rPr lang="en-US" dirty="0" smtClean="0"/>
              <a:t>Per task error rate vs. difference in ranks</a:t>
            </a:r>
          </a:p>
          <a:p>
            <a:r>
              <a:rPr lang="en-US" dirty="0" smtClean="0"/>
              <a:t>User rank to user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30"/>
            <a:ext cx="8229600" cy="4928734"/>
          </a:xfrm>
        </p:spPr>
        <p:txBody>
          <a:bodyPr/>
          <a:lstStyle/>
          <a:p>
            <a:r>
              <a:rPr lang="en-US" dirty="0"/>
              <a:t>34Images.txt</a:t>
            </a:r>
          </a:p>
          <a:p>
            <a:r>
              <a:rPr lang="en-US" dirty="0" smtClean="0"/>
              <a:t>100Images.txt</a:t>
            </a:r>
            <a:endParaRPr lang="en-US" dirty="0"/>
          </a:p>
          <a:p>
            <a:r>
              <a:rPr lang="en-US" dirty="0" smtClean="0"/>
              <a:t>25Images.txt</a:t>
            </a:r>
          </a:p>
          <a:p>
            <a:r>
              <a:rPr lang="en-US" dirty="0"/>
              <a:t>results_icsfy_set34_rev3_2015_12_6</a:t>
            </a:r>
          </a:p>
          <a:p>
            <a:r>
              <a:rPr lang="en-US" dirty="0" smtClean="0"/>
              <a:t>results_icsfy_icsfy_100_2015_12_6</a:t>
            </a:r>
          </a:p>
          <a:p>
            <a:r>
              <a:rPr lang="en-US" dirty="0" smtClean="0"/>
              <a:t>results_icsfy_select25_rev1_2015_12_6</a:t>
            </a:r>
          </a:p>
          <a:p>
            <a:r>
              <a:rPr lang="en-US" dirty="0" smtClean="0"/>
              <a:t>diagnoses </a:t>
            </a:r>
            <a:r>
              <a:rPr lang="en-US" dirty="0"/>
              <a:t>for image sets (so 9-30-15)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6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of 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572"/>
            <a:ext cx="8229600" cy="5164592"/>
          </a:xfrm>
        </p:spPr>
        <p:txBody>
          <a:bodyPr>
            <a:normAutofit/>
          </a:bodyPr>
          <a:lstStyle/>
          <a:p>
            <a:r>
              <a:rPr lang="en-US" dirty="0" smtClean="0"/>
              <a:t>34 images previously used of inter-rater agreement studies</a:t>
            </a:r>
          </a:p>
          <a:p>
            <a:r>
              <a:rPr lang="en-US" dirty="0" smtClean="0"/>
              <a:t>Typically more severe cases</a:t>
            </a:r>
          </a:p>
          <a:p>
            <a:r>
              <a:rPr lang="en-US" dirty="0" smtClean="0"/>
              <a:t>Mostly pre-plus or plus</a:t>
            </a:r>
          </a:p>
          <a:p>
            <a:r>
              <a:rPr lang="en-US" dirty="0" smtClean="0"/>
              <a:t>Have readings from (2015)</a:t>
            </a:r>
          </a:p>
          <a:p>
            <a:pPr lvl="1"/>
            <a:r>
              <a:rPr lang="en-US" dirty="0" smtClean="0"/>
              <a:t>Mariana, Phil, Jim, Pete, Kim, Jason, Paul, </a:t>
            </a:r>
            <a:r>
              <a:rPr lang="en-US" dirty="0" err="1" smtClean="0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Karyn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en-US" dirty="0" smtClean="0"/>
              <a:t>Mike, Nina, testuser4, Susan, </a:t>
            </a:r>
            <a:r>
              <a:rPr lang="en-US" dirty="0" err="1" smtClean="0"/>
              <a:t>MikeR</a:t>
            </a:r>
            <a:r>
              <a:rPr lang="en-US" dirty="0" smtClean="0"/>
              <a:t>, Kelly, </a:t>
            </a:r>
            <a:r>
              <a:rPr lang="en-US" dirty="0" err="1" smtClean="0"/>
              <a:t>mikeS</a:t>
            </a:r>
            <a:r>
              <a:rPr lang="en-US" dirty="0" smtClean="0"/>
              <a:t> (ranked by average score)</a:t>
            </a:r>
          </a:p>
          <a:p>
            <a:r>
              <a:rPr lang="en-US" dirty="0" smtClean="0"/>
              <a:t>Pretty low inter-rater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8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for 34 images (2015)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24286"/>
            <a:ext cx="8229600" cy="9978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Highly variable</a:t>
            </a:r>
          </a:p>
          <a:p>
            <a:pPr lvl="1"/>
            <a:r>
              <a:rPr lang="en-US" dirty="0" smtClean="0"/>
              <a:t>Systematic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for 35 images (2007)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219"/>
          </a:xfrm>
        </p:spPr>
        <p:txBody>
          <a:bodyPr>
            <a:normAutofit/>
          </a:bodyPr>
          <a:lstStyle/>
          <a:p>
            <a:r>
              <a:rPr lang="en-US" dirty="0" smtClean="0"/>
              <a:t>Bias/accuracy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37343"/>
            <a:ext cx="4205514" cy="4151085"/>
          </a:xfrm>
        </p:spPr>
        <p:txBody>
          <a:bodyPr>
            <a:normAutofit/>
          </a:bodyPr>
          <a:lstStyle/>
          <a:p>
            <a:r>
              <a:rPr lang="en-US" dirty="0" smtClean="0"/>
              <a:t>Mostly, errors (compared to RSD) are systematic</a:t>
            </a:r>
          </a:p>
          <a:p>
            <a:pPr lvl="1"/>
            <a:r>
              <a:rPr lang="en-US" dirty="0" smtClean="0"/>
              <a:t>Typically off by 1 step</a:t>
            </a:r>
          </a:p>
          <a:p>
            <a:r>
              <a:rPr lang="en-US" dirty="0" smtClean="0"/>
              <a:t>Accuracy varies from 29% to 91%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84470"/>
              </p:ext>
            </p:extLst>
          </p:nvPr>
        </p:nvGraphicFramePr>
        <p:xfrm>
          <a:off x="4989285" y="1796139"/>
          <a:ext cx="3882572" cy="3639302"/>
        </p:xfrm>
        <a:graphic>
          <a:graphicData uri="http://schemas.openxmlformats.org/drawingml/2006/table">
            <a:tbl>
              <a:tblPr/>
              <a:tblGrid>
                <a:gridCol w="970643"/>
                <a:gridCol w="970643"/>
                <a:gridCol w="970643"/>
                <a:gridCol w="970643"/>
              </a:tblGrid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Rtg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</a:tr>
              <a:tr h="235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jason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karyn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testuser4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35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</a:tr>
              <a:tr h="226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7757"/>
          </a:xfrm>
        </p:spPr>
        <p:txBody>
          <a:bodyPr/>
          <a:lstStyle/>
          <a:p>
            <a:r>
              <a:rPr lang="en-US" dirty="0" smtClean="0"/>
              <a:t>Predict score as a function of image and user</a:t>
            </a:r>
          </a:p>
          <a:p>
            <a:r>
              <a:rPr lang="en-US" dirty="0" smtClean="0"/>
              <a:t>Highly significant for both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992637"/>
              </p:ext>
            </p:extLst>
          </p:nvPr>
        </p:nvGraphicFramePr>
        <p:xfrm>
          <a:off x="4572000" y="32118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741599"/>
              </p:ext>
            </p:extLst>
          </p:nvPr>
        </p:nvGraphicFramePr>
        <p:xfrm>
          <a:off x="207301" y="3217957"/>
          <a:ext cx="4179799" cy="294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08044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9153</TotalTime>
  <Words>1051</Words>
  <Application>Microsoft Macintosh PowerPoint</Application>
  <PresentationFormat>On-screen Show (4:3)</PresentationFormat>
  <Paragraphs>249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 Black </vt:lpstr>
      <vt:lpstr>ROP image analysis</vt:lpstr>
      <vt:lpstr>Data available</vt:lpstr>
      <vt:lpstr>Classification</vt:lpstr>
      <vt:lpstr>Files available</vt:lpstr>
      <vt:lpstr>Set of 34</vt:lpstr>
      <vt:lpstr>Ratings for 34 images (2015)</vt:lpstr>
      <vt:lpstr>Ratings for 35 images (2007)</vt:lpstr>
      <vt:lpstr>Bias/accuracy</vt:lpstr>
      <vt:lpstr>ANOVA</vt:lpstr>
      <vt:lpstr>Two-way Anova +Tukey HSD</vt:lpstr>
      <vt:lpstr>Comparison of results between 2007 and 2015 studies</vt:lpstr>
      <vt:lpstr>Comparison of results between 2007 and 2015 studies</vt:lpstr>
      <vt:lpstr>Observations</vt:lpstr>
      <vt:lpstr>Hypothesis</vt:lpstr>
      <vt:lpstr>Pairwise comparisons to assess image severity ranking</vt:lpstr>
      <vt:lpstr>Preliminary ranking results</vt:lpstr>
      <vt:lpstr>Ranking vs. RSD</vt:lpstr>
      <vt:lpstr>Classification score vs. Elo rank</vt:lpstr>
      <vt:lpstr>Comparison rank vs. classification rank</vt:lpstr>
      <vt:lpstr>Consistency of ranks from pairwise comparisons</vt:lpstr>
      <vt:lpstr>Reason for optimism?</vt:lpstr>
      <vt:lpstr>Or not…</vt:lpstr>
      <vt:lpstr>Correlation between ranks</vt:lpstr>
      <vt:lpstr>Agreement vs. rank difference</vt:lpstr>
      <vt:lpstr>Set of 100 compare</vt:lpstr>
      <vt:lpstr>ANOVA model for set 100</vt:lpstr>
      <vt:lpstr>Comparing users (set 34, set 100)</vt:lpstr>
      <vt:lpstr>Rank agreement between users</vt:lpstr>
      <vt:lpstr>Ranking vs. plusness (overall)</vt:lpstr>
      <vt:lpstr>Ranking vs. plusness (user)</vt:lpstr>
      <vt:lpstr>Ranking vs. grade (all users)</vt:lpstr>
      <vt:lpstr>Ranking vs. grade (all users)</vt:lpstr>
      <vt:lpstr>Scatter Plot for user ranks</vt:lpstr>
      <vt:lpstr>Summary results</vt:lpstr>
      <vt:lpstr>Summary results</vt:lpstr>
      <vt:lpstr>Still to add to ppt</vt:lpstr>
    </vt:vector>
  </TitlesOfParts>
  <Company>MGH/Harvard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 image analysis</dc:title>
  <dc:creator>Jayashree Kalpathy-Cramer</dc:creator>
  <cp:lastModifiedBy>Jayashree Kalpathy-Cramer</cp:lastModifiedBy>
  <cp:revision>75</cp:revision>
  <dcterms:created xsi:type="dcterms:W3CDTF">2015-05-04T18:09:47Z</dcterms:created>
  <dcterms:modified xsi:type="dcterms:W3CDTF">2016-03-01T12:24:17Z</dcterms:modified>
</cp:coreProperties>
</file>