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108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92FD-BD5B-438E-A007-83FF7EBE22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76F8-F5C8-4FC9-BB50-255B8C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QTIM-ML-Clas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lass-standard-python" TargetMode="External"/><Relationship Id="rId2" Type="http://schemas.openxmlformats.org/officeDocument/2006/relationships/hyperlink" Target="http://tinyurl.com/class-anacond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xford flowers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28800"/>
            <a:ext cx="6781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Python for Deep Learning</a:t>
            </a:r>
          </a:p>
          <a:p>
            <a:pPr algn="ctr"/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Flower Species Using Convolutional Neural Networks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GitHub Link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 all of today’s class materials on our 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at..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http://tinyurl.com/QTIM-ML-Class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the repository to your local computer. You can do this via the “Clone or download” button on the site itself, or via the command line script below: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0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https://github.com/QTIM-Lab/QTIM_Classwork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3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Installation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53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Easiest method – Install Python from the Anaconda distribution. Anaconda is a distribution of Python that comes pre-configured with many of Python’s most frequently-used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pacakges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 makes it easier to install python packages.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http://tinyurl.com/class-anaconda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– Install Python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Python website. </a:t>
            </a:r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Thenao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libraries we will use today, will run MUCH slower on Windows if installed outside of Anaconda.</a:t>
            </a:r>
          </a:p>
          <a:p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http://tinyurl.com/class-standard-python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Package Installation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534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machine learning libraries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 the image-reading library Pillow. If you have installed the Anaconda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distrubtion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type into your terminal: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theano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Pillow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type the following command to install </a:t>
            </a:r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be installed with pip </a:t>
            </a:r>
            <a:r>
              <a:rPr lang="en-U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installed with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else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very slow. This is because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installs certain dependencies for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help it run more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effeciently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whereas pip does not. Because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pip dependency of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this slower version of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installed with pip if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</a:t>
            </a:r>
            <a:r>
              <a:rPr lang="en-U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installed with </a:t>
            </a:r>
            <a:r>
              <a:rPr 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Complicated, I know!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Configuring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73044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installing your Python packages, you will need to change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configuration file to work with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You can find this configuration file in a folder titled “.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in your user’s home directory. This folder is created after you run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a Python script for the first time – if it’s not there, you may want to try running one of the example scripts from this class to create it.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keras.json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file, you will need to change the line: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“backend”: “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“backend”: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theano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Running Python scripts.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261" y="2143542"/>
            <a:ext cx="8534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be all ready to run a python script! Python scripts are run from the command line by typing in the command “python” and then typing the name of the script you want to run. For example: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/MyDocuments/My_Example_Script.py</a:t>
            </a:r>
          </a:p>
          <a:p>
            <a:pPr algn="ctr"/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script should either run correctly, or a Python error should read out. </a:t>
            </a:r>
            <a:r>
              <a:rPr lang="en-US" sz="20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coding!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336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Beers, Andrew Lawrence</dc:creator>
  <cp:lastModifiedBy>Beers, Andrew Lawrence</cp:lastModifiedBy>
  <cp:revision>8</cp:revision>
  <dcterms:created xsi:type="dcterms:W3CDTF">2017-05-18T21:06:25Z</dcterms:created>
  <dcterms:modified xsi:type="dcterms:W3CDTF">2017-05-22T14:40:24Z</dcterms:modified>
</cp:coreProperties>
</file>