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D94A-4BE9-4C4C-AF05-B93234D3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AF28-B677-47CB-805C-8AEF20814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7A85-C504-4BBA-967D-AD975602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F665-98CF-4425-98DD-28AE32DB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9435-6B0A-4D43-AD4F-7AD5CE9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C04-48DB-408C-8163-555C27F7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10741-4FF7-4F75-B5F7-39E0D354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45F1-4341-497C-93C7-5506226F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ADA8-50B6-44CF-B975-D1FC2D71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A961-185D-4F07-8E03-C6EAE509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5310-F1B9-4E69-94FC-72643DEAE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B21C4-3796-4A53-BC5E-6F2C692A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DB4D-6D7D-4E00-8039-84FB352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1E4D-CB41-4E84-8445-87AC86A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041-09A0-4600-A224-884D5B6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6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56CB-B1FD-41F5-8032-C0D95E95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C96D-AE2A-4043-BB6E-6D436EF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301B-958B-483F-9CB6-9831C18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B54B-504F-417E-AB65-0F26258C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7A8E-EDCB-4F67-9732-82081765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0068-9DD8-4681-BCA6-CF293E2C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4EEE-7794-4591-AD13-003F0127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EF57-4D3B-43F3-BB90-7FD035EB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CFF3-3011-4FA0-AA93-D6D002F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6F1C-1F8B-4038-A397-4CBEBCD3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7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C08-7AA4-4415-A05E-AA3764C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5BE6-C963-4306-8A66-48D26F5F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7206F-ECD1-480E-B65E-552B083A6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94A8-B468-46C8-93A2-C4697EF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B42F-EFDF-41BC-8D0F-BD6EB779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2873E-E52E-4003-802F-A34C9563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02C-3045-4C7C-8561-A540F6E9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AE040-F0AA-4440-8D60-BCC10692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7BBBF-0EC2-4668-9A1B-62E1CE1B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768E7-6627-400B-B117-4E8DE28A3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BE4DD-6A89-42EE-8D10-39BFED12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FD75E-994F-4C64-AD13-2C6C98A8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1BFA-CAE9-49AD-BB6F-2984502F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CA677-0A87-4B70-A707-9A51F408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44D4-00C8-48AF-8003-D7D6DEF2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A059-4E66-437C-9F00-1CB303AF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AC41-73F6-46B6-A05E-D36C39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9389-2B64-4E0F-821B-A1C6100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2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CC943-50C4-47BB-9C93-00A1E492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6E998-D56E-450F-B86A-EDF3E2F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C0E1-9104-40F2-ADEB-34DA6182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6350-64CD-475F-9830-F9A5D14D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1839-494C-4CF5-873E-4DEA0040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4C8-6490-44E2-98B6-8DC1BE19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5F1E-76EF-45F1-A366-8568E230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85F6-A4B8-4EEB-8E5E-099F78E5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CE54-46CB-4BC0-8305-7A13687D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8809-9A44-44DD-99A8-A9D295DF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59DFB-DAAD-4CFF-A0C1-667F8EB3F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E70C-7983-4788-980B-996F4EE8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F54D-6E75-4321-9D31-C40283A0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68AE-BE57-4480-9EE5-E9C3D8BA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11B9-12FF-4D6D-9E68-683EB23B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80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D3D06-B0D0-4F39-AC60-0FC413F6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0218-DD12-4BCD-81E4-346D9755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6D8A-9695-4772-99A5-650E671A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C291-B0CA-4468-BDCB-6D717745CAEC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A72E-D40B-47DC-88A3-E40F5C131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D96C-C0E8-41F3-A3F4-9BDD7D13B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F26D-2835-4205-B921-0EE76C6AF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915D611-576E-4AFF-840E-F7A209D64167}"/>
              </a:ext>
            </a:extLst>
          </p:cNvPr>
          <p:cNvGrpSpPr/>
          <p:nvPr/>
        </p:nvGrpSpPr>
        <p:grpSpPr>
          <a:xfrm>
            <a:off x="779236" y="431246"/>
            <a:ext cx="10633527" cy="5995508"/>
            <a:chOff x="779236" y="431246"/>
            <a:chExt cx="10633527" cy="59955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3DDCF1-B148-446A-BCFF-A3EBD4926183}"/>
                </a:ext>
              </a:extLst>
            </p:cNvPr>
            <p:cNvGrpSpPr/>
            <p:nvPr/>
          </p:nvGrpSpPr>
          <p:grpSpPr>
            <a:xfrm>
              <a:off x="779236" y="431246"/>
              <a:ext cx="10633527" cy="5995508"/>
              <a:chOff x="779236" y="431246"/>
              <a:chExt cx="10633527" cy="599550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5A72DC4-A5FC-4D9E-89FE-11653F0933E3}"/>
                  </a:ext>
                </a:extLst>
              </p:cNvPr>
              <p:cNvGrpSpPr/>
              <p:nvPr/>
            </p:nvGrpSpPr>
            <p:grpSpPr>
              <a:xfrm>
                <a:off x="779236" y="431246"/>
                <a:ext cx="10633527" cy="5995508"/>
                <a:chOff x="906685" y="431246"/>
                <a:chExt cx="10633527" cy="599550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0C2193F-72D8-4066-B7D2-BE0F42436488}"/>
                    </a:ext>
                  </a:extLst>
                </p:cNvPr>
                <p:cNvGrpSpPr/>
                <p:nvPr/>
              </p:nvGrpSpPr>
              <p:grpSpPr>
                <a:xfrm>
                  <a:off x="906685" y="431246"/>
                  <a:ext cx="10633527" cy="5995508"/>
                  <a:chOff x="915561" y="453455"/>
                  <a:chExt cx="10633527" cy="599550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814498-3915-40AA-B34B-30618074D16B}"/>
                      </a:ext>
                    </a:extLst>
                  </p:cNvPr>
                  <p:cNvSpPr txBox="1"/>
                  <p:nvPr/>
                </p:nvSpPr>
                <p:spPr>
                  <a:xfrm>
                    <a:off x="7193633" y="4732264"/>
                    <a:ext cx="4355455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Radiation source (chirped sine with 1V amplitude from </a:t>
                    </a:r>
                    <a:r>
                      <a:rPr lang="en-GB" b="1" dirty="0"/>
                      <a:t>25GHz</a:t>
                    </a:r>
                    <a:r>
                      <a:rPr lang="en-GB" dirty="0"/>
                      <a:t> to </a:t>
                    </a:r>
                    <a:r>
                      <a:rPr lang="en-GB" b="1" dirty="0"/>
                      <a:t>25.04GHz</a:t>
                    </a:r>
                    <a:r>
                      <a:rPr lang="en-GB" dirty="0"/>
                      <a:t>); </a:t>
                    </a:r>
                  </a:p>
                  <a:p>
                    <a:r>
                      <a:rPr lang="en-GB" dirty="0"/>
                      <a:t>LO = 24.9GHz; random white noise; Amplifier: 10dB; </a:t>
                    </a:r>
                  </a:p>
                  <a:p>
                    <a:r>
                      <a:rPr lang="en-GB" dirty="0"/>
                      <a:t>FFT: single-sided.  </a:t>
                    </a:r>
                  </a:p>
                </p:txBody>
              </p: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83F7F43A-D1EA-45D9-837B-43CF6B14D7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15561" y="3617448"/>
                    <a:ext cx="4028270" cy="2831515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C84E6D2-68E0-4837-AE27-C23CFC325FC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40" y="2160596"/>
                    <a:ext cx="1322773" cy="646331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Radiation source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E292F03-7E4D-41F8-B350-6096614E447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418" y="2286240"/>
                    <a:ext cx="1345164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Amplifier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578795-D1C7-458B-B94F-57B4FF2EC990}"/>
                      </a:ext>
                    </a:extLst>
                  </p:cNvPr>
                  <p:cNvSpPr txBox="1"/>
                  <p:nvPr/>
                </p:nvSpPr>
                <p:spPr>
                  <a:xfrm>
                    <a:off x="6633406" y="2259573"/>
                    <a:ext cx="1345164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FFT</a:t>
                    </a:r>
                  </a:p>
                </p:txBody>
              </p:sp>
              <p:sp>
                <p:nvSpPr>
                  <p:cNvPr id="2" name="Arrow: Bent 1">
                    <a:extLst>
                      <a:ext uri="{FF2B5EF4-FFF2-40B4-BE49-F238E27FC236}">
                        <a16:creationId xmlns:a16="http://schemas.microsoft.com/office/drawing/2014/main" id="{EC47D463-FD88-485B-A096-747D793CD39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6597297" y="2645548"/>
                    <a:ext cx="470516" cy="689582"/>
                  </a:xfrm>
                  <a:prstGeom prst="bentArrow">
                    <a:avLst>
                      <a:gd name="adj1" fmla="val 17453"/>
                      <a:gd name="adj2" fmla="val 25000"/>
                      <a:gd name="adj3" fmla="val 25000"/>
                      <a:gd name="adj4" fmla="val 4186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E84070-2A87-4D53-88F0-17B98D9E54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524" y="3118015"/>
                    <a:ext cx="1322773" cy="646331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In Phase</a:t>
                    </a:r>
                  </a:p>
                  <a:p>
                    <a:pPr algn="ctr"/>
                    <a:r>
                      <a:rPr lang="en-GB" b="1" dirty="0"/>
                      <a:t>spectrum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BBAE165-757D-4D09-8300-151E68C555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685" y="1233731"/>
                    <a:ext cx="821677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LO</a:t>
                    </a:r>
                  </a:p>
                </p:txBody>
              </p:sp>
              <p:sp>
                <p:nvSpPr>
                  <p:cNvPr id="3" name="Arrow: Down 2">
                    <a:extLst>
                      <a:ext uri="{FF2B5EF4-FFF2-40B4-BE49-F238E27FC236}">
                        <a16:creationId xmlns:a16="http://schemas.microsoft.com/office/drawing/2014/main" id="{14F17A4E-D2F6-4891-8332-D2DD44D52B5D}"/>
                      </a:ext>
                    </a:extLst>
                  </p:cNvPr>
                  <p:cNvSpPr/>
                  <p:nvPr/>
                </p:nvSpPr>
                <p:spPr>
                  <a:xfrm>
                    <a:off x="3277003" y="1597685"/>
                    <a:ext cx="145042" cy="48978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" name="Arrow: Right 3">
                    <a:extLst>
                      <a:ext uri="{FF2B5EF4-FFF2-40B4-BE49-F238E27FC236}">
                        <a16:creationId xmlns:a16="http://schemas.microsoft.com/office/drawing/2014/main" id="{321A78D3-C7FA-4849-B880-D9022BDD8B7C}"/>
                      </a:ext>
                    </a:extLst>
                  </p:cNvPr>
                  <p:cNvSpPr/>
                  <p:nvPr/>
                </p:nvSpPr>
                <p:spPr>
                  <a:xfrm>
                    <a:off x="2298014" y="2392233"/>
                    <a:ext cx="579120" cy="18305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" name="Arrow: Down 5">
                    <a:extLst>
                      <a:ext uri="{FF2B5EF4-FFF2-40B4-BE49-F238E27FC236}">
                        <a16:creationId xmlns:a16="http://schemas.microsoft.com/office/drawing/2014/main" id="{52059A80-9BE8-4526-BA82-7FF9FC1D6F35}"/>
                      </a:ext>
                    </a:extLst>
                  </p:cNvPr>
                  <p:cNvSpPr/>
                  <p:nvPr/>
                </p:nvSpPr>
                <p:spPr>
                  <a:xfrm>
                    <a:off x="7479634" y="2645548"/>
                    <a:ext cx="195309" cy="472467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1E9812A-96E3-4108-AFB5-0F217E2643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683" y="3136559"/>
                    <a:ext cx="1454948" cy="923330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quadrature</a:t>
                    </a:r>
                  </a:p>
                  <a:p>
                    <a:pPr algn="ctr"/>
                    <a:r>
                      <a:rPr lang="en-GB" b="1" dirty="0"/>
                      <a:t>Spectrum</a:t>
                    </a:r>
                  </a:p>
                  <a:p>
                    <a:pPr algn="ctr"/>
                    <a:r>
                      <a:rPr lang="en-GB" b="1" dirty="0"/>
                      <a:t>(discarded)</a:t>
                    </a:r>
                  </a:p>
                </p:txBody>
              </p:sp>
              <p:sp>
                <p:nvSpPr>
                  <p:cNvPr id="18" name="Arrow: Right 17">
                    <a:extLst>
                      <a:ext uri="{FF2B5EF4-FFF2-40B4-BE49-F238E27FC236}">
                        <a16:creationId xmlns:a16="http://schemas.microsoft.com/office/drawing/2014/main" id="{7608947D-D1FA-4916-8F1E-590A29922305}"/>
                      </a:ext>
                    </a:extLst>
                  </p:cNvPr>
                  <p:cNvSpPr/>
                  <p:nvPr/>
                </p:nvSpPr>
                <p:spPr>
                  <a:xfrm>
                    <a:off x="3812863" y="2420161"/>
                    <a:ext cx="633761" cy="15809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Arrow: Right 18">
                    <a:extLst>
                      <a:ext uri="{FF2B5EF4-FFF2-40B4-BE49-F238E27FC236}">
                        <a16:creationId xmlns:a16="http://schemas.microsoft.com/office/drawing/2014/main" id="{3B44E1DB-78A3-4944-BFA5-33BD26528BBF}"/>
                      </a:ext>
                    </a:extLst>
                  </p:cNvPr>
                  <p:cNvSpPr/>
                  <p:nvPr/>
                </p:nvSpPr>
                <p:spPr>
                  <a:xfrm>
                    <a:off x="5806583" y="2420161"/>
                    <a:ext cx="826824" cy="13415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Arrow: Left 19">
                    <a:extLst>
                      <a:ext uri="{FF2B5EF4-FFF2-40B4-BE49-F238E27FC236}">
                        <a16:creationId xmlns:a16="http://schemas.microsoft.com/office/drawing/2014/main" id="{51D5F0C9-12EE-4E90-ACE2-599C7ED6E5FA}"/>
                      </a:ext>
                    </a:extLst>
                  </p:cNvPr>
                  <p:cNvSpPr/>
                  <p:nvPr/>
                </p:nvSpPr>
                <p:spPr>
                  <a:xfrm>
                    <a:off x="4744818" y="3366124"/>
                    <a:ext cx="528710" cy="183059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EDE777-8B97-468A-82E4-70B35840DD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045" y="3251182"/>
                    <a:ext cx="1322773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Amplitude</a:t>
                    </a:r>
                  </a:p>
                </p:txBody>
              </p:sp>
              <p:sp>
                <p:nvSpPr>
                  <p:cNvPr id="22" name="Arrow: Down 21">
                    <a:extLst>
                      <a:ext uri="{FF2B5EF4-FFF2-40B4-BE49-F238E27FC236}">
                        <a16:creationId xmlns:a16="http://schemas.microsoft.com/office/drawing/2014/main" id="{A48E9DA3-4580-4648-A319-4C8D561FA1C2}"/>
                      </a:ext>
                    </a:extLst>
                  </p:cNvPr>
                  <p:cNvSpPr/>
                  <p:nvPr/>
                </p:nvSpPr>
                <p:spPr>
                  <a:xfrm>
                    <a:off x="5840476" y="3764346"/>
                    <a:ext cx="183221" cy="36572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7A4A26B-5664-4068-AA68-E64D91A7DB6B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524" y="4145284"/>
                    <a:ext cx="1322773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Frequency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7154CD8-08FB-4600-BCE7-22777CAC41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8824" y="1505964"/>
                    <a:ext cx="773838" cy="369332"/>
                  </a:xfrm>
                  <a:prstGeom prst="rect">
                    <a:avLst/>
                  </a:prstGeom>
                  <a:noFill/>
                  <a:ln w="3175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Noise </a:t>
                    </a:r>
                  </a:p>
                </p:txBody>
              </p:sp>
              <p:sp>
                <p:nvSpPr>
                  <p:cNvPr id="25" name="Arrow: Down 24">
                    <a:extLst>
                      <a:ext uri="{FF2B5EF4-FFF2-40B4-BE49-F238E27FC236}">
                        <a16:creationId xmlns:a16="http://schemas.microsoft.com/office/drawing/2014/main" id="{DB1B3A05-ADAB-42C7-9453-3A9F7404027F}"/>
                      </a:ext>
                    </a:extLst>
                  </p:cNvPr>
                  <p:cNvSpPr/>
                  <p:nvPr/>
                </p:nvSpPr>
                <p:spPr>
                  <a:xfrm>
                    <a:off x="6103597" y="1890510"/>
                    <a:ext cx="162756" cy="55375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Down 31">
                    <a:extLst>
                      <a:ext uri="{FF2B5EF4-FFF2-40B4-BE49-F238E27FC236}">
                        <a16:creationId xmlns:a16="http://schemas.microsoft.com/office/drawing/2014/main" id="{249803F8-647A-443C-B0E7-24C7136404EB}"/>
                      </a:ext>
                    </a:extLst>
                  </p:cNvPr>
                  <p:cNvSpPr/>
                  <p:nvPr/>
                </p:nvSpPr>
                <p:spPr>
                  <a:xfrm>
                    <a:off x="3812863" y="3620514"/>
                    <a:ext cx="226675" cy="225472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Arrow: Left 32">
                    <a:extLst>
                      <a:ext uri="{FF2B5EF4-FFF2-40B4-BE49-F238E27FC236}">
                        <a16:creationId xmlns:a16="http://schemas.microsoft.com/office/drawing/2014/main" id="{D1818D55-B733-4F50-BA1D-BB0B5B21494B}"/>
                      </a:ext>
                    </a:extLst>
                  </p:cNvPr>
                  <p:cNvSpPr/>
                  <p:nvPr/>
                </p:nvSpPr>
                <p:spPr>
                  <a:xfrm>
                    <a:off x="4878290" y="4279254"/>
                    <a:ext cx="404116" cy="183059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DF8CEFA-FF24-4AA1-89F5-5DCF07C9357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8290" y="5408368"/>
                    <a:ext cx="16423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b="1" dirty="0"/>
                      <a:t>Spectrogram</a:t>
                    </a:r>
                  </a:p>
                </p:txBody>
              </p:sp>
              <p:sp>
                <p:nvSpPr>
                  <p:cNvPr id="13" name="Arrow: Bent 12">
                    <a:extLst>
                      <a:ext uri="{FF2B5EF4-FFF2-40B4-BE49-F238E27FC236}">
                        <a16:creationId xmlns:a16="http://schemas.microsoft.com/office/drawing/2014/main" id="{813D10AE-6952-4BFC-9029-A5F767D3BACC}"/>
                      </a:ext>
                    </a:extLst>
                  </p:cNvPr>
                  <p:cNvSpPr/>
                  <p:nvPr/>
                </p:nvSpPr>
                <p:spPr>
                  <a:xfrm>
                    <a:off x="7388012" y="1705819"/>
                    <a:ext cx="494079" cy="553754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7DEF34B-73D2-499E-AFE6-300E0E5B8E1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6445" y="453455"/>
                    <a:ext cx="79277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dirty="0"/>
                      <a:t>MATLAB simulation of detector part 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385DE04D-9CD4-44AC-AE79-7A38C02B82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19809" y="927027"/>
                    <a:ext cx="3442098" cy="201805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9114F53-ED99-430B-BF23-9896B2A56A7C}"/>
                    </a:ext>
                  </a:extLst>
                </p:cNvPr>
                <p:cNvSpPr/>
                <p:nvPr/>
              </p:nvSpPr>
              <p:spPr>
                <a:xfrm>
                  <a:off x="2887117" y="2065258"/>
                  <a:ext cx="924776" cy="8769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B654356-EF09-4C48-93D9-F6D80E68A9AA}"/>
                    </a:ext>
                  </a:extLst>
                </p:cNvPr>
                <p:cNvCxnSpPr>
                  <a:stCxn id="7" idx="1"/>
                  <a:endCxn id="7" idx="5"/>
                </p:cNvCxnSpPr>
                <p:nvPr/>
              </p:nvCxnSpPr>
              <p:spPr>
                <a:xfrm>
                  <a:off x="3022547" y="2193690"/>
                  <a:ext cx="653916" cy="62012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B518E64-BF8A-47C8-8FB7-C13154B614F3}"/>
                    </a:ext>
                  </a:extLst>
                </p:cNvPr>
                <p:cNvCxnSpPr>
                  <a:stCxn id="7" idx="7"/>
                  <a:endCxn id="7" idx="3"/>
                </p:cNvCxnSpPr>
                <p:nvPr/>
              </p:nvCxnSpPr>
              <p:spPr>
                <a:xfrm flipH="1">
                  <a:off x="3022547" y="2193690"/>
                  <a:ext cx="653916" cy="62012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7E2098-4AB7-4846-8EBA-C5EE88DEDBE8}"/>
                  </a:ext>
                </a:extLst>
              </p:cNvPr>
              <p:cNvSpPr txBox="1"/>
              <p:nvPr/>
            </p:nvSpPr>
            <p:spPr>
              <a:xfrm>
                <a:off x="2469897" y="2817802"/>
                <a:ext cx="812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Mixer</a:t>
                </a:r>
                <a:r>
                  <a:rPr lang="en-GB" sz="2000" b="1" dirty="0"/>
                  <a:t> 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7FD17E-A61F-481F-A29F-ECF287E7FDE7}"/>
                </a:ext>
              </a:extLst>
            </p:cNvPr>
            <p:cNvGrpSpPr/>
            <p:nvPr/>
          </p:nvGrpSpPr>
          <p:grpSpPr>
            <a:xfrm rot="5400000">
              <a:off x="1192223" y="1546041"/>
              <a:ext cx="534415" cy="582012"/>
              <a:chOff x="814991" y="1175767"/>
              <a:chExt cx="489782" cy="561292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72BA4B0-801F-428F-BEEF-AD7E9FCA9E16}"/>
                  </a:ext>
                </a:extLst>
              </p:cNvPr>
              <p:cNvSpPr/>
              <p:nvPr/>
            </p:nvSpPr>
            <p:spPr>
              <a:xfrm rot="5400000">
                <a:off x="779236" y="1211522"/>
                <a:ext cx="561292" cy="489782"/>
              </a:xfrm>
              <a:prstGeom prst="triangl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1A6DAD-AC95-4755-911B-7A725136168A}"/>
                  </a:ext>
                </a:extLst>
              </p:cNvPr>
              <p:cNvCxnSpPr>
                <a:stCxn id="31" idx="3"/>
                <a:endCxn id="31" idx="0"/>
              </p:cNvCxnSpPr>
              <p:nvPr/>
            </p:nvCxnSpPr>
            <p:spPr>
              <a:xfrm>
                <a:off x="814991" y="1456413"/>
                <a:ext cx="48978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36FBB2-4F47-4043-B42F-2F4532917228}"/>
                </a:ext>
              </a:extLst>
            </p:cNvPr>
            <p:cNvCxnSpPr/>
            <p:nvPr/>
          </p:nvCxnSpPr>
          <p:spPr>
            <a:xfrm>
              <a:off x="1459430" y="949911"/>
              <a:ext cx="0" cy="479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52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L.</dc:creator>
  <cp:lastModifiedBy>Li L.</cp:lastModifiedBy>
  <cp:revision>19</cp:revision>
  <dcterms:created xsi:type="dcterms:W3CDTF">2021-03-05T17:24:10Z</dcterms:created>
  <dcterms:modified xsi:type="dcterms:W3CDTF">2021-03-25T13:22:17Z</dcterms:modified>
</cp:coreProperties>
</file>