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953A-E5DB-41CF-89A3-4BAB4254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677D7-46FB-4717-ABE1-ADA0AFA6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6906F-E278-48A6-88D2-17122929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8E253-11D7-49D9-A9DE-F301428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3DF58-333A-4267-B12A-A28A1AF4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F29C-4B9D-4DBE-9B54-63BCE165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93939-BDA5-4E19-ACE9-92F24C52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E8B4A-7683-471A-97D0-78DC92FB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FF010-0AD8-4C0A-A780-CFC95CE9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ACF46-E675-4B28-A991-F6A7B483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6B3F1-B4D0-459D-8DAD-4F618502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7FC83-CD95-4FD0-8963-AB51A4D1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95D6-741A-4CCE-AE79-BBB8851F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92792-42C2-47E8-BA6D-A0C375C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76D05-8744-4F69-9BEA-A9E31CA2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310C-8395-4F90-B99D-E67311DE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D3D5C-6F02-4A29-B2A2-B6A3DD96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1BF1F-7642-4CF5-90BC-EB050E4B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7D702-2234-4E1B-8074-85A274A2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FD0B9-6038-42E4-ABEE-DD3CC96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1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0AD5F-AF24-4A16-8759-B7160227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A700D-AFFD-4990-A8F0-5F4ACF2F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33E4-17CC-4D52-B92A-B0A0ADB1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02A4B-4DA1-49AB-82B2-65C62451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514E-2F0F-4A57-84AD-A156851B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3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7D074-692F-4C31-A222-7A324F26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416CE-DAFD-44D4-A614-2715870E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06EA6-2689-4CD4-96BD-FE0D4012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8E055-F286-4378-98EE-63E8E653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F805B-2B10-43FE-91F6-7D93A381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D00FF-708F-419F-823A-572F363E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2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74042-666B-4D2F-A2F0-EF8DA46B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4E4EF-AA5C-4E85-B2CC-F5621A29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ECFF0-73A7-4FE2-B4DE-DF71AB4C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4F88A-77B8-4995-91D7-AE7AF35B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8AFCF-556D-4D2A-A23C-23626ED8E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4B08A-1A26-49A0-80E5-8BD47D1F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D1578-1334-462C-B4B7-D945ADAE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AC9E7-AD96-4340-A531-AA8ACA6D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8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6BC58-9752-4E22-907B-5BCBD229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5774C-871E-4479-9CC5-95A67364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818825-97D8-48C8-B98E-5B77D5C4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C61B8-DD7D-4269-B507-C008E082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1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61997D-3BA3-4F93-B2CE-6209A653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C83D6-E7A3-4900-BFF7-B500FC30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4B1DB-BC45-45C7-A74B-619307B7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CA9BC-E7DA-4641-9B0F-0169BBBE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C545D-60E3-4C4D-9E29-2A128052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80D33-8B88-478F-917D-0FD3F538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B5C3C-7D89-436C-841A-74A0E9E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49934-5427-46D3-85EF-CB32441C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0FD22-29F4-4EA0-989C-53EE185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1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8856-E988-4E02-A249-45CD726A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2D9179-57B0-4459-813A-417E3A59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4EF9D-2C59-4AC5-B437-FAC9DCF7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6FAFA-4138-48FD-BCC1-32CD539F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6E27F-D175-496F-A44C-8FF64A22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49BEC-9F9E-485E-8260-CC99BB89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5FCCB8-0BE9-421A-BCB4-F3FC46C2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7A532-9E5A-415C-92CB-FE40ECFA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1026A-9622-4F50-8445-E32818B13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4DD7-093D-45C4-9F77-557B60529859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D7852-9284-417A-AF5B-0A5A6F27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63665-FD63-43A0-9103-666E5B283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7037-39DE-4653-B589-4C94B4072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0.225.5.11:8080/Bioinf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_st_bigdata@genomics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98E1-14D3-44CC-A549-8AFA79B89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研究院自助计算平台使用指南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CCEEAD-DCB0-41DB-A420-40EC25EF1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2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4E7E8-F524-458E-89A2-0F249B20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平台地址：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AC0B4-3B6B-4F9A-A3FC-2792E1C4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http://10.225.5.11:8080/Bioinfo</a:t>
            </a:r>
            <a:endParaRPr lang="en-US" altLang="zh-CN" dirty="0"/>
          </a:p>
          <a:p>
            <a:r>
              <a:rPr lang="zh-CN" altLang="en-US" dirty="0"/>
              <a:t>全华大内网可访问，外网无法访问</a:t>
            </a:r>
            <a:endParaRPr lang="en-US" altLang="zh-CN" dirty="0"/>
          </a:p>
          <a:p>
            <a:r>
              <a:rPr lang="zh-CN" altLang="en-US" dirty="0"/>
              <a:t>可使用已经部署的流程进行计算</a:t>
            </a:r>
            <a:endParaRPr lang="en-US" altLang="zh-CN" dirty="0"/>
          </a:p>
          <a:p>
            <a:r>
              <a:rPr lang="zh-CN" altLang="en-US" dirty="0"/>
              <a:t>如需部署流程请联系</a:t>
            </a:r>
            <a:r>
              <a:rPr lang="en-US" altLang="zh-CN" dirty="0"/>
              <a:t>makailong@genomics.cn </a:t>
            </a:r>
            <a:r>
              <a:rPr lang="zh-CN" altLang="en-US" dirty="0"/>
              <a:t>或</a:t>
            </a:r>
            <a:r>
              <a:rPr lang="en-US" altLang="zh-CN" dirty="0"/>
              <a:t>huangguodong@genomics.cn </a:t>
            </a:r>
            <a:r>
              <a:rPr lang="zh-CN" altLang="en-US" dirty="0"/>
              <a:t>。流程运行支持从</a:t>
            </a:r>
            <a:r>
              <a:rPr lang="en-US" altLang="zh-CN" dirty="0" err="1"/>
              <a:t>glims</a:t>
            </a:r>
            <a:r>
              <a:rPr lang="zh-CN" altLang="en-US" dirty="0"/>
              <a:t>下单开始指定分析。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6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D3708-2292-4AB4-80B7-C3EF0987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B8F9A-CA10-4725-9DF7-A233B533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1275"/>
            <a:ext cx="10515600" cy="2405688"/>
          </a:xfrm>
        </p:spPr>
        <p:txBody>
          <a:bodyPr/>
          <a:lstStyle/>
          <a:p>
            <a:r>
              <a:rPr lang="zh-CN" altLang="en-US" dirty="0"/>
              <a:t>点击“</a:t>
            </a:r>
            <a:r>
              <a:rPr lang="en-US" altLang="zh-CN" dirty="0"/>
              <a:t>start now</a:t>
            </a:r>
            <a:r>
              <a:rPr lang="zh-CN" altLang="en-US" dirty="0"/>
              <a:t>”，然后点击“</a:t>
            </a:r>
            <a:r>
              <a:rPr lang="en-US" altLang="zh-CN" dirty="0"/>
              <a:t>AUTO</a:t>
            </a:r>
            <a:r>
              <a:rPr lang="zh-CN" altLang="en-US" dirty="0"/>
              <a:t>”下方的“</a:t>
            </a:r>
            <a:r>
              <a:rPr lang="en-US" altLang="zh-CN" dirty="0"/>
              <a:t>read more</a:t>
            </a:r>
            <a:r>
              <a:rPr lang="zh-CN" altLang="en-US" dirty="0"/>
              <a:t>”，跳转到华大统一登陆中心，使用邮箱和密码验证，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969579-F78D-46F7-BB44-66FCCEE3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7" y="823746"/>
            <a:ext cx="5496249" cy="2405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864B3A-398F-4273-AFB2-C2F5CD8E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4677646" cy="29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2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C275B-4344-454F-8FB1-E1D0E22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6731A-88A8-4555-81E7-B56D55C8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4862"/>
            <a:ext cx="10515600" cy="2239963"/>
          </a:xfrm>
        </p:spPr>
        <p:txBody>
          <a:bodyPr/>
          <a:lstStyle/>
          <a:p>
            <a:r>
              <a:rPr lang="zh-CN" altLang="en-US" dirty="0"/>
              <a:t>选择任务添加，任务类型中选择需要运行的分析流程，项目编号自动绑定已经在</a:t>
            </a:r>
            <a:r>
              <a:rPr lang="en-US" altLang="zh-CN" dirty="0"/>
              <a:t>pm</a:t>
            </a:r>
            <a:r>
              <a:rPr lang="zh-CN" altLang="en-US" dirty="0"/>
              <a:t>上立项的项目编号，如果用户未在</a:t>
            </a:r>
            <a:r>
              <a:rPr lang="en-US" altLang="zh-CN" dirty="0"/>
              <a:t>pm</a:t>
            </a:r>
            <a:r>
              <a:rPr lang="zh-CN" altLang="en-US" dirty="0"/>
              <a:t>上关联项目编号，则无法添加分析任务。如果用户绑定多个项目编号，则需选择相应任务对应的项目编号，方便</a:t>
            </a:r>
            <a:r>
              <a:rPr lang="zh-CN" altLang="en-US" b="1" dirty="0"/>
              <a:t>研究院资源管理</a:t>
            </a:r>
            <a:r>
              <a:rPr lang="zh-CN" altLang="en-US" dirty="0"/>
              <a:t>核算成本。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A000FD-5631-4B24-955B-6C7E2ED8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771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866F56-393B-4DC4-A05C-90C99297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138"/>
            <a:ext cx="12192000" cy="23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8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4A5A-41B4-469F-B3F8-8294B9D4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F6BB8-95AB-4CE6-A239-01CF9B24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5283199"/>
            <a:ext cx="10515600" cy="13255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选择任务类型之后，会根据流程开放的选填参数，自动弹出可修改的参数，如果不需要修改参数，则留空。</a:t>
            </a:r>
            <a:r>
              <a:rPr lang="zh-CN" altLang="en-US" b="1" dirty="0"/>
              <a:t>所有信息请填英文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下方添加</a:t>
            </a:r>
            <a:r>
              <a:rPr lang="en-US" altLang="zh-CN" dirty="0"/>
              <a:t>FQ</a:t>
            </a:r>
            <a:r>
              <a:rPr lang="zh-CN" altLang="en-US" dirty="0"/>
              <a:t>信息，需要填文库名称，</a:t>
            </a:r>
            <a:r>
              <a:rPr lang="en-US" altLang="zh-CN" dirty="0"/>
              <a:t>fq1</a:t>
            </a:r>
            <a:r>
              <a:rPr lang="zh-CN" altLang="en-US" dirty="0"/>
              <a:t>和</a:t>
            </a:r>
            <a:r>
              <a:rPr lang="en-US" altLang="zh-CN" dirty="0"/>
              <a:t>fq2</a:t>
            </a:r>
            <a:r>
              <a:rPr lang="zh-CN" altLang="en-US" dirty="0"/>
              <a:t>，插入片段长度</a:t>
            </a:r>
            <a:endParaRPr lang="en-US" altLang="zh-CN" dirty="0"/>
          </a:p>
          <a:p>
            <a:r>
              <a:rPr lang="zh-CN" altLang="en-US" dirty="0"/>
              <a:t>点击提交，如果提示提交成功，则任务投递成功，返回任务查询页面查询任务状态，等待任务分析完成的通知邮件即可。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E1C74B-B412-48C7-960C-9BD47FA4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-22704"/>
            <a:ext cx="9067800" cy="1663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E10D34-957C-476C-9FF5-969C9531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1545882"/>
            <a:ext cx="9067800" cy="1941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6023AE-C14C-4B4B-AD3F-D8C178D7A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37" y="3486944"/>
            <a:ext cx="7324531" cy="17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29B03-1C44-4164-86A0-63B18B05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3C24-00A6-48E4-920D-ADB532A7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针对同一种类型任务，同样的任务参数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FC082F-576C-4CEB-B36A-98476ED0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524"/>
            <a:ext cx="12192000" cy="37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BCAD7-601B-46E0-B427-D3F3955C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96D68-D6A8-4B0B-9614-655770F3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2" y="5300579"/>
            <a:ext cx="10515600" cy="13255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点击任务查询后，任务显示成功状态之后，点击详细信息，查询任务信息和交付路径，已经预设的要在页面上显示的可视化结果。</a:t>
            </a:r>
            <a:endParaRPr lang="en-US" altLang="zh-CN" dirty="0"/>
          </a:p>
          <a:p>
            <a:r>
              <a:rPr lang="zh-CN" altLang="en-US" dirty="0"/>
              <a:t>任务失败可联系</a:t>
            </a:r>
            <a:r>
              <a:rPr lang="en-US" altLang="zh-CN" dirty="0"/>
              <a:t>huangguodong@genomics.cn </a:t>
            </a:r>
            <a:r>
              <a:rPr lang="zh-CN" altLang="en-US" dirty="0"/>
              <a:t>后续将自动归类错误日志，由用户自行排除错误，重新运行任务。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D2CA26-044F-4CDC-82EE-99ABB04A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78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074FEC-9358-4926-9F11-2CC8774F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7421"/>
            <a:ext cx="11028784" cy="33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ACB06-A196-4309-ACF3-4565EF34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1A960-89F6-4BED-9960-3998EEE5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如遇到</a:t>
            </a:r>
            <a:r>
              <a:rPr lang="en-US" altLang="zh-CN" dirty="0"/>
              <a:t>bug</a:t>
            </a:r>
            <a:r>
              <a:rPr lang="zh-CN" altLang="en-US" dirty="0"/>
              <a:t>请反馈信息到</a:t>
            </a:r>
            <a:r>
              <a:rPr lang="en-US" altLang="zh-CN" dirty="0"/>
              <a:t>huangguodong@genomics.cn</a:t>
            </a:r>
            <a:r>
              <a:rPr lang="zh-CN" altLang="en-US" dirty="0"/>
              <a:t> 或 </a:t>
            </a:r>
            <a:r>
              <a:rPr lang="en-US" altLang="zh-CN" dirty="0"/>
              <a:t>sunyingshuai1@genomics.cn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28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918E90-2721-48CA-BB5A-6E5BF247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8" y="1268567"/>
            <a:ext cx="3310332" cy="4413776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E008F13-D935-41F2-BF85-7892CFD8E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637" y="1268567"/>
            <a:ext cx="6387285" cy="4351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A7DC0C-9D97-4BE9-AE99-E41127A4BF0F}"/>
              </a:ext>
            </a:extLst>
          </p:cNvPr>
          <p:cNvSpPr txBox="1"/>
          <p:nvPr/>
        </p:nvSpPr>
        <p:spPr>
          <a:xfrm>
            <a:off x="812301" y="5682343"/>
            <a:ext cx="998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任务单类型选择“建库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生信标准分析”，信息分析员邮箱选择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4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4"/>
              </a:rPr>
              <a:t>P_st_bigdata@genomics.cn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自动化配置名称选择想要的分析代号，其他信息请按照正常下单填写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A02D66-BE38-4EDB-9723-3E37F83C38F7}"/>
              </a:ext>
            </a:extLst>
          </p:cNvPr>
          <p:cNvSpPr txBox="1"/>
          <p:nvPr/>
        </p:nvSpPr>
        <p:spPr>
          <a:xfrm>
            <a:off x="812301" y="437570"/>
            <a:ext cx="503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+mj-lt"/>
              </a:rPr>
              <a:t>Glims</a:t>
            </a:r>
            <a:r>
              <a:rPr lang="zh-CN" altLang="en-US" sz="2800" dirty="0">
                <a:latin typeface="+mj-lt"/>
              </a:rPr>
              <a:t>下单操作指示</a:t>
            </a:r>
          </a:p>
        </p:txBody>
      </p:sp>
    </p:spTree>
    <p:extLst>
      <p:ext uri="{BB962C8B-B14F-4D97-AF65-F5344CB8AC3E}">
        <p14:creationId xmlns:p14="http://schemas.microsoft.com/office/powerpoint/2010/main" val="192797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392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研究院自助计算平台使用指南</vt:lpstr>
      <vt:lpstr>平台地址：</vt:lpstr>
      <vt:lpstr>PowerPoint 演示文稿</vt:lpstr>
      <vt:lpstr>PowerPoint 演示文稿</vt:lpstr>
      <vt:lpstr>PowerPoint 演示文稿</vt:lpstr>
      <vt:lpstr>批量上传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研究院自助计算平台使用指南</dc:title>
  <dc:creator>黄国栋(Guodong Huang)</dc:creator>
  <cp:lastModifiedBy>黄国栋(Guodong Huang)</cp:lastModifiedBy>
  <cp:revision>9</cp:revision>
  <dcterms:created xsi:type="dcterms:W3CDTF">2019-11-21T06:26:04Z</dcterms:created>
  <dcterms:modified xsi:type="dcterms:W3CDTF">2020-04-10T07:22:44Z</dcterms:modified>
</cp:coreProperties>
</file>