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1" r:id="rId3"/>
    <p:sldId id="260" r:id="rId4"/>
    <p:sldId id="285" r:id="rId5"/>
    <p:sldId id="286" r:id="rId6"/>
    <p:sldId id="283" r:id="rId7"/>
    <p:sldId id="284" r:id="rId8"/>
    <p:sldId id="287" r:id="rId9"/>
    <p:sldId id="264" r:id="rId10"/>
    <p:sldId id="288" r:id="rId11"/>
    <p:sldId id="273" r:id="rId12"/>
    <p:sldId id="289" r:id="rId13"/>
    <p:sldId id="290" r:id="rId14"/>
    <p:sldId id="291" r:id="rId15"/>
    <p:sldId id="292" r:id="rId16"/>
    <p:sldId id="293" r:id="rId17"/>
    <p:sldId id="294" r:id="rId18"/>
    <p:sldId id="280" r:id="rId19"/>
  </p:sldIdLst>
  <p:sldSz cx="12192000" cy="6858000"/>
  <p:notesSz cx="7104063" cy="10234613"/>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53"/>
    <a:srgbClr val="C45C58"/>
    <a:srgbClr val="9C5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1" autoAdjust="0"/>
    <p:restoredTop sz="94660"/>
  </p:normalViewPr>
  <p:slideViewPr>
    <p:cSldViewPr snapToGrid="0">
      <p:cViewPr varScale="1">
        <p:scale>
          <a:sx n="83" d="100"/>
          <a:sy n="83" d="100"/>
        </p:scale>
        <p:origin x="24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6E203-59B6-3D45-99DA-D2B42782FBD4}" type="doc">
      <dgm:prSet loTypeId="urn:microsoft.com/office/officeart/2005/8/layout/hierarchy1" loCatId="" qsTypeId="urn:microsoft.com/office/officeart/2005/8/quickstyle/simple2" qsCatId="simple" csTypeId="urn:microsoft.com/office/officeart/2005/8/colors/accent0_2" csCatId="mainScheme" phldr="1"/>
      <dgm:spPr/>
      <dgm:t>
        <a:bodyPr/>
        <a:lstStyle/>
        <a:p>
          <a:endParaRPr lang="zh-TW" altLang="en-US"/>
        </a:p>
      </dgm:t>
    </dgm:pt>
    <dgm:pt modelId="{67CDB9A5-5C7B-984D-B701-ABB10556F499}">
      <dgm:prSet phldrT="[文字]"/>
      <dgm:spPr/>
      <dgm:t>
        <a:bodyPr/>
        <a:lstStyle/>
        <a:p>
          <a:r>
            <a:rPr lang="zh-TW" altLang="en-US" dirty="0"/>
            <a:t>音乐播放器</a:t>
          </a:r>
          <a:r>
            <a:rPr lang="en-US" altLang="zh-TW" dirty="0"/>
            <a:t>APP</a:t>
          </a:r>
          <a:endParaRPr lang="zh-TW" altLang="en-US" dirty="0"/>
        </a:p>
      </dgm:t>
    </dgm:pt>
    <dgm:pt modelId="{EB05D33A-4AA8-D34D-A88B-94FFAFECDD8A}" type="parTrans" cxnId="{ABFC1774-6FF0-FD4B-8A19-1F618A442A14}">
      <dgm:prSet/>
      <dgm:spPr/>
      <dgm:t>
        <a:bodyPr/>
        <a:lstStyle/>
        <a:p>
          <a:endParaRPr lang="zh-TW" altLang="en-US"/>
        </a:p>
      </dgm:t>
    </dgm:pt>
    <dgm:pt modelId="{4D06DF9C-4458-2448-8706-B253DFD9C877}" type="sibTrans" cxnId="{ABFC1774-6FF0-FD4B-8A19-1F618A442A14}">
      <dgm:prSet/>
      <dgm:spPr/>
      <dgm:t>
        <a:bodyPr/>
        <a:lstStyle/>
        <a:p>
          <a:endParaRPr lang="zh-TW" altLang="en-US"/>
        </a:p>
      </dgm:t>
    </dgm:pt>
    <dgm:pt modelId="{D6461168-467F-B144-8FFD-0DEC3307F0A6}" type="asst">
      <dgm:prSet phldrT="[文字]"/>
      <dgm:spPr/>
      <dgm:t>
        <a:bodyPr/>
        <a:lstStyle/>
        <a:p>
          <a:r>
            <a:rPr lang="zh-TW" altLang="en-US" dirty="0"/>
            <a:t>应用首页</a:t>
          </a:r>
        </a:p>
      </dgm:t>
    </dgm:pt>
    <dgm:pt modelId="{23EA1B8B-8617-5B4E-859E-9E56DDC92B10}" type="parTrans" cxnId="{A4EFA803-1464-5540-8729-FCF154E3F3DF}">
      <dgm:prSet/>
      <dgm:spPr/>
      <dgm:t>
        <a:bodyPr/>
        <a:lstStyle/>
        <a:p>
          <a:endParaRPr lang="zh-TW" altLang="en-US"/>
        </a:p>
      </dgm:t>
    </dgm:pt>
    <dgm:pt modelId="{B32FDE12-13E8-8C44-82EA-D7F5B51B0039}" type="sibTrans" cxnId="{A4EFA803-1464-5540-8729-FCF154E3F3DF}">
      <dgm:prSet/>
      <dgm:spPr/>
      <dgm:t>
        <a:bodyPr/>
        <a:lstStyle/>
        <a:p>
          <a:endParaRPr lang="zh-TW" altLang="en-US"/>
        </a:p>
      </dgm:t>
    </dgm:pt>
    <dgm:pt modelId="{BC3A3DEE-8100-604A-B991-CAE53EA947F1}">
      <dgm:prSet phldrT="[文字]"/>
      <dgm:spPr/>
      <dgm:t>
        <a:bodyPr/>
        <a:lstStyle/>
        <a:p>
          <a:r>
            <a:rPr lang="zh-TW" altLang="en-US" dirty="0"/>
            <a:t>搜索</a:t>
          </a:r>
        </a:p>
      </dgm:t>
    </dgm:pt>
    <dgm:pt modelId="{2CAAADAD-5088-224F-A49F-AB2FF9945E41}" type="parTrans" cxnId="{2EAA3329-82E1-B94D-8741-31B0E1C4D72A}">
      <dgm:prSet/>
      <dgm:spPr/>
      <dgm:t>
        <a:bodyPr/>
        <a:lstStyle/>
        <a:p>
          <a:endParaRPr lang="zh-TW" altLang="en-US"/>
        </a:p>
      </dgm:t>
    </dgm:pt>
    <dgm:pt modelId="{F5A55B04-1FD4-FA48-ABCE-29202B848890}" type="sibTrans" cxnId="{2EAA3329-82E1-B94D-8741-31B0E1C4D72A}">
      <dgm:prSet/>
      <dgm:spPr/>
      <dgm:t>
        <a:bodyPr/>
        <a:lstStyle/>
        <a:p>
          <a:endParaRPr lang="zh-TW" altLang="en-US"/>
        </a:p>
      </dgm:t>
    </dgm:pt>
    <dgm:pt modelId="{2F64221E-DF91-394E-9E8F-ADCBB5A6C04A}">
      <dgm:prSet phldrT="[文字]"/>
      <dgm:spPr/>
      <dgm:t>
        <a:bodyPr/>
        <a:lstStyle/>
        <a:p>
          <a:r>
            <a:rPr lang="zh-TW" altLang="en-US" dirty="0"/>
            <a:t>播放界面</a:t>
          </a:r>
        </a:p>
      </dgm:t>
    </dgm:pt>
    <dgm:pt modelId="{DFD1006D-FFAB-474A-8575-A4ED95DFC3C2}" type="parTrans" cxnId="{FBCA242A-3555-6C4B-8F26-411C890F1426}">
      <dgm:prSet/>
      <dgm:spPr/>
      <dgm:t>
        <a:bodyPr/>
        <a:lstStyle/>
        <a:p>
          <a:endParaRPr lang="zh-TW" altLang="en-US"/>
        </a:p>
      </dgm:t>
    </dgm:pt>
    <dgm:pt modelId="{4121CF19-A94B-9D4D-847E-7DD352368CB0}" type="sibTrans" cxnId="{FBCA242A-3555-6C4B-8F26-411C890F1426}">
      <dgm:prSet/>
      <dgm:spPr/>
      <dgm:t>
        <a:bodyPr/>
        <a:lstStyle/>
        <a:p>
          <a:endParaRPr lang="zh-TW" altLang="en-US"/>
        </a:p>
      </dgm:t>
    </dgm:pt>
    <dgm:pt modelId="{4F5DA989-6FD0-A44D-86A4-638A3476F426}">
      <dgm:prSet phldrT="[文字]"/>
      <dgm:spPr/>
      <dgm:t>
        <a:bodyPr/>
        <a:lstStyle/>
        <a:p>
          <a:r>
            <a:rPr lang="zh-TW" altLang="en-US" dirty="0"/>
            <a:t>歌单详情界面</a:t>
          </a:r>
        </a:p>
      </dgm:t>
    </dgm:pt>
    <dgm:pt modelId="{571D5B30-63E1-AC49-AE89-AA4F0DC9AAD6}" type="parTrans" cxnId="{65F635D1-5FC5-2D4F-AA11-F5E14B08C8A7}">
      <dgm:prSet/>
      <dgm:spPr/>
      <dgm:t>
        <a:bodyPr/>
        <a:lstStyle/>
        <a:p>
          <a:endParaRPr lang="zh-TW" altLang="en-US"/>
        </a:p>
      </dgm:t>
    </dgm:pt>
    <dgm:pt modelId="{FC2FAE71-86A7-2146-BAA1-59E41BCFD9E9}" type="sibTrans" cxnId="{65F635D1-5FC5-2D4F-AA11-F5E14B08C8A7}">
      <dgm:prSet/>
      <dgm:spPr/>
      <dgm:t>
        <a:bodyPr/>
        <a:lstStyle/>
        <a:p>
          <a:endParaRPr lang="zh-TW" altLang="en-US"/>
        </a:p>
      </dgm:t>
    </dgm:pt>
    <dgm:pt modelId="{AEF3118C-08A6-C74E-8CF6-0DCEAA6E4538}">
      <dgm:prSet/>
      <dgm:spPr/>
      <dgm:t>
        <a:bodyPr/>
        <a:lstStyle/>
        <a:p>
          <a:r>
            <a:rPr lang="zh-TW" altLang="en-US" dirty="0"/>
            <a:t>首页左侧导航</a:t>
          </a:r>
        </a:p>
      </dgm:t>
    </dgm:pt>
    <dgm:pt modelId="{AE5EFEE2-941E-2B45-9AB8-B414C51724B7}" type="parTrans" cxnId="{C69ACC47-EC8E-CA42-9480-BB615C4C36EC}">
      <dgm:prSet/>
      <dgm:spPr/>
      <dgm:t>
        <a:bodyPr/>
        <a:lstStyle/>
        <a:p>
          <a:endParaRPr lang="zh-TW" altLang="en-US"/>
        </a:p>
      </dgm:t>
    </dgm:pt>
    <dgm:pt modelId="{FDCF33C6-B584-4C42-9B7D-A8978F23A9F5}" type="sibTrans" cxnId="{C69ACC47-EC8E-CA42-9480-BB615C4C36EC}">
      <dgm:prSet/>
      <dgm:spPr/>
      <dgm:t>
        <a:bodyPr/>
        <a:lstStyle/>
        <a:p>
          <a:endParaRPr lang="zh-TW" altLang="en-US"/>
        </a:p>
      </dgm:t>
    </dgm:pt>
    <dgm:pt modelId="{26BA1C52-140B-3E4D-B5B4-2C8A8DA35582}" type="asst">
      <dgm:prSet/>
      <dgm:spPr/>
      <dgm:t>
        <a:bodyPr/>
        <a:lstStyle/>
        <a:p>
          <a:r>
            <a:rPr lang="zh-TW" altLang="en-US" dirty="0"/>
            <a:t>历史最多播放</a:t>
          </a:r>
          <a:r>
            <a:rPr lang="en-US" altLang="zh-TW" dirty="0"/>
            <a:t>(); </a:t>
          </a:r>
          <a:r>
            <a:rPr lang="zh-CN" altLang="en-US" dirty="0"/>
            <a:t> </a:t>
          </a:r>
          <a:r>
            <a:rPr lang="en-US" altLang="zh-CN" dirty="0"/>
            <a:t>   </a:t>
          </a:r>
          <a:r>
            <a:rPr lang="zh-CN" altLang="en-US" dirty="0"/>
            <a:t>     主歌曲创建的歌单</a:t>
          </a:r>
          <a:r>
            <a:rPr lang="en-US" altLang="zh-CN" dirty="0"/>
            <a:t>();</a:t>
          </a:r>
          <a:r>
            <a:rPr lang="zh-CN" altLang="en-US" dirty="0"/>
            <a:t>       底部播放导航</a:t>
          </a:r>
          <a:r>
            <a:rPr lang="en-US" altLang="zh-CN" dirty="0"/>
            <a:t>();</a:t>
          </a:r>
          <a:endParaRPr lang="zh-TW" altLang="en-US" dirty="0"/>
        </a:p>
      </dgm:t>
    </dgm:pt>
    <dgm:pt modelId="{B4E0A70F-0930-6F4C-867B-B4B4E196DC00}" type="parTrans" cxnId="{FB039BE0-37E4-124E-938A-8F0D086E4A7D}">
      <dgm:prSet/>
      <dgm:spPr/>
      <dgm:t>
        <a:bodyPr/>
        <a:lstStyle/>
        <a:p>
          <a:endParaRPr lang="zh-TW" altLang="en-US"/>
        </a:p>
      </dgm:t>
    </dgm:pt>
    <dgm:pt modelId="{D7D374E4-8208-5F4C-A6C6-BF761DEAB369}" type="sibTrans" cxnId="{FB039BE0-37E4-124E-938A-8F0D086E4A7D}">
      <dgm:prSet/>
      <dgm:spPr/>
      <dgm:t>
        <a:bodyPr/>
        <a:lstStyle/>
        <a:p>
          <a:endParaRPr lang="zh-TW" altLang="en-US"/>
        </a:p>
      </dgm:t>
    </dgm:pt>
    <dgm:pt modelId="{D23C96DA-89A5-2645-977E-553EF7D86A87}">
      <dgm:prSet/>
      <dgm:spPr/>
      <dgm:t>
        <a:bodyPr/>
        <a:lstStyle/>
        <a:p>
          <a:r>
            <a:rPr lang="zh-TW" altLang="en-US" dirty="0"/>
            <a:t>搜索</a:t>
          </a:r>
          <a:r>
            <a:rPr lang="en-US" altLang="zh-TW" dirty="0"/>
            <a:t>()</a:t>
          </a:r>
          <a:endParaRPr lang="zh-TW" altLang="en-US" dirty="0"/>
        </a:p>
      </dgm:t>
    </dgm:pt>
    <dgm:pt modelId="{D1DA87E6-98E0-CB43-BA65-DE3EE9FB9407}" type="parTrans" cxnId="{219848BF-4B8C-1949-9358-30DD2A9708A8}">
      <dgm:prSet/>
      <dgm:spPr/>
      <dgm:t>
        <a:bodyPr/>
        <a:lstStyle/>
        <a:p>
          <a:endParaRPr lang="zh-TW" altLang="en-US"/>
        </a:p>
      </dgm:t>
    </dgm:pt>
    <dgm:pt modelId="{7E45D531-FA1F-3844-94CB-A2B9F0185BC1}" type="sibTrans" cxnId="{219848BF-4B8C-1949-9358-30DD2A9708A8}">
      <dgm:prSet/>
      <dgm:spPr/>
      <dgm:t>
        <a:bodyPr/>
        <a:lstStyle/>
        <a:p>
          <a:endParaRPr lang="zh-TW" altLang="en-US"/>
        </a:p>
      </dgm:t>
    </dgm:pt>
    <dgm:pt modelId="{5AE1C659-CCA0-044E-86A9-03219B5055ED}">
      <dgm:prSet/>
      <dgm:spPr/>
      <dgm:t>
        <a:bodyPr/>
        <a:lstStyle/>
        <a:p>
          <a:r>
            <a:rPr lang="zh-TW" altLang="en-US" dirty="0"/>
            <a:t>基本播放控制</a:t>
          </a:r>
          <a:r>
            <a:rPr lang="en-US" altLang="zh-TW" dirty="0"/>
            <a:t>();           </a:t>
          </a:r>
          <a:r>
            <a:rPr lang="zh-TW" altLang="en-US" dirty="0"/>
            <a:t>歌曲操作</a:t>
          </a:r>
          <a:r>
            <a:rPr lang="en-US" altLang="zh-TW" dirty="0"/>
            <a:t>();</a:t>
          </a:r>
          <a:r>
            <a:rPr lang="zh-CN" altLang="en-US" dirty="0"/>
            <a:t>    </a:t>
          </a:r>
          <a:r>
            <a:rPr lang="en-US" altLang="zh-CN" dirty="0"/>
            <a:t>        </a:t>
          </a:r>
          <a:r>
            <a:rPr lang="zh-CN" altLang="en-US" dirty="0"/>
            <a:t>播放列表操作</a:t>
          </a:r>
          <a:r>
            <a:rPr lang="en-US" altLang="zh-CN" dirty="0"/>
            <a:t>();</a:t>
          </a:r>
          <a:endParaRPr lang="zh-TW" altLang="en-US" dirty="0"/>
        </a:p>
      </dgm:t>
    </dgm:pt>
    <dgm:pt modelId="{EC55B92F-517D-D04D-8656-A58C63DF836F}" type="parTrans" cxnId="{85F65DF5-C09B-BC48-8714-407E7A84F02B}">
      <dgm:prSet/>
      <dgm:spPr/>
      <dgm:t>
        <a:bodyPr/>
        <a:lstStyle/>
        <a:p>
          <a:endParaRPr lang="zh-TW" altLang="en-US"/>
        </a:p>
      </dgm:t>
    </dgm:pt>
    <dgm:pt modelId="{4D792026-F0DD-344C-804D-C99A37B01B9F}" type="sibTrans" cxnId="{85F65DF5-C09B-BC48-8714-407E7A84F02B}">
      <dgm:prSet/>
      <dgm:spPr/>
      <dgm:t>
        <a:bodyPr/>
        <a:lstStyle/>
        <a:p>
          <a:endParaRPr lang="zh-TW" altLang="en-US"/>
        </a:p>
      </dgm:t>
    </dgm:pt>
    <dgm:pt modelId="{D69D2F19-EAE0-C146-B03D-FAC312011E34}">
      <dgm:prSet/>
      <dgm:spPr/>
      <dgm:t>
        <a:bodyPr/>
        <a:lstStyle/>
        <a:p>
          <a:r>
            <a:rPr lang="zh-TW" altLang="en-US" dirty="0"/>
            <a:t>删除歌曲</a:t>
          </a:r>
          <a:r>
            <a:rPr lang="en-US" altLang="zh-TW" dirty="0"/>
            <a:t>();</a:t>
          </a:r>
          <a:r>
            <a:rPr lang="zh-CN" altLang="en-US" dirty="0"/>
            <a:t>   </a:t>
          </a:r>
          <a:r>
            <a:rPr lang="en-US" altLang="zh-CN" dirty="0"/>
            <a:t>         </a:t>
          </a:r>
          <a:r>
            <a:rPr lang="zh-CN" altLang="en-US" dirty="0"/>
            <a:t> 收藏</a:t>
          </a:r>
          <a:r>
            <a:rPr lang="en-US" altLang="zh-CN" dirty="0"/>
            <a:t>/</a:t>
          </a:r>
          <a:r>
            <a:rPr lang="zh-CN" altLang="en-US" dirty="0"/>
            <a:t>取消收藏</a:t>
          </a:r>
          <a:r>
            <a:rPr lang="en-US" altLang="zh-CN" dirty="0"/>
            <a:t>();</a:t>
          </a:r>
          <a:r>
            <a:rPr lang="zh-CN" altLang="en-US" dirty="0"/>
            <a:t>   播放所有歌曲</a:t>
          </a:r>
          <a:r>
            <a:rPr lang="en-US" altLang="zh-CN" dirty="0"/>
            <a:t>()</a:t>
          </a:r>
          <a:endParaRPr lang="zh-TW" altLang="en-US" dirty="0"/>
        </a:p>
      </dgm:t>
    </dgm:pt>
    <dgm:pt modelId="{0E1891B0-9708-AC44-9B31-BE11D225E81C}" type="parTrans" cxnId="{4D114FA7-1BAC-004A-B2F3-A15613FA3392}">
      <dgm:prSet/>
      <dgm:spPr/>
      <dgm:t>
        <a:bodyPr/>
        <a:lstStyle/>
        <a:p>
          <a:endParaRPr lang="zh-TW" altLang="en-US"/>
        </a:p>
      </dgm:t>
    </dgm:pt>
    <dgm:pt modelId="{274464DD-95C9-7F4B-A34E-5944B2455ADE}" type="sibTrans" cxnId="{4D114FA7-1BAC-004A-B2F3-A15613FA3392}">
      <dgm:prSet/>
      <dgm:spPr/>
      <dgm:t>
        <a:bodyPr/>
        <a:lstStyle/>
        <a:p>
          <a:endParaRPr lang="zh-TW" altLang="en-US"/>
        </a:p>
      </dgm:t>
    </dgm:pt>
    <dgm:pt modelId="{E8119BC7-DB13-FC4F-B13B-354945146C40}">
      <dgm:prSet/>
      <dgm:spPr/>
      <dgm:t>
        <a:bodyPr/>
        <a:lstStyle/>
        <a:p>
          <a:r>
            <a:rPr lang="zh-TW" altLang="en-US" dirty="0"/>
            <a:t>定时停止播放</a:t>
          </a:r>
          <a:r>
            <a:rPr lang="en-US" altLang="zh-TW" dirty="0"/>
            <a:t>();</a:t>
          </a:r>
          <a:r>
            <a:rPr lang="zh-CN" altLang="en-US" dirty="0"/>
            <a:t>   </a:t>
          </a:r>
          <a:r>
            <a:rPr lang="en-US" altLang="zh-CN" dirty="0"/>
            <a:t>  </a:t>
          </a:r>
          <a:r>
            <a:rPr lang="zh-CN" altLang="en-US" dirty="0"/>
            <a:t> 播放界面风格</a:t>
          </a:r>
          <a:r>
            <a:rPr lang="en-US" altLang="zh-CN" dirty="0"/>
            <a:t>();</a:t>
          </a:r>
          <a:r>
            <a:rPr lang="zh-CN" altLang="en-US" dirty="0"/>
            <a:t>  </a:t>
          </a:r>
          <a:r>
            <a:rPr lang="en-US" altLang="zh-CN" dirty="0"/>
            <a:t> </a:t>
          </a:r>
          <a:r>
            <a:rPr lang="zh-CN" altLang="en-US" dirty="0"/>
            <a:t>  主题色定制</a:t>
          </a:r>
          <a:r>
            <a:rPr lang="en-US" altLang="zh-CN" dirty="0"/>
            <a:t>();           </a:t>
          </a:r>
          <a:r>
            <a:rPr lang="zh-CN" altLang="en-US" dirty="0"/>
            <a:t>颜色模式</a:t>
          </a:r>
          <a:r>
            <a:rPr lang="en-US" altLang="zh-CN" dirty="0"/>
            <a:t>();              </a:t>
          </a:r>
          <a:r>
            <a:rPr lang="zh-CN" altLang="en-US" dirty="0"/>
            <a:t>用户指南</a:t>
          </a:r>
          <a:r>
            <a:rPr lang="en-US" altLang="zh-CN" dirty="0"/>
            <a:t>();              </a:t>
          </a:r>
          <a:r>
            <a:rPr lang="zh-CN" altLang="en-US" dirty="0"/>
            <a:t>设置</a:t>
          </a:r>
          <a:r>
            <a:rPr lang="en-US" altLang="zh-CN" dirty="0"/>
            <a:t>();</a:t>
          </a:r>
          <a:r>
            <a:rPr lang="zh-CN" altLang="en-US" dirty="0"/>
            <a:t>     </a:t>
          </a:r>
          <a:r>
            <a:rPr lang="en-US" altLang="zh-CN" dirty="0"/>
            <a:t>                  </a:t>
          </a:r>
          <a:r>
            <a:rPr lang="zh-CN" altLang="en-US" dirty="0"/>
            <a:t>退出</a:t>
          </a:r>
          <a:r>
            <a:rPr lang="en-US" altLang="zh-CN" dirty="0"/>
            <a:t>()</a:t>
          </a:r>
          <a:endParaRPr lang="zh-TW" altLang="en-US" dirty="0"/>
        </a:p>
      </dgm:t>
    </dgm:pt>
    <dgm:pt modelId="{60FDD7D7-2874-894A-BF2C-79AF04849601}" type="parTrans" cxnId="{14D68331-F01C-5A46-82BE-037E6E003F32}">
      <dgm:prSet/>
      <dgm:spPr/>
      <dgm:t>
        <a:bodyPr/>
        <a:lstStyle/>
        <a:p>
          <a:endParaRPr lang="zh-TW" altLang="en-US"/>
        </a:p>
      </dgm:t>
    </dgm:pt>
    <dgm:pt modelId="{6A94ED84-725D-8546-A390-62996ED0A7B5}" type="sibTrans" cxnId="{14D68331-F01C-5A46-82BE-037E6E003F32}">
      <dgm:prSet/>
      <dgm:spPr/>
      <dgm:t>
        <a:bodyPr/>
        <a:lstStyle/>
        <a:p>
          <a:endParaRPr lang="zh-TW" altLang="en-US"/>
        </a:p>
      </dgm:t>
    </dgm:pt>
    <dgm:pt modelId="{48EEB1F0-F300-F140-9A02-F88799DEE494}" type="pres">
      <dgm:prSet presAssocID="{43C6E203-59B6-3D45-99DA-D2B42782FBD4}" presName="hierChild1" presStyleCnt="0">
        <dgm:presLayoutVars>
          <dgm:chPref val="1"/>
          <dgm:dir/>
          <dgm:animOne val="branch"/>
          <dgm:animLvl val="lvl"/>
          <dgm:resizeHandles/>
        </dgm:presLayoutVars>
      </dgm:prSet>
      <dgm:spPr/>
    </dgm:pt>
    <dgm:pt modelId="{E7C4AC6D-97D6-F84E-92A5-C7A2D125782F}" type="pres">
      <dgm:prSet presAssocID="{67CDB9A5-5C7B-984D-B701-ABB10556F499}" presName="hierRoot1" presStyleCnt="0"/>
      <dgm:spPr/>
    </dgm:pt>
    <dgm:pt modelId="{A3BCE69D-EB7A-6A49-A230-869E2E5B5CE9}" type="pres">
      <dgm:prSet presAssocID="{67CDB9A5-5C7B-984D-B701-ABB10556F499}" presName="composite" presStyleCnt="0"/>
      <dgm:spPr/>
    </dgm:pt>
    <dgm:pt modelId="{3C177CF5-A825-F247-AB43-D4215DD27A62}" type="pres">
      <dgm:prSet presAssocID="{67CDB9A5-5C7B-984D-B701-ABB10556F499}" presName="background" presStyleLbl="node0" presStyleIdx="0" presStyleCnt="1"/>
      <dgm:spPr/>
    </dgm:pt>
    <dgm:pt modelId="{AE7087F7-4BB6-C14E-BB69-49BAA00AC829}" type="pres">
      <dgm:prSet presAssocID="{67CDB9A5-5C7B-984D-B701-ABB10556F499}" presName="text" presStyleLbl="fgAcc0" presStyleIdx="0" presStyleCnt="1" custScaleX="159197">
        <dgm:presLayoutVars>
          <dgm:chPref val="3"/>
        </dgm:presLayoutVars>
      </dgm:prSet>
      <dgm:spPr/>
    </dgm:pt>
    <dgm:pt modelId="{14D548E1-1482-D34A-9A33-4A4E211A020E}" type="pres">
      <dgm:prSet presAssocID="{67CDB9A5-5C7B-984D-B701-ABB10556F499}" presName="hierChild2" presStyleCnt="0"/>
      <dgm:spPr/>
    </dgm:pt>
    <dgm:pt modelId="{DC082B68-C3BA-7B45-A6AE-63B9156BA4F9}" type="pres">
      <dgm:prSet presAssocID="{23EA1B8B-8617-5B4E-859E-9E56DDC92B10}" presName="Name10" presStyleLbl="parChTrans1D2" presStyleIdx="0" presStyleCnt="5"/>
      <dgm:spPr/>
    </dgm:pt>
    <dgm:pt modelId="{09CA9846-54E1-1445-9016-B82192CE9E60}" type="pres">
      <dgm:prSet presAssocID="{D6461168-467F-B144-8FFD-0DEC3307F0A6}" presName="hierRoot2" presStyleCnt="0"/>
      <dgm:spPr/>
    </dgm:pt>
    <dgm:pt modelId="{4DE571ED-4814-0F40-BE8F-8D5A3C1D5C2A}" type="pres">
      <dgm:prSet presAssocID="{D6461168-467F-B144-8FFD-0DEC3307F0A6}" presName="composite2" presStyleCnt="0"/>
      <dgm:spPr/>
    </dgm:pt>
    <dgm:pt modelId="{5D829F47-3121-5045-9131-D0030BBE478D}" type="pres">
      <dgm:prSet presAssocID="{D6461168-467F-B144-8FFD-0DEC3307F0A6}" presName="background2" presStyleLbl="asst1" presStyleIdx="0" presStyleCnt="2"/>
      <dgm:spPr/>
    </dgm:pt>
    <dgm:pt modelId="{2B92D7FE-769F-4A49-A449-5C306CD8293A}" type="pres">
      <dgm:prSet presAssocID="{D6461168-467F-B144-8FFD-0DEC3307F0A6}" presName="text2" presStyleLbl="fgAcc2" presStyleIdx="0" presStyleCnt="5">
        <dgm:presLayoutVars>
          <dgm:chPref val="3"/>
        </dgm:presLayoutVars>
      </dgm:prSet>
      <dgm:spPr/>
    </dgm:pt>
    <dgm:pt modelId="{4F55E53F-A2C4-C04F-9CED-9AD897586B0E}" type="pres">
      <dgm:prSet presAssocID="{D6461168-467F-B144-8FFD-0DEC3307F0A6}" presName="hierChild3" presStyleCnt="0"/>
      <dgm:spPr/>
    </dgm:pt>
    <dgm:pt modelId="{22313E73-0EA6-AB47-9461-496124003D77}" type="pres">
      <dgm:prSet presAssocID="{B4E0A70F-0930-6F4C-867B-B4B4E196DC00}" presName="Name17" presStyleLbl="parChTrans1D3" presStyleIdx="0" presStyleCnt="5"/>
      <dgm:spPr/>
    </dgm:pt>
    <dgm:pt modelId="{A39BA9DE-BB82-9142-AE61-11B0A89D85DD}" type="pres">
      <dgm:prSet presAssocID="{26BA1C52-140B-3E4D-B5B4-2C8A8DA35582}" presName="hierRoot3" presStyleCnt="0"/>
      <dgm:spPr/>
    </dgm:pt>
    <dgm:pt modelId="{B6C96618-7143-4B45-905A-1A324043D812}" type="pres">
      <dgm:prSet presAssocID="{26BA1C52-140B-3E4D-B5B4-2C8A8DA35582}" presName="composite3" presStyleCnt="0"/>
      <dgm:spPr/>
    </dgm:pt>
    <dgm:pt modelId="{FA1D2B4E-02E8-6C4E-B347-A66AD4DC98E4}" type="pres">
      <dgm:prSet presAssocID="{26BA1C52-140B-3E4D-B5B4-2C8A8DA35582}" presName="background3" presStyleLbl="asst1" presStyleIdx="1" presStyleCnt="2"/>
      <dgm:spPr/>
    </dgm:pt>
    <dgm:pt modelId="{11AECC1B-58D6-E84C-BD38-9ADD47329BAE}" type="pres">
      <dgm:prSet presAssocID="{26BA1C52-140B-3E4D-B5B4-2C8A8DA35582}" presName="text3" presStyleLbl="fgAcc3" presStyleIdx="0" presStyleCnt="5" custScaleX="115429" custScaleY="126037" custLinFactNeighborX="-17005" custLinFactNeighborY="9738">
        <dgm:presLayoutVars>
          <dgm:chPref val="3"/>
        </dgm:presLayoutVars>
      </dgm:prSet>
      <dgm:spPr/>
    </dgm:pt>
    <dgm:pt modelId="{ED561397-0E3D-9D4C-B014-59E4003039E0}" type="pres">
      <dgm:prSet presAssocID="{26BA1C52-140B-3E4D-B5B4-2C8A8DA35582}" presName="hierChild4" presStyleCnt="0"/>
      <dgm:spPr/>
    </dgm:pt>
    <dgm:pt modelId="{C079B77A-6B73-E044-9780-E9FCCCF908DF}" type="pres">
      <dgm:prSet presAssocID="{2CAAADAD-5088-224F-A49F-AB2FF9945E41}" presName="Name10" presStyleLbl="parChTrans1D2" presStyleIdx="1" presStyleCnt="5"/>
      <dgm:spPr/>
    </dgm:pt>
    <dgm:pt modelId="{19B0A8A1-DBC8-1E40-8D4B-394EBC40671B}" type="pres">
      <dgm:prSet presAssocID="{BC3A3DEE-8100-604A-B991-CAE53EA947F1}" presName="hierRoot2" presStyleCnt="0"/>
      <dgm:spPr/>
    </dgm:pt>
    <dgm:pt modelId="{5B3AEA63-8521-0D41-94A2-5CA153F0B862}" type="pres">
      <dgm:prSet presAssocID="{BC3A3DEE-8100-604A-B991-CAE53EA947F1}" presName="composite2" presStyleCnt="0"/>
      <dgm:spPr/>
    </dgm:pt>
    <dgm:pt modelId="{B059D215-E876-8843-AAEF-D3766318C95A}" type="pres">
      <dgm:prSet presAssocID="{BC3A3DEE-8100-604A-B991-CAE53EA947F1}" presName="background2" presStyleLbl="node2" presStyleIdx="0" presStyleCnt="4"/>
      <dgm:spPr/>
    </dgm:pt>
    <dgm:pt modelId="{7A105A42-8366-C84F-9127-2A79AABA5989}" type="pres">
      <dgm:prSet presAssocID="{BC3A3DEE-8100-604A-B991-CAE53EA947F1}" presName="text2" presStyleLbl="fgAcc2" presStyleIdx="1" presStyleCnt="5">
        <dgm:presLayoutVars>
          <dgm:chPref val="3"/>
        </dgm:presLayoutVars>
      </dgm:prSet>
      <dgm:spPr/>
    </dgm:pt>
    <dgm:pt modelId="{8DB29825-E0FC-4F48-A2CA-3BA2AC54643F}" type="pres">
      <dgm:prSet presAssocID="{BC3A3DEE-8100-604A-B991-CAE53EA947F1}" presName="hierChild3" presStyleCnt="0"/>
      <dgm:spPr/>
    </dgm:pt>
    <dgm:pt modelId="{DBCE88A9-2294-4642-9ECD-7CAF197120FD}" type="pres">
      <dgm:prSet presAssocID="{D1DA87E6-98E0-CB43-BA65-DE3EE9FB9407}" presName="Name17" presStyleLbl="parChTrans1D3" presStyleIdx="1" presStyleCnt="5"/>
      <dgm:spPr/>
    </dgm:pt>
    <dgm:pt modelId="{FB50CE99-F3A6-9249-A29F-945B7C16DCA5}" type="pres">
      <dgm:prSet presAssocID="{D23C96DA-89A5-2645-977E-553EF7D86A87}" presName="hierRoot3" presStyleCnt="0"/>
      <dgm:spPr/>
    </dgm:pt>
    <dgm:pt modelId="{8EA5F247-412D-EE48-A561-5566CADFF4A6}" type="pres">
      <dgm:prSet presAssocID="{D23C96DA-89A5-2645-977E-553EF7D86A87}" presName="composite3" presStyleCnt="0"/>
      <dgm:spPr/>
    </dgm:pt>
    <dgm:pt modelId="{594CA539-59DD-8742-929D-AA30E93591CA}" type="pres">
      <dgm:prSet presAssocID="{D23C96DA-89A5-2645-977E-553EF7D86A87}" presName="background3" presStyleLbl="node3" presStyleIdx="0" presStyleCnt="4"/>
      <dgm:spPr/>
    </dgm:pt>
    <dgm:pt modelId="{4961A633-4082-CB48-A18B-3FA5C0809276}" type="pres">
      <dgm:prSet presAssocID="{D23C96DA-89A5-2645-977E-553EF7D86A87}" presName="text3" presStyleLbl="fgAcc3" presStyleIdx="1" presStyleCnt="5">
        <dgm:presLayoutVars>
          <dgm:chPref val="3"/>
        </dgm:presLayoutVars>
      </dgm:prSet>
      <dgm:spPr/>
    </dgm:pt>
    <dgm:pt modelId="{32F3B34D-C5F3-E343-A395-6B08C3C422EE}" type="pres">
      <dgm:prSet presAssocID="{D23C96DA-89A5-2645-977E-553EF7D86A87}" presName="hierChild4" presStyleCnt="0"/>
      <dgm:spPr/>
    </dgm:pt>
    <dgm:pt modelId="{4B3C0467-8602-C348-8EBC-94B649B97E3C}" type="pres">
      <dgm:prSet presAssocID="{DFD1006D-FFAB-474A-8575-A4ED95DFC3C2}" presName="Name10" presStyleLbl="parChTrans1D2" presStyleIdx="2" presStyleCnt="5"/>
      <dgm:spPr/>
    </dgm:pt>
    <dgm:pt modelId="{088EB3A3-7C6A-A64A-A7C6-D9126DCD50C2}" type="pres">
      <dgm:prSet presAssocID="{2F64221E-DF91-394E-9E8F-ADCBB5A6C04A}" presName="hierRoot2" presStyleCnt="0"/>
      <dgm:spPr/>
    </dgm:pt>
    <dgm:pt modelId="{AF0A3DD4-527B-2844-B085-7E95E54CBC4C}" type="pres">
      <dgm:prSet presAssocID="{2F64221E-DF91-394E-9E8F-ADCBB5A6C04A}" presName="composite2" presStyleCnt="0"/>
      <dgm:spPr/>
    </dgm:pt>
    <dgm:pt modelId="{2C839975-DF5F-B14D-8780-CCAD61772F87}" type="pres">
      <dgm:prSet presAssocID="{2F64221E-DF91-394E-9E8F-ADCBB5A6C04A}" presName="background2" presStyleLbl="node2" presStyleIdx="1" presStyleCnt="4"/>
      <dgm:spPr/>
    </dgm:pt>
    <dgm:pt modelId="{E90F136E-2D29-4A49-84E5-5B70B8B80601}" type="pres">
      <dgm:prSet presAssocID="{2F64221E-DF91-394E-9E8F-ADCBB5A6C04A}" presName="text2" presStyleLbl="fgAcc2" presStyleIdx="2" presStyleCnt="5">
        <dgm:presLayoutVars>
          <dgm:chPref val="3"/>
        </dgm:presLayoutVars>
      </dgm:prSet>
      <dgm:spPr/>
    </dgm:pt>
    <dgm:pt modelId="{918F7513-1063-E24A-8CAE-EAD98B4DC563}" type="pres">
      <dgm:prSet presAssocID="{2F64221E-DF91-394E-9E8F-ADCBB5A6C04A}" presName="hierChild3" presStyleCnt="0"/>
      <dgm:spPr/>
    </dgm:pt>
    <dgm:pt modelId="{97A00479-FC75-7941-A252-64FD4686023B}" type="pres">
      <dgm:prSet presAssocID="{EC55B92F-517D-D04D-8656-A58C63DF836F}" presName="Name17" presStyleLbl="parChTrans1D3" presStyleIdx="2" presStyleCnt="5"/>
      <dgm:spPr/>
    </dgm:pt>
    <dgm:pt modelId="{C69AB1F5-E9EA-014B-899F-651AA4708730}" type="pres">
      <dgm:prSet presAssocID="{5AE1C659-CCA0-044E-86A9-03219B5055ED}" presName="hierRoot3" presStyleCnt="0"/>
      <dgm:spPr/>
    </dgm:pt>
    <dgm:pt modelId="{781B2B1C-F7ED-E54A-A65E-FF84675747DE}" type="pres">
      <dgm:prSet presAssocID="{5AE1C659-CCA0-044E-86A9-03219B5055ED}" presName="composite3" presStyleCnt="0"/>
      <dgm:spPr/>
    </dgm:pt>
    <dgm:pt modelId="{865C991F-8CF6-AA41-86D0-60BBC39D61EC}" type="pres">
      <dgm:prSet presAssocID="{5AE1C659-CCA0-044E-86A9-03219B5055ED}" presName="background3" presStyleLbl="node3" presStyleIdx="1" presStyleCnt="4"/>
      <dgm:spPr/>
    </dgm:pt>
    <dgm:pt modelId="{27AC6583-F745-AA47-BBD9-99EB288DA676}" type="pres">
      <dgm:prSet presAssocID="{5AE1C659-CCA0-044E-86A9-03219B5055ED}" presName="text3" presStyleLbl="fgAcc3" presStyleIdx="2" presStyleCnt="5">
        <dgm:presLayoutVars>
          <dgm:chPref val="3"/>
        </dgm:presLayoutVars>
      </dgm:prSet>
      <dgm:spPr/>
    </dgm:pt>
    <dgm:pt modelId="{39E0E709-8460-4145-BC2F-A71AA0875A72}" type="pres">
      <dgm:prSet presAssocID="{5AE1C659-CCA0-044E-86A9-03219B5055ED}" presName="hierChild4" presStyleCnt="0"/>
      <dgm:spPr/>
    </dgm:pt>
    <dgm:pt modelId="{D3F95EEE-41DC-0F4F-9C1C-590A343C3436}" type="pres">
      <dgm:prSet presAssocID="{571D5B30-63E1-AC49-AE89-AA4F0DC9AAD6}" presName="Name10" presStyleLbl="parChTrans1D2" presStyleIdx="3" presStyleCnt="5"/>
      <dgm:spPr/>
    </dgm:pt>
    <dgm:pt modelId="{6D2F093F-DAB3-2D45-B25A-39FB65BADC01}" type="pres">
      <dgm:prSet presAssocID="{4F5DA989-6FD0-A44D-86A4-638A3476F426}" presName="hierRoot2" presStyleCnt="0"/>
      <dgm:spPr/>
    </dgm:pt>
    <dgm:pt modelId="{7E9AE12E-56E4-1641-886C-F26127F88162}" type="pres">
      <dgm:prSet presAssocID="{4F5DA989-6FD0-A44D-86A4-638A3476F426}" presName="composite2" presStyleCnt="0"/>
      <dgm:spPr/>
    </dgm:pt>
    <dgm:pt modelId="{249AABCD-D753-1A40-A00A-8C059BE16D46}" type="pres">
      <dgm:prSet presAssocID="{4F5DA989-6FD0-A44D-86A4-638A3476F426}" presName="background2" presStyleLbl="node2" presStyleIdx="2" presStyleCnt="4"/>
      <dgm:spPr/>
    </dgm:pt>
    <dgm:pt modelId="{5384E320-C530-0E4E-9872-D3DE30D35C8E}" type="pres">
      <dgm:prSet presAssocID="{4F5DA989-6FD0-A44D-86A4-638A3476F426}" presName="text2" presStyleLbl="fgAcc2" presStyleIdx="3" presStyleCnt="5">
        <dgm:presLayoutVars>
          <dgm:chPref val="3"/>
        </dgm:presLayoutVars>
      </dgm:prSet>
      <dgm:spPr/>
    </dgm:pt>
    <dgm:pt modelId="{54206FDE-BB9F-F442-948E-B0B45E8A9D4D}" type="pres">
      <dgm:prSet presAssocID="{4F5DA989-6FD0-A44D-86A4-638A3476F426}" presName="hierChild3" presStyleCnt="0"/>
      <dgm:spPr/>
    </dgm:pt>
    <dgm:pt modelId="{E7113166-3354-E94A-BB1E-5E0386A3279B}" type="pres">
      <dgm:prSet presAssocID="{0E1891B0-9708-AC44-9B31-BE11D225E81C}" presName="Name17" presStyleLbl="parChTrans1D3" presStyleIdx="3" presStyleCnt="5"/>
      <dgm:spPr/>
    </dgm:pt>
    <dgm:pt modelId="{479DABD9-EA76-C74D-8581-201AC5BDE1D0}" type="pres">
      <dgm:prSet presAssocID="{D69D2F19-EAE0-C146-B03D-FAC312011E34}" presName="hierRoot3" presStyleCnt="0"/>
      <dgm:spPr/>
    </dgm:pt>
    <dgm:pt modelId="{244F198D-29CC-D74A-BFB1-1F3683803BAD}" type="pres">
      <dgm:prSet presAssocID="{D69D2F19-EAE0-C146-B03D-FAC312011E34}" presName="composite3" presStyleCnt="0"/>
      <dgm:spPr/>
    </dgm:pt>
    <dgm:pt modelId="{6E1B8B7E-7BD0-C448-9B87-84F67E87620A}" type="pres">
      <dgm:prSet presAssocID="{D69D2F19-EAE0-C146-B03D-FAC312011E34}" presName="background3" presStyleLbl="node3" presStyleIdx="2" presStyleCnt="4"/>
      <dgm:spPr/>
    </dgm:pt>
    <dgm:pt modelId="{4EBDDA08-5690-824F-9D3D-38F7B66A9F66}" type="pres">
      <dgm:prSet presAssocID="{D69D2F19-EAE0-C146-B03D-FAC312011E34}" presName="text3" presStyleLbl="fgAcc3" presStyleIdx="3" presStyleCnt="5">
        <dgm:presLayoutVars>
          <dgm:chPref val="3"/>
        </dgm:presLayoutVars>
      </dgm:prSet>
      <dgm:spPr/>
    </dgm:pt>
    <dgm:pt modelId="{F32FE464-9735-274A-9B01-F0781246F75D}" type="pres">
      <dgm:prSet presAssocID="{D69D2F19-EAE0-C146-B03D-FAC312011E34}" presName="hierChild4" presStyleCnt="0"/>
      <dgm:spPr/>
    </dgm:pt>
    <dgm:pt modelId="{0A4A6A03-4D7F-064A-A276-DBA0025F3BA4}" type="pres">
      <dgm:prSet presAssocID="{AE5EFEE2-941E-2B45-9AB8-B414C51724B7}" presName="Name10" presStyleLbl="parChTrans1D2" presStyleIdx="4" presStyleCnt="5"/>
      <dgm:spPr/>
    </dgm:pt>
    <dgm:pt modelId="{E290B1BE-A88C-9B4D-AB29-C1041FA82137}" type="pres">
      <dgm:prSet presAssocID="{AEF3118C-08A6-C74E-8CF6-0DCEAA6E4538}" presName="hierRoot2" presStyleCnt="0"/>
      <dgm:spPr/>
    </dgm:pt>
    <dgm:pt modelId="{8AC6B4EC-08BE-204D-BBB3-257300AB37F0}" type="pres">
      <dgm:prSet presAssocID="{AEF3118C-08A6-C74E-8CF6-0DCEAA6E4538}" presName="composite2" presStyleCnt="0"/>
      <dgm:spPr/>
    </dgm:pt>
    <dgm:pt modelId="{0ACC27B9-3179-EE4D-ABA5-384DDC234652}" type="pres">
      <dgm:prSet presAssocID="{AEF3118C-08A6-C74E-8CF6-0DCEAA6E4538}" presName="background2" presStyleLbl="node2" presStyleIdx="3" presStyleCnt="4"/>
      <dgm:spPr/>
    </dgm:pt>
    <dgm:pt modelId="{97C71208-EFE5-B249-A36F-F69AFE8A9CF5}" type="pres">
      <dgm:prSet presAssocID="{AEF3118C-08A6-C74E-8CF6-0DCEAA6E4538}" presName="text2" presStyleLbl="fgAcc2" presStyleIdx="4" presStyleCnt="5">
        <dgm:presLayoutVars>
          <dgm:chPref val="3"/>
        </dgm:presLayoutVars>
      </dgm:prSet>
      <dgm:spPr/>
    </dgm:pt>
    <dgm:pt modelId="{7927177D-3C43-1F48-96F2-F48D1B974137}" type="pres">
      <dgm:prSet presAssocID="{AEF3118C-08A6-C74E-8CF6-0DCEAA6E4538}" presName="hierChild3" presStyleCnt="0"/>
      <dgm:spPr/>
    </dgm:pt>
    <dgm:pt modelId="{C4254230-875C-0149-BF88-6D9A61DE7F35}" type="pres">
      <dgm:prSet presAssocID="{60FDD7D7-2874-894A-BF2C-79AF04849601}" presName="Name17" presStyleLbl="parChTrans1D3" presStyleIdx="4" presStyleCnt="5"/>
      <dgm:spPr/>
    </dgm:pt>
    <dgm:pt modelId="{56363A43-0497-574A-86C1-83DFBE6426F1}" type="pres">
      <dgm:prSet presAssocID="{E8119BC7-DB13-FC4F-B13B-354945146C40}" presName="hierRoot3" presStyleCnt="0"/>
      <dgm:spPr/>
    </dgm:pt>
    <dgm:pt modelId="{29274496-1467-5747-9820-D7C3CF258419}" type="pres">
      <dgm:prSet presAssocID="{E8119BC7-DB13-FC4F-B13B-354945146C40}" presName="composite3" presStyleCnt="0"/>
      <dgm:spPr/>
    </dgm:pt>
    <dgm:pt modelId="{3206E5B5-7636-8043-8D40-A7EE778527CE}" type="pres">
      <dgm:prSet presAssocID="{E8119BC7-DB13-FC4F-B13B-354945146C40}" presName="background3" presStyleLbl="node3" presStyleIdx="3" presStyleCnt="4"/>
      <dgm:spPr/>
    </dgm:pt>
    <dgm:pt modelId="{278BD901-31D9-014A-8636-8ED5FDAD550B}" type="pres">
      <dgm:prSet presAssocID="{E8119BC7-DB13-FC4F-B13B-354945146C40}" presName="text3" presStyleLbl="fgAcc3" presStyleIdx="4" presStyleCnt="5" custScaleX="108033" custScaleY="162213">
        <dgm:presLayoutVars>
          <dgm:chPref val="3"/>
        </dgm:presLayoutVars>
      </dgm:prSet>
      <dgm:spPr/>
    </dgm:pt>
    <dgm:pt modelId="{E694D581-6988-8B4B-8121-3DFD749DC639}" type="pres">
      <dgm:prSet presAssocID="{E8119BC7-DB13-FC4F-B13B-354945146C40}" presName="hierChild4" presStyleCnt="0"/>
      <dgm:spPr/>
    </dgm:pt>
  </dgm:ptLst>
  <dgm:cxnLst>
    <dgm:cxn modelId="{A4EFA803-1464-5540-8729-FCF154E3F3DF}" srcId="{67CDB9A5-5C7B-984D-B701-ABB10556F499}" destId="{D6461168-467F-B144-8FFD-0DEC3307F0A6}" srcOrd="0" destOrd="0" parTransId="{23EA1B8B-8617-5B4E-859E-9E56DDC92B10}" sibTransId="{B32FDE12-13E8-8C44-82EA-D7F5B51B0039}"/>
    <dgm:cxn modelId="{026F3D17-C880-BA4E-B029-570A6EBB8D8D}" type="presOf" srcId="{5AE1C659-CCA0-044E-86A9-03219B5055ED}" destId="{27AC6583-F745-AA47-BBD9-99EB288DA676}" srcOrd="0" destOrd="0" presId="urn:microsoft.com/office/officeart/2005/8/layout/hierarchy1"/>
    <dgm:cxn modelId="{9094F01A-94C8-D44D-AA63-F81A310FB6DF}" type="presOf" srcId="{BC3A3DEE-8100-604A-B991-CAE53EA947F1}" destId="{7A105A42-8366-C84F-9127-2A79AABA5989}" srcOrd="0" destOrd="0" presId="urn:microsoft.com/office/officeart/2005/8/layout/hierarchy1"/>
    <dgm:cxn modelId="{D8BC481F-A190-A34D-988C-94A0D57B961E}" type="presOf" srcId="{B4E0A70F-0930-6F4C-867B-B4B4E196DC00}" destId="{22313E73-0EA6-AB47-9461-496124003D77}" srcOrd="0" destOrd="0" presId="urn:microsoft.com/office/officeart/2005/8/layout/hierarchy1"/>
    <dgm:cxn modelId="{24D46A26-C262-2F41-A07E-365BDBFA75FC}" type="presOf" srcId="{E8119BC7-DB13-FC4F-B13B-354945146C40}" destId="{278BD901-31D9-014A-8636-8ED5FDAD550B}" srcOrd="0" destOrd="0" presId="urn:microsoft.com/office/officeart/2005/8/layout/hierarchy1"/>
    <dgm:cxn modelId="{2EAA3329-82E1-B94D-8741-31B0E1C4D72A}" srcId="{67CDB9A5-5C7B-984D-B701-ABB10556F499}" destId="{BC3A3DEE-8100-604A-B991-CAE53EA947F1}" srcOrd="1" destOrd="0" parTransId="{2CAAADAD-5088-224F-A49F-AB2FF9945E41}" sibTransId="{F5A55B04-1FD4-FA48-ABCE-29202B848890}"/>
    <dgm:cxn modelId="{FBCA242A-3555-6C4B-8F26-411C890F1426}" srcId="{67CDB9A5-5C7B-984D-B701-ABB10556F499}" destId="{2F64221E-DF91-394E-9E8F-ADCBB5A6C04A}" srcOrd="2" destOrd="0" parTransId="{DFD1006D-FFAB-474A-8575-A4ED95DFC3C2}" sibTransId="{4121CF19-A94B-9D4D-847E-7DD352368CB0}"/>
    <dgm:cxn modelId="{ADF36831-B901-094A-9A9B-AC20AA2DC60B}" type="presOf" srcId="{AEF3118C-08A6-C74E-8CF6-0DCEAA6E4538}" destId="{97C71208-EFE5-B249-A36F-F69AFE8A9CF5}" srcOrd="0" destOrd="0" presId="urn:microsoft.com/office/officeart/2005/8/layout/hierarchy1"/>
    <dgm:cxn modelId="{14D68331-F01C-5A46-82BE-037E6E003F32}" srcId="{AEF3118C-08A6-C74E-8CF6-0DCEAA6E4538}" destId="{E8119BC7-DB13-FC4F-B13B-354945146C40}" srcOrd="0" destOrd="0" parTransId="{60FDD7D7-2874-894A-BF2C-79AF04849601}" sibTransId="{6A94ED84-725D-8546-A390-62996ED0A7B5}"/>
    <dgm:cxn modelId="{5634F732-84AB-E44C-810E-CB83597E70B6}" type="presOf" srcId="{26BA1C52-140B-3E4D-B5B4-2C8A8DA35582}" destId="{11AECC1B-58D6-E84C-BD38-9ADD47329BAE}" srcOrd="0" destOrd="0" presId="urn:microsoft.com/office/officeart/2005/8/layout/hierarchy1"/>
    <dgm:cxn modelId="{9DAB8E39-CE43-B54C-B014-4FFA6138D99D}" type="presOf" srcId="{23EA1B8B-8617-5B4E-859E-9E56DDC92B10}" destId="{DC082B68-C3BA-7B45-A6AE-63B9156BA4F9}" srcOrd="0" destOrd="0" presId="urn:microsoft.com/office/officeart/2005/8/layout/hierarchy1"/>
    <dgm:cxn modelId="{64ADB344-6040-3F49-AE24-C5DA4AECFF8B}" type="presOf" srcId="{60FDD7D7-2874-894A-BF2C-79AF04849601}" destId="{C4254230-875C-0149-BF88-6D9A61DE7F35}" srcOrd="0" destOrd="0" presId="urn:microsoft.com/office/officeart/2005/8/layout/hierarchy1"/>
    <dgm:cxn modelId="{C69ACC47-EC8E-CA42-9480-BB615C4C36EC}" srcId="{67CDB9A5-5C7B-984D-B701-ABB10556F499}" destId="{AEF3118C-08A6-C74E-8CF6-0DCEAA6E4538}" srcOrd="4" destOrd="0" parTransId="{AE5EFEE2-941E-2B45-9AB8-B414C51724B7}" sibTransId="{FDCF33C6-B584-4C42-9B7D-A8978F23A9F5}"/>
    <dgm:cxn modelId="{0D36225D-8122-7349-BE41-3C297AF6DA7D}" type="presOf" srcId="{43C6E203-59B6-3D45-99DA-D2B42782FBD4}" destId="{48EEB1F0-F300-F140-9A02-F88799DEE494}" srcOrd="0" destOrd="0" presId="urn:microsoft.com/office/officeart/2005/8/layout/hierarchy1"/>
    <dgm:cxn modelId="{C1D36360-1EB3-0141-8064-BF5C4CBE8087}" type="presOf" srcId="{2F64221E-DF91-394E-9E8F-ADCBB5A6C04A}" destId="{E90F136E-2D29-4A49-84E5-5B70B8B80601}" srcOrd="0" destOrd="0" presId="urn:microsoft.com/office/officeart/2005/8/layout/hierarchy1"/>
    <dgm:cxn modelId="{AC117662-EF44-8B46-802D-59B87E5E7AF5}" type="presOf" srcId="{0E1891B0-9708-AC44-9B31-BE11D225E81C}" destId="{E7113166-3354-E94A-BB1E-5E0386A3279B}" srcOrd="0" destOrd="0" presId="urn:microsoft.com/office/officeart/2005/8/layout/hierarchy1"/>
    <dgm:cxn modelId="{ABFC1774-6FF0-FD4B-8A19-1F618A442A14}" srcId="{43C6E203-59B6-3D45-99DA-D2B42782FBD4}" destId="{67CDB9A5-5C7B-984D-B701-ABB10556F499}" srcOrd="0" destOrd="0" parTransId="{EB05D33A-4AA8-D34D-A88B-94FFAFECDD8A}" sibTransId="{4D06DF9C-4458-2448-8706-B253DFD9C877}"/>
    <dgm:cxn modelId="{B8F33B74-417D-D744-B92F-024DCC1E1946}" type="presOf" srcId="{571D5B30-63E1-AC49-AE89-AA4F0DC9AAD6}" destId="{D3F95EEE-41DC-0F4F-9C1C-590A343C3436}" srcOrd="0" destOrd="0" presId="urn:microsoft.com/office/officeart/2005/8/layout/hierarchy1"/>
    <dgm:cxn modelId="{2FB1867E-9FC1-6143-B362-673F96327980}" type="presOf" srcId="{D1DA87E6-98E0-CB43-BA65-DE3EE9FB9407}" destId="{DBCE88A9-2294-4642-9ECD-7CAF197120FD}" srcOrd="0" destOrd="0" presId="urn:microsoft.com/office/officeart/2005/8/layout/hierarchy1"/>
    <dgm:cxn modelId="{DD877885-F792-354B-9C15-D87FA12B2101}" type="presOf" srcId="{4F5DA989-6FD0-A44D-86A4-638A3476F426}" destId="{5384E320-C530-0E4E-9872-D3DE30D35C8E}" srcOrd="0" destOrd="0" presId="urn:microsoft.com/office/officeart/2005/8/layout/hierarchy1"/>
    <dgm:cxn modelId="{D5F7EF8A-69C5-2742-AF7E-4B59CCF078FE}" type="presOf" srcId="{D23C96DA-89A5-2645-977E-553EF7D86A87}" destId="{4961A633-4082-CB48-A18B-3FA5C0809276}" srcOrd="0" destOrd="0" presId="urn:microsoft.com/office/officeart/2005/8/layout/hierarchy1"/>
    <dgm:cxn modelId="{8E2F12A0-2A9C-4241-AB9E-E08AEEF502A0}" type="presOf" srcId="{AE5EFEE2-941E-2B45-9AB8-B414C51724B7}" destId="{0A4A6A03-4D7F-064A-A276-DBA0025F3BA4}" srcOrd="0" destOrd="0" presId="urn:microsoft.com/office/officeart/2005/8/layout/hierarchy1"/>
    <dgm:cxn modelId="{4D114FA7-1BAC-004A-B2F3-A15613FA3392}" srcId="{4F5DA989-6FD0-A44D-86A4-638A3476F426}" destId="{D69D2F19-EAE0-C146-B03D-FAC312011E34}" srcOrd="0" destOrd="0" parTransId="{0E1891B0-9708-AC44-9B31-BE11D225E81C}" sibTransId="{274464DD-95C9-7F4B-A34E-5944B2455ADE}"/>
    <dgm:cxn modelId="{219848BF-4B8C-1949-9358-30DD2A9708A8}" srcId="{BC3A3DEE-8100-604A-B991-CAE53EA947F1}" destId="{D23C96DA-89A5-2645-977E-553EF7D86A87}" srcOrd="0" destOrd="0" parTransId="{D1DA87E6-98E0-CB43-BA65-DE3EE9FB9407}" sibTransId="{7E45D531-FA1F-3844-94CB-A2B9F0185BC1}"/>
    <dgm:cxn modelId="{C31B06C3-D7EF-1F45-BA54-E8A5C160F84D}" type="presOf" srcId="{D69D2F19-EAE0-C146-B03D-FAC312011E34}" destId="{4EBDDA08-5690-824F-9D3D-38F7B66A9F66}" srcOrd="0" destOrd="0" presId="urn:microsoft.com/office/officeart/2005/8/layout/hierarchy1"/>
    <dgm:cxn modelId="{2A4630C9-4E2E-FA4F-93A4-16EFC9061818}" type="presOf" srcId="{D6461168-467F-B144-8FFD-0DEC3307F0A6}" destId="{2B92D7FE-769F-4A49-A449-5C306CD8293A}" srcOrd="0" destOrd="0" presId="urn:microsoft.com/office/officeart/2005/8/layout/hierarchy1"/>
    <dgm:cxn modelId="{65F635D1-5FC5-2D4F-AA11-F5E14B08C8A7}" srcId="{67CDB9A5-5C7B-984D-B701-ABB10556F499}" destId="{4F5DA989-6FD0-A44D-86A4-638A3476F426}" srcOrd="3" destOrd="0" parTransId="{571D5B30-63E1-AC49-AE89-AA4F0DC9AAD6}" sibTransId="{FC2FAE71-86A7-2146-BAA1-59E41BCFD9E9}"/>
    <dgm:cxn modelId="{FB039BE0-37E4-124E-938A-8F0D086E4A7D}" srcId="{D6461168-467F-B144-8FFD-0DEC3307F0A6}" destId="{26BA1C52-140B-3E4D-B5B4-2C8A8DA35582}" srcOrd="0" destOrd="0" parTransId="{B4E0A70F-0930-6F4C-867B-B4B4E196DC00}" sibTransId="{D7D374E4-8208-5F4C-A6C6-BF761DEAB369}"/>
    <dgm:cxn modelId="{31391BE4-04A3-6749-A01E-0437BEC7FAA1}" type="presOf" srcId="{67CDB9A5-5C7B-984D-B701-ABB10556F499}" destId="{AE7087F7-4BB6-C14E-BB69-49BAA00AC829}" srcOrd="0" destOrd="0" presId="urn:microsoft.com/office/officeart/2005/8/layout/hierarchy1"/>
    <dgm:cxn modelId="{85F65DF5-C09B-BC48-8714-407E7A84F02B}" srcId="{2F64221E-DF91-394E-9E8F-ADCBB5A6C04A}" destId="{5AE1C659-CCA0-044E-86A9-03219B5055ED}" srcOrd="0" destOrd="0" parTransId="{EC55B92F-517D-D04D-8656-A58C63DF836F}" sibTransId="{4D792026-F0DD-344C-804D-C99A37B01B9F}"/>
    <dgm:cxn modelId="{AC1A0CF6-44FA-F140-B068-B6CEC559E09B}" type="presOf" srcId="{2CAAADAD-5088-224F-A49F-AB2FF9945E41}" destId="{C079B77A-6B73-E044-9780-E9FCCCF908DF}" srcOrd="0" destOrd="0" presId="urn:microsoft.com/office/officeart/2005/8/layout/hierarchy1"/>
    <dgm:cxn modelId="{D3AEC3F6-9E29-5643-A7C5-8E631AB0E735}" type="presOf" srcId="{EC55B92F-517D-D04D-8656-A58C63DF836F}" destId="{97A00479-FC75-7941-A252-64FD4686023B}" srcOrd="0" destOrd="0" presId="urn:microsoft.com/office/officeart/2005/8/layout/hierarchy1"/>
    <dgm:cxn modelId="{FD33C1FD-221A-284F-A818-BAA2B14E091F}" type="presOf" srcId="{DFD1006D-FFAB-474A-8575-A4ED95DFC3C2}" destId="{4B3C0467-8602-C348-8EBC-94B649B97E3C}" srcOrd="0" destOrd="0" presId="urn:microsoft.com/office/officeart/2005/8/layout/hierarchy1"/>
    <dgm:cxn modelId="{20408F00-109D-484B-9E35-DE7BF98EEE6E}" type="presParOf" srcId="{48EEB1F0-F300-F140-9A02-F88799DEE494}" destId="{E7C4AC6D-97D6-F84E-92A5-C7A2D125782F}" srcOrd="0" destOrd="0" presId="urn:microsoft.com/office/officeart/2005/8/layout/hierarchy1"/>
    <dgm:cxn modelId="{E7ADB56E-364A-674E-891A-6DA4B341FF5C}" type="presParOf" srcId="{E7C4AC6D-97D6-F84E-92A5-C7A2D125782F}" destId="{A3BCE69D-EB7A-6A49-A230-869E2E5B5CE9}" srcOrd="0" destOrd="0" presId="urn:microsoft.com/office/officeart/2005/8/layout/hierarchy1"/>
    <dgm:cxn modelId="{99F52CDB-C1CB-EA44-AB2F-4ACE4D1DE378}" type="presParOf" srcId="{A3BCE69D-EB7A-6A49-A230-869E2E5B5CE9}" destId="{3C177CF5-A825-F247-AB43-D4215DD27A62}" srcOrd="0" destOrd="0" presId="urn:microsoft.com/office/officeart/2005/8/layout/hierarchy1"/>
    <dgm:cxn modelId="{5028407C-58CE-594B-B851-310AEF88BECB}" type="presParOf" srcId="{A3BCE69D-EB7A-6A49-A230-869E2E5B5CE9}" destId="{AE7087F7-4BB6-C14E-BB69-49BAA00AC829}" srcOrd="1" destOrd="0" presId="urn:microsoft.com/office/officeart/2005/8/layout/hierarchy1"/>
    <dgm:cxn modelId="{5A11BE06-C1E2-044C-9927-D682C32EF52B}" type="presParOf" srcId="{E7C4AC6D-97D6-F84E-92A5-C7A2D125782F}" destId="{14D548E1-1482-D34A-9A33-4A4E211A020E}" srcOrd="1" destOrd="0" presId="urn:microsoft.com/office/officeart/2005/8/layout/hierarchy1"/>
    <dgm:cxn modelId="{AFA7B2FD-F0B2-3447-B5F3-27F80479C1E9}" type="presParOf" srcId="{14D548E1-1482-D34A-9A33-4A4E211A020E}" destId="{DC082B68-C3BA-7B45-A6AE-63B9156BA4F9}" srcOrd="0" destOrd="0" presId="urn:microsoft.com/office/officeart/2005/8/layout/hierarchy1"/>
    <dgm:cxn modelId="{7FFF13CC-65A2-3A48-99B0-0C27717491CD}" type="presParOf" srcId="{14D548E1-1482-D34A-9A33-4A4E211A020E}" destId="{09CA9846-54E1-1445-9016-B82192CE9E60}" srcOrd="1" destOrd="0" presId="urn:microsoft.com/office/officeart/2005/8/layout/hierarchy1"/>
    <dgm:cxn modelId="{96430C6E-B0E0-A845-85E7-D5E53832D69E}" type="presParOf" srcId="{09CA9846-54E1-1445-9016-B82192CE9E60}" destId="{4DE571ED-4814-0F40-BE8F-8D5A3C1D5C2A}" srcOrd="0" destOrd="0" presId="urn:microsoft.com/office/officeart/2005/8/layout/hierarchy1"/>
    <dgm:cxn modelId="{B3B51FB6-19AD-7846-B78D-9493B03B840B}" type="presParOf" srcId="{4DE571ED-4814-0F40-BE8F-8D5A3C1D5C2A}" destId="{5D829F47-3121-5045-9131-D0030BBE478D}" srcOrd="0" destOrd="0" presId="urn:microsoft.com/office/officeart/2005/8/layout/hierarchy1"/>
    <dgm:cxn modelId="{F727FEFA-2CE2-A84A-AF9A-537BEA20A2B0}" type="presParOf" srcId="{4DE571ED-4814-0F40-BE8F-8D5A3C1D5C2A}" destId="{2B92D7FE-769F-4A49-A449-5C306CD8293A}" srcOrd="1" destOrd="0" presId="urn:microsoft.com/office/officeart/2005/8/layout/hierarchy1"/>
    <dgm:cxn modelId="{7578554E-635F-7F41-9724-CE6F600C817F}" type="presParOf" srcId="{09CA9846-54E1-1445-9016-B82192CE9E60}" destId="{4F55E53F-A2C4-C04F-9CED-9AD897586B0E}" srcOrd="1" destOrd="0" presId="urn:microsoft.com/office/officeart/2005/8/layout/hierarchy1"/>
    <dgm:cxn modelId="{CF57CD41-F2E1-FA4F-B4A4-35A2C257F27C}" type="presParOf" srcId="{4F55E53F-A2C4-C04F-9CED-9AD897586B0E}" destId="{22313E73-0EA6-AB47-9461-496124003D77}" srcOrd="0" destOrd="0" presId="urn:microsoft.com/office/officeart/2005/8/layout/hierarchy1"/>
    <dgm:cxn modelId="{697F5D19-5B0B-1840-9E80-3F96D2182437}" type="presParOf" srcId="{4F55E53F-A2C4-C04F-9CED-9AD897586B0E}" destId="{A39BA9DE-BB82-9142-AE61-11B0A89D85DD}" srcOrd="1" destOrd="0" presId="urn:microsoft.com/office/officeart/2005/8/layout/hierarchy1"/>
    <dgm:cxn modelId="{6FB64AEB-E0C8-5C48-BB5B-C3512A0F71AC}" type="presParOf" srcId="{A39BA9DE-BB82-9142-AE61-11B0A89D85DD}" destId="{B6C96618-7143-4B45-905A-1A324043D812}" srcOrd="0" destOrd="0" presId="urn:microsoft.com/office/officeart/2005/8/layout/hierarchy1"/>
    <dgm:cxn modelId="{9610ADFD-EFF0-2141-9A54-695025FE4F6E}" type="presParOf" srcId="{B6C96618-7143-4B45-905A-1A324043D812}" destId="{FA1D2B4E-02E8-6C4E-B347-A66AD4DC98E4}" srcOrd="0" destOrd="0" presId="urn:microsoft.com/office/officeart/2005/8/layout/hierarchy1"/>
    <dgm:cxn modelId="{58BA164A-F9D4-3941-9052-5DAAE061B3A1}" type="presParOf" srcId="{B6C96618-7143-4B45-905A-1A324043D812}" destId="{11AECC1B-58D6-E84C-BD38-9ADD47329BAE}" srcOrd="1" destOrd="0" presId="urn:microsoft.com/office/officeart/2005/8/layout/hierarchy1"/>
    <dgm:cxn modelId="{7242D584-391D-034B-80E6-2E66CFA51638}" type="presParOf" srcId="{A39BA9DE-BB82-9142-AE61-11B0A89D85DD}" destId="{ED561397-0E3D-9D4C-B014-59E4003039E0}" srcOrd="1" destOrd="0" presId="urn:microsoft.com/office/officeart/2005/8/layout/hierarchy1"/>
    <dgm:cxn modelId="{4B10DC44-2014-E242-82B9-1026B01BCD75}" type="presParOf" srcId="{14D548E1-1482-D34A-9A33-4A4E211A020E}" destId="{C079B77A-6B73-E044-9780-E9FCCCF908DF}" srcOrd="2" destOrd="0" presId="urn:microsoft.com/office/officeart/2005/8/layout/hierarchy1"/>
    <dgm:cxn modelId="{EF405F09-43BD-1540-B886-E670F6B41D93}" type="presParOf" srcId="{14D548E1-1482-D34A-9A33-4A4E211A020E}" destId="{19B0A8A1-DBC8-1E40-8D4B-394EBC40671B}" srcOrd="3" destOrd="0" presId="urn:microsoft.com/office/officeart/2005/8/layout/hierarchy1"/>
    <dgm:cxn modelId="{E65056FE-7953-AC46-8B02-F22BFA8C842C}" type="presParOf" srcId="{19B0A8A1-DBC8-1E40-8D4B-394EBC40671B}" destId="{5B3AEA63-8521-0D41-94A2-5CA153F0B862}" srcOrd="0" destOrd="0" presId="urn:microsoft.com/office/officeart/2005/8/layout/hierarchy1"/>
    <dgm:cxn modelId="{95272B2E-5679-D848-BCF9-4F32F9F9283C}" type="presParOf" srcId="{5B3AEA63-8521-0D41-94A2-5CA153F0B862}" destId="{B059D215-E876-8843-AAEF-D3766318C95A}" srcOrd="0" destOrd="0" presId="urn:microsoft.com/office/officeart/2005/8/layout/hierarchy1"/>
    <dgm:cxn modelId="{1BAC7ED7-4AC8-F644-8E04-21CC01900D9D}" type="presParOf" srcId="{5B3AEA63-8521-0D41-94A2-5CA153F0B862}" destId="{7A105A42-8366-C84F-9127-2A79AABA5989}" srcOrd="1" destOrd="0" presId="urn:microsoft.com/office/officeart/2005/8/layout/hierarchy1"/>
    <dgm:cxn modelId="{4C401DB3-DE0E-8F4B-9821-BF4E6BFDD28C}" type="presParOf" srcId="{19B0A8A1-DBC8-1E40-8D4B-394EBC40671B}" destId="{8DB29825-E0FC-4F48-A2CA-3BA2AC54643F}" srcOrd="1" destOrd="0" presId="urn:microsoft.com/office/officeart/2005/8/layout/hierarchy1"/>
    <dgm:cxn modelId="{CDB3B6D7-4FC1-2B4E-9865-912173864450}" type="presParOf" srcId="{8DB29825-E0FC-4F48-A2CA-3BA2AC54643F}" destId="{DBCE88A9-2294-4642-9ECD-7CAF197120FD}" srcOrd="0" destOrd="0" presId="urn:microsoft.com/office/officeart/2005/8/layout/hierarchy1"/>
    <dgm:cxn modelId="{D29BBF58-F750-DC4D-BB55-E470A973C009}" type="presParOf" srcId="{8DB29825-E0FC-4F48-A2CA-3BA2AC54643F}" destId="{FB50CE99-F3A6-9249-A29F-945B7C16DCA5}" srcOrd="1" destOrd="0" presId="urn:microsoft.com/office/officeart/2005/8/layout/hierarchy1"/>
    <dgm:cxn modelId="{4F635442-47FE-274C-8FCD-3B43D1E037F5}" type="presParOf" srcId="{FB50CE99-F3A6-9249-A29F-945B7C16DCA5}" destId="{8EA5F247-412D-EE48-A561-5566CADFF4A6}" srcOrd="0" destOrd="0" presId="urn:microsoft.com/office/officeart/2005/8/layout/hierarchy1"/>
    <dgm:cxn modelId="{D27B0E7B-800D-744D-A3DC-F1F5B4882931}" type="presParOf" srcId="{8EA5F247-412D-EE48-A561-5566CADFF4A6}" destId="{594CA539-59DD-8742-929D-AA30E93591CA}" srcOrd="0" destOrd="0" presId="urn:microsoft.com/office/officeart/2005/8/layout/hierarchy1"/>
    <dgm:cxn modelId="{339B42E9-471E-2F4F-8A08-018D048E7D4D}" type="presParOf" srcId="{8EA5F247-412D-EE48-A561-5566CADFF4A6}" destId="{4961A633-4082-CB48-A18B-3FA5C0809276}" srcOrd="1" destOrd="0" presId="urn:microsoft.com/office/officeart/2005/8/layout/hierarchy1"/>
    <dgm:cxn modelId="{357B2C85-EB8C-744C-848D-87C0B6C38E4C}" type="presParOf" srcId="{FB50CE99-F3A6-9249-A29F-945B7C16DCA5}" destId="{32F3B34D-C5F3-E343-A395-6B08C3C422EE}" srcOrd="1" destOrd="0" presId="urn:microsoft.com/office/officeart/2005/8/layout/hierarchy1"/>
    <dgm:cxn modelId="{DDD44A5D-DB82-F04A-AB76-8773EEE6712E}" type="presParOf" srcId="{14D548E1-1482-D34A-9A33-4A4E211A020E}" destId="{4B3C0467-8602-C348-8EBC-94B649B97E3C}" srcOrd="4" destOrd="0" presId="urn:microsoft.com/office/officeart/2005/8/layout/hierarchy1"/>
    <dgm:cxn modelId="{2208837D-291A-A042-921D-B9AE87975C67}" type="presParOf" srcId="{14D548E1-1482-D34A-9A33-4A4E211A020E}" destId="{088EB3A3-7C6A-A64A-A7C6-D9126DCD50C2}" srcOrd="5" destOrd="0" presId="urn:microsoft.com/office/officeart/2005/8/layout/hierarchy1"/>
    <dgm:cxn modelId="{82C1C573-F181-6942-874B-5EC87DFADFEB}" type="presParOf" srcId="{088EB3A3-7C6A-A64A-A7C6-D9126DCD50C2}" destId="{AF0A3DD4-527B-2844-B085-7E95E54CBC4C}" srcOrd="0" destOrd="0" presId="urn:microsoft.com/office/officeart/2005/8/layout/hierarchy1"/>
    <dgm:cxn modelId="{8263E293-A7DA-154C-B24C-679F48B5D177}" type="presParOf" srcId="{AF0A3DD4-527B-2844-B085-7E95E54CBC4C}" destId="{2C839975-DF5F-B14D-8780-CCAD61772F87}" srcOrd="0" destOrd="0" presId="urn:microsoft.com/office/officeart/2005/8/layout/hierarchy1"/>
    <dgm:cxn modelId="{90E9F862-2414-AE48-A692-1259988D1AEF}" type="presParOf" srcId="{AF0A3DD4-527B-2844-B085-7E95E54CBC4C}" destId="{E90F136E-2D29-4A49-84E5-5B70B8B80601}" srcOrd="1" destOrd="0" presId="urn:microsoft.com/office/officeart/2005/8/layout/hierarchy1"/>
    <dgm:cxn modelId="{9116695A-9E66-6E4E-841A-C991EEB8D814}" type="presParOf" srcId="{088EB3A3-7C6A-A64A-A7C6-D9126DCD50C2}" destId="{918F7513-1063-E24A-8CAE-EAD98B4DC563}" srcOrd="1" destOrd="0" presId="urn:microsoft.com/office/officeart/2005/8/layout/hierarchy1"/>
    <dgm:cxn modelId="{4E2E088E-FB77-7D48-AD64-DE7E6CDCFA98}" type="presParOf" srcId="{918F7513-1063-E24A-8CAE-EAD98B4DC563}" destId="{97A00479-FC75-7941-A252-64FD4686023B}" srcOrd="0" destOrd="0" presId="urn:microsoft.com/office/officeart/2005/8/layout/hierarchy1"/>
    <dgm:cxn modelId="{E7412878-D90F-7F44-9E78-B29C520C3A3D}" type="presParOf" srcId="{918F7513-1063-E24A-8CAE-EAD98B4DC563}" destId="{C69AB1F5-E9EA-014B-899F-651AA4708730}" srcOrd="1" destOrd="0" presId="urn:microsoft.com/office/officeart/2005/8/layout/hierarchy1"/>
    <dgm:cxn modelId="{BAA6B1C5-47BC-CE49-8EDA-FB10229791EE}" type="presParOf" srcId="{C69AB1F5-E9EA-014B-899F-651AA4708730}" destId="{781B2B1C-F7ED-E54A-A65E-FF84675747DE}" srcOrd="0" destOrd="0" presId="urn:microsoft.com/office/officeart/2005/8/layout/hierarchy1"/>
    <dgm:cxn modelId="{D4AD2B80-1924-1541-97A0-5AF96B287DC7}" type="presParOf" srcId="{781B2B1C-F7ED-E54A-A65E-FF84675747DE}" destId="{865C991F-8CF6-AA41-86D0-60BBC39D61EC}" srcOrd="0" destOrd="0" presId="urn:microsoft.com/office/officeart/2005/8/layout/hierarchy1"/>
    <dgm:cxn modelId="{A0543995-5997-AD4F-BF0D-1234B802AE90}" type="presParOf" srcId="{781B2B1C-F7ED-E54A-A65E-FF84675747DE}" destId="{27AC6583-F745-AA47-BBD9-99EB288DA676}" srcOrd="1" destOrd="0" presId="urn:microsoft.com/office/officeart/2005/8/layout/hierarchy1"/>
    <dgm:cxn modelId="{D5494725-8871-9F47-8CCA-06BF3F052008}" type="presParOf" srcId="{C69AB1F5-E9EA-014B-899F-651AA4708730}" destId="{39E0E709-8460-4145-BC2F-A71AA0875A72}" srcOrd="1" destOrd="0" presId="urn:microsoft.com/office/officeart/2005/8/layout/hierarchy1"/>
    <dgm:cxn modelId="{DC039F05-1F96-A24D-B0FC-3AA746A0C58E}" type="presParOf" srcId="{14D548E1-1482-D34A-9A33-4A4E211A020E}" destId="{D3F95EEE-41DC-0F4F-9C1C-590A343C3436}" srcOrd="6" destOrd="0" presId="urn:microsoft.com/office/officeart/2005/8/layout/hierarchy1"/>
    <dgm:cxn modelId="{AC7CD4BA-BFE5-7E45-851F-28F5EB55DB41}" type="presParOf" srcId="{14D548E1-1482-D34A-9A33-4A4E211A020E}" destId="{6D2F093F-DAB3-2D45-B25A-39FB65BADC01}" srcOrd="7" destOrd="0" presId="urn:microsoft.com/office/officeart/2005/8/layout/hierarchy1"/>
    <dgm:cxn modelId="{BDF23F92-E587-B24E-9E31-3553E8EC0951}" type="presParOf" srcId="{6D2F093F-DAB3-2D45-B25A-39FB65BADC01}" destId="{7E9AE12E-56E4-1641-886C-F26127F88162}" srcOrd="0" destOrd="0" presId="urn:microsoft.com/office/officeart/2005/8/layout/hierarchy1"/>
    <dgm:cxn modelId="{B0FAC0E9-D272-144C-8AA8-F5F5A3B4A567}" type="presParOf" srcId="{7E9AE12E-56E4-1641-886C-F26127F88162}" destId="{249AABCD-D753-1A40-A00A-8C059BE16D46}" srcOrd="0" destOrd="0" presId="urn:microsoft.com/office/officeart/2005/8/layout/hierarchy1"/>
    <dgm:cxn modelId="{F2189B87-C1BC-4B4A-8BB1-E1AFF288D337}" type="presParOf" srcId="{7E9AE12E-56E4-1641-886C-F26127F88162}" destId="{5384E320-C530-0E4E-9872-D3DE30D35C8E}" srcOrd="1" destOrd="0" presId="urn:microsoft.com/office/officeart/2005/8/layout/hierarchy1"/>
    <dgm:cxn modelId="{A34A55AD-B2D3-2D48-81B5-67B4F54DD4DB}" type="presParOf" srcId="{6D2F093F-DAB3-2D45-B25A-39FB65BADC01}" destId="{54206FDE-BB9F-F442-948E-B0B45E8A9D4D}" srcOrd="1" destOrd="0" presId="urn:microsoft.com/office/officeart/2005/8/layout/hierarchy1"/>
    <dgm:cxn modelId="{B7B997AA-D85C-DC40-AE51-F00CC5B6C1F9}" type="presParOf" srcId="{54206FDE-BB9F-F442-948E-B0B45E8A9D4D}" destId="{E7113166-3354-E94A-BB1E-5E0386A3279B}" srcOrd="0" destOrd="0" presId="urn:microsoft.com/office/officeart/2005/8/layout/hierarchy1"/>
    <dgm:cxn modelId="{C3656905-AFF9-274A-B48C-1000EFF0506D}" type="presParOf" srcId="{54206FDE-BB9F-F442-948E-B0B45E8A9D4D}" destId="{479DABD9-EA76-C74D-8581-201AC5BDE1D0}" srcOrd="1" destOrd="0" presId="urn:microsoft.com/office/officeart/2005/8/layout/hierarchy1"/>
    <dgm:cxn modelId="{20EB06B8-F927-4348-AE9B-73D71E9C8843}" type="presParOf" srcId="{479DABD9-EA76-C74D-8581-201AC5BDE1D0}" destId="{244F198D-29CC-D74A-BFB1-1F3683803BAD}" srcOrd="0" destOrd="0" presId="urn:microsoft.com/office/officeart/2005/8/layout/hierarchy1"/>
    <dgm:cxn modelId="{7DFB21F2-84C4-7B45-A8AA-7AE368A928A0}" type="presParOf" srcId="{244F198D-29CC-D74A-BFB1-1F3683803BAD}" destId="{6E1B8B7E-7BD0-C448-9B87-84F67E87620A}" srcOrd="0" destOrd="0" presId="urn:microsoft.com/office/officeart/2005/8/layout/hierarchy1"/>
    <dgm:cxn modelId="{400C3DFA-A2C1-DF4B-9425-AEA2CEB3F81F}" type="presParOf" srcId="{244F198D-29CC-D74A-BFB1-1F3683803BAD}" destId="{4EBDDA08-5690-824F-9D3D-38F7B66A9F66}" srcOrd="1" destOrd="0" presId="urn:microsoft.com/office/officeart/2005/8/layout/hierarchy1"/>
    <dgm:cxn modelId="{B8BDE3B3-88E2-2345-8820-448353F4F081}" type="presParOf" srcId="{479DABD9-EA76-C74D-8581-201AC5BDE1D0}" destId="{F32FE464-9735-274A-9B01-F0781246F75D}" srcOrd="1" destOrd="0" presId="urn:microsoft.com/office/officeart/2005/8/layout/hierarchy1"/>
    <dgm:cxn modelId="{2BAB49CB-CF52-FC46-9B72-D023B51C3A5F}" type="presParOf" srcId="{14D548E1-1482-D34A-9A33-4A4E211A020E}" destId="{0A4A6A03-4D7F-064A-A276-DBA0025F3BA4}" srcOrd="8" destOrd="0" presId="urn:microsoft.com/office/officeart/2005/8/layout/hierarchy1"/>
    <dgm:cxn modelId="{8A3E7CA5-902A-1E47-9B8C-2EDD2BB9AF82}" type="presParOf" srcId="{14D548E1-1482-D34A-9A33-4A4E211A020E}" destId="{E290B1BE-A88C-9B4D-AB29-C1041FA82137}" srcOrd="9" destOrd="0" presId="urn:microsoft.com/office/officeart/2005/8/layout/hierarchy1"/>
    <dgm:cxn modelId="{6B2591BF-2796-374D-BFAC-3BD84B58A180}" type="presParOf" srcId="{E290B1BE-A88C-9B4D-AB29-C1041FA82137}" destId="{8AC6B4EC-08BE-204D-BBB3-257300AB37F0}" srcOrd="0" destOrd="0" presId="urn:microsoft.com/office/officeart/2005/8/layout/hierarchy1"/>
    <dgm:cxn modelId="{11D6F91C-3F06-C94E-807D-AE345F12BFE6}" type="presParOf" srcId="{8AC6B4EC-08BE-204D-BBB3-257300AB37F0}" destId="{0ACC27B9-3179-EE4D-ABA5-384DDC234652}" srcOrd="0" destOrd="0" presId="urn:microsoft.com/office/officeart/2005/8/layout/hierarchy1"/>
    <dgm:cxn modelId="{0BA38DB8-5FED-2149-8C69-EC83DC1AFF4E}" type="presParOf" srcId="{8AC6B4EC-08BE-204D-BBB3-257300AB37F0}" destId="{97C71208-EFE5-B249-A36F-F69AFE8A9CF5}" srcOrd="1" destOrd="0" presId="urn:microsoft.com/office/officeart/2005/8/layout/hierarchy1"/>
    <dgm:cxn modelId="{9F50E1AC-C11C-FD44-BBAE-BCC9F0DF56E2}" type="presParOf" srcId="{E290B1BE-A88C-9B4D-AB29-C1041FA82137}" destId="{7927177D-3C43-1F48-96F2-F48D1B974137}" srcOrd="1" destOrd="0" presId="urn:microsoft.com/office/officeart/2005/8/layout/hierarchy1"/>
    <dgm:cxn modelId="{455F08F9-E5C4-984A-81DE-0DC06592848A}" type="presParOf" srcId="{7927177D-3C43-1F48-96F2-F48D1B974137}" destId="{C4254230-875C-0149-BF88-6D9A61DE7F35}" srcOrd="0" destOrd="0" presId="urn:microsoft.com/office/officeart/2005/8/layout/hierarchy1"/>
    <dgm:cxn modelId="{6FB306E2-2CC4-2146-AE76-0D94402D1473}" type="presParOf" srcId="{7927177D-3C43-1F48-96F2-F48D1B974137}" destId="{56363A43-0497-574A-86C1-83DFBE6426F1}" srcOrd="1" destOrd="0" presId="urn:microsoft.com/office/officeart/2005/8/layout/hierarchy1"/>
    <dgm:cxn modelId="{2F1FC279-7080-1044-B598-D06335374BA3}" type="presParOf" srcId="{56363A43-0497-574A-86C1-83DFBE6426F1}" destId="{29274496-1467-5747-9820-D7C3CF258419}" srcOrd="0" destOrd="0" presId="urn:microsoft.com/office/officeart/2005/8/layout/hierarchy1"/>
    <dgm:cxn modelId="{3BC76A9C-FC07-B841-B281-444C6A169791}" type="presParOf" srcId="{29274496-1467-5747-9820-D7C3CF258419}" destId="{3206E5B5-7636-8043-8D40-A7EE778527CE}" srcOrd="0" destOrd="0" presId="urn:microsoft.com/office/officeart/2005/8/layout/hierarchy1"/>
    <dgm:cxn modelId="{7584D52B-52E3-CB41-8D0A-5317AF16EBD9}" type="presParOf" srcId="{29274496-1467-5747-9820-D7C3CF258419}" destId="{278BD901-31D9-014A-8636-8ED5FDAD550B}" srcOrd="1" destOrd="0" presId="urn:microsoft.com/office/officeart/2005/8/layout/hierarchy1"/>
    <dgm:cxn modelId="{3AE35C4C-A0A5-AB42-ABD9-757B37991339}" type="presParOf" srcId="{56363A43-0497-574A-86C1-83DFBE6426F1}" destId="{E694D581-6988-8B4B-8121-3DFD749DC63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54230-875C-0149-BF88-6D9A61DE7F35}">
      <dsp:nvSpPr>
        <dsp:cNvPr id="0" name=""/>
        <dsp:cNvSpPr/>
      </dsp:nvSpPr>
      <dsp:spPr>
        <a:xfrm>
          <a:off x="9938735" y="3189241"/>
          <a:ext cx="91440" cy="519697"/>
        </a:xfrm>
        <a:custGeom>
          <a:avLst/>
          <a:gdLst/>
          <a:ahLst/>
          <a:cxnLst/>
          <a:rect l="0" t="0" r="0" b="0"/>
          <a:pathLst>
            <a:path>
              <a:moveTo>
                <a:pt x="45720" y="0"/>
              </a:moveTo>
              <a:lnTo>
                <a:pt x="45720" y="51969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A6A03-4D7F-064A-A276-DBA0025F3BA4}">
      <dsp:nvSpPr>
        <dsp:cNvPr id="0" name=""/>
        <dsp:cNvSpPr/>
      </dsp:nvSpPr>
      <dsp:spPr>
        <a:xfrm>
          <a:off x="5511606" y="1534847"/>
          <a:ext cx="4472849" cy="519697"/>
        </a:xfrm>
        <a:custGeom>
          <a:avLst/>
          <a:gdLst/>
          <a:ahLst/>
          <a:cxnLst/>
          <a:rect l="0" t="0" r="0" b="0"/>
          <a:pathLst>
            <a:path>
              <a:moveTo>
                <a:pt x="0" y="0"/>
              </a:moveTo>
              <a:lnTo>
                <a:pt x="0" y="354158"/>
              </a:lnTo>
              <a:lnTo>
                <a:pt x="4472849" y="354158"/>
              </a:lnTo>
              <a:lnTo>
                <a:pt x="4472849" y="51969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113166-3354-E94A-BB1E-5E0386A3279B}">
      <dsp:nvSpPr>
        <dsp:cNvPr id="0" name=""/>
        <dsp:cNvSpPr/>
      </dsp:nvSpPr>
      <dsp:spPr>
        <a:xfrm>
          <a:off x="7682945" y="3189241"/>
          <a:ext cx="91440" cy="519697"/>
        </a:xfrm>
        <a:custGeom>
          <a:avLst/>
          <a:gdLst/>
          <a:ahLst/>
          <a:cxnLst/>
          <a:rect l="0" t="0" r="0" b="0"/>
          <a:pathLst>
            <a:path>
              <a:moveTo>
                <a:pt x="45720" y="0"/>
              </a:moveTo>
              <a:lnTo>
                <a:pt x="45720" y="51969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F95EEE-41DC-0F4F-9C1C-590A343C3436}">
      <dsp:nvSpPr>
        <dsp:cNvPr id="0" name=""/>
        <dsp:cNvSpPr/>
      </dsp:nvSpPr>
      <dsp:spPr>
        <a:xfrm>
          <a:off x="5511606" y="1534847"/>
          <a:ext cx="2217058" cy="519697"/>
        </a:xfrm>
        <a:custGeom>
          <a:avLst/>
          <a:gdLst/>
          <a:ahLst/>
          <a:cxnLst/>
          <a:rect l="0" t="0" r="0" b="0"/>
          <a:pathLst>
            <a:path>
              <a:moveTo>
                <a:pt x="0" y="0"/>
              </a:moveTo>
              <a:lnTo>
                <a:pt x="0" y="354158"/>
              </a:lnTo>
              <a:lnTo>
                <a:pt x="2217058" y="354158"/>
              </a:lnTo>
              <a:lnTo>
                <a:pt x="2217058" y="51969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A00479-FC75-7941-A252-64FD4686023B}">
      <dsp:nvSpPr>
        <dsp:cNvPr id="0" name=""/>
        <dsp:cNvSpPr/>
      </dsp:nvSpPr>
      <dsp:spPr>
        <a:xfrm>
          <a:off x="5498926" y="3189241"/>
          <a:ext cx="91440" cy="519697"/>
        </a:xfrm>
        <a:custGeom>
          <a:avLst/>
          <a:gdLst/>
          <a:ahLst/>
          <a:cxnLst/>
          <a:rect l="0" t="0" r="0" b="0"/>
          <a:pathLst>
            <a:path>
              <a:moveTo>
                <a:pt x="45720" y="0"/>
              </a:moveTo>
              <a:lnTo>
                <a:pt x="45720" y="51969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C0467-8602-C348-8EBC-94B649B97E3C}">
      <dsp:nvSpPr>
        <dsp:cNvPr id="0" name=""/>
        <dsp:cNvSpPr/>
      </dsp:nvSpPr>
      <dsp:spPr>
        <a:xfrm>
          <a:off x="5465886" y="1534847"/>
          <a:ext cx="91440" cy="519697"/>
        </a:xfrm>
        <a:custGeom>
          <a:avLst/>
          <a:gdLst/>
          <a:ahLst/>
          <a:cxnLst/>
          <a:rect l="0" t="0" r="0" b="0"/>
          <a:pathLst>
            <a:path>
              <a:moveTo>
                <a:pt x="45720" y="0"/>
              </a:moveTo>
              <a:lnTo>
                <a:pt x="45720" y="354158"/>
              </a:lnTo>
              <a:lnTo>
                <a:pt x="78760" y="354158"/>
              </a:lnTo>
              <a:lnTo>
                <a:pt x="78760" y="51969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CE88A9-2294-4642-9ECD-7CAF197120FD}">
      <dsp:nvSpPr>
        <dsp:cNvPr id="0" name=""/>
        <dsp:cNvSpPr/>
      </dsp:nvSpPr>
      <dsp:spPr>
        <a:xfrm>
          <a:off x="3314908" y="3189241"/>
          <a:ext cx="91440" cy="519697"/>
        </a:xfrm>
        <a:custGeom>
          <a:avLst/>
          <a:gdLst/>
          <a:ahLst/>
          <a:cxnLst/>
          <a:rect l="0" t="0" r="0" b="0"/>
          <a:pathLst>
            <a:path>
              <a:moveTo>
                <a:pt x="45720" y="0"/>
              </a:moveTo>
              <a:lnTo>
                <a:pt x="45720" y="51969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9B77A-6B73-E044-9780-E9FCCCF908DF}">
      <dsp:nvSpPr>
        <dsp:cNvPr id="0" name=""/>
        <dsp:cNvSpPr/>
      </dsp:nvSpPr>
      <dsp:spPr>
        <a:xfrm>
          <a:off x="3360628" y="1534847"/>
          <a:ext cx="2150978" cy="519697"/>
        </a:xfrm>
        <a:custGeom>
          <a:avLst/>
          <a:gdLst/>
          <a:ahLst/>
          <a:cxnLst/>
          <a:rect l="0" t="0" r="0" b="0"/>
          <a:pathLst>
            <a:path>
              <a:moveTo>
                <a:pt x="2150978" y="0"/>
              </a:moveTo>
              <a:lnTo>
                <a:pt x="2150978" y="354158"/>
              </a:lnTo>
              <a:lnTo>
                <a:pt x="0" y="354158"/>
              </a:lnTo>
              <a:lnTo>
                <a:pt x="0" y="51969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3E73-0EA6-AB47-9461-496124003D77}">
      <dsp:nvSpPr>
        <dsp:cNvPr id="0" name=""/>
        <dsp:cNvSpPr/>
      </dsp:nvSpPr>
      <dsp:spPr>
        <a:xfrm>
          <a:off x="832767" y="3189241"/>
          <a:ext cx="205990" cy="630193"/>
        </a:xfrm>
        <a:custGeom>
          <a:avLst/>
          <a:gdLst/>
          <a:ahLst/>
          <a:cxnLst/>
          <a:rect l="0" t="0" r="0" b="0"/>
          <a:pathLst>
            <a:path>
              <a:moveTo>
                <a:pt x="205990" y="0"/>
              </a:moveTo>
              <a:lnTo>
                <a:pt x="205990" y="464655"/>
              </a:lnTo>
              <a:lnTo>
                <a:pt x="0" y="464655"/>
              </a:lnTo>
              <a:lnTo>
                <a:pt x="0" y="6301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082B68-C3BA-7B45-A6AE-63B9156BA4F9}">
      <dsp:nvSpPr>
        <dsp:cNvPr id="0" name=""/>
        <dsp:cNvSpPr/>
      </dsp:nvSpPr>
      <dsp:spPr>
        <a:xfrm>
          <a:off x="1038757" y="1534847"/>
          <a:ext cx="4472849" cy="519697"/>
        </a:xfrm>
        <a:custGeom>
          <a:avLst/>
          <a:gdLst/>
          <a:ahLst/>
          <a:cxnLst/>
          <a:rect l="0" t="0" r="0" b="0"/>
          <a:pathLst>
            <a:path>
              <a:moveTo>
                <a:pt x="4472849" y="0"/>
              </a:moveTo>
              <a:lnTo>
                <a:pt x="4472849" y="354158"/>
              </a:lnTo>
              <a:lnTo>
                <a:pt x="0" y="354158"/>
              </a:lnTo>
              <a:lnTo>
                <a:pt x="0" y="51969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177CF5-A825-F247-AB43-D4215DD27A62}">
      <dsp:nvSpPr>
        <dsp:cNvPr id="0" name=""/>
        <dsp:cNvSpPr/>
      </dsp:nvSpPr>
      <dsp:spPr>
        <a:xfrm>
          <a:off x="4089241" y="400150"/>
          <a:ext cx="2844729"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E7087F7-4BB6-C14E-BB69-49BAA00AC829}">
      <dsp:nvSpPr>
        <dsp:cNvPr id="0" name=""/>
        <dsp:cNvSpPr/>
      </dsp:nvSpPr>
      <dsp:spPr>
        <a:xfrm>
          <a:off x="4287788" y="588769"/>
          <a:ext cx="2844729"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音乐播放器</a:t>
          </a:r>
          <a:r>
            <a:rPr lang="en-US" altLang="zh-TW" sz="1500" kern="1200" dirty="0"/>
            <a:t>APP</a:t>
          </a:r>
          <a:endParaRPr lang="zh-TW" altLang="en-US" sz="1500" kern="1200" dirty="0"/>
        </a:p>
      </dsp:txBody>
      <dsp:txXfrm>
        <a:off x="4321022" y="622003"/>
        <a:ext cx="2778261" cy="1068228"/>
      </dsp:txXfrm>
    </dsp:sp>
    <dsp:sp modelId="{5D829F47-3121-5045-9131-D0030BBE478D}">
      <dsp:nvSpPr>
        <dsp:cNvPr id="0" name=""/>
        <dsp:cNvSpPr/>
      </dsp:nvSpPr>
      <dsp:spPr>
        <a:xfrm>
          <a:off x="145295" y="2054544"/>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B92D7FE-769F-4A49-A449-5C306CD8293A}">
      <dsp:nvSpPr>
        <dsp:cNvPr id="0" name=""/>
        <dsp:cNvSpPr/>
      </dsp:nvSpPr>
      <dsp:spPr>
        <a:xfrm>
          <a:off x="343842" y="2243163"/>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应用首页</a:t>
          </a:r>
        </a:p>
      </dsp:txBody>
      <dsp:txXfrm>
        <a:off x="377076" y="2276397"/>
        <a:ext cx="1720456" cy="1068228"/>
      </dsp:txXfrm>
    </dsp:sp>
    <dsp:sp modelId="{FA1D2B4E-02E8-6C4E-B347-A66AD4DC98E4}">
      <dsp:nvSpPr>
        <dsp:cNvPr id="0" name=""/>
        <dsp:cNvSpPr/>
      </dsp:nvSpPr>
      <dsp:spPr>
        <a:xfrm>
          <a:off x="-198547" y="3819434"/>
          <a:ext cx="2062628" cy="1430137"/>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1AECC1B-58D6-E84C-BD38-9ADD47329BAE}">
      <dsp:nvSpPr>
        <dsp:cNvPr id="0" name=""/>
        <dsp:cNvSpPr/>
      </dsp:nvSpPr>
      <dsp:spPr>
        <a:xfrm>
          <a:off x="0" y="4008054"/>
          <a:ext cx="2062628" cy="1430137"/>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历史最多播放</a:t>
          </a:r>
          <a:r>
            <a:rPr lang="en-US" altLang="zh-TW" sz="1500" kern="1200" dirty="0"/>
            <a:t>(); </a:t>
          </a:r>
          <a:r>
            <a:rPr lang="zh-CN" altLang="en-US" sz="1500" kern="1200" dirty="0"/>
            <a:t> </a:t>
          </a:r>
          <a:r>
            <a:rPr lang="en-US" altLang="zh-CN" sz="1500" kern="1200" dirty="0"/>
            <a:t>   </a:t>
          </a:r>
          <a:r>
            <a:rPr lang="zh-CN" altLang="en-US" sz="1500" kern="1200" dirty="0"/>
            <a:t>     主歌曲创建的歌单</a:t>
          </a:r>
          <a:r>
            <a:rPr lang="en-US" altLang="zh-CN" sz="1500" kern="1200" dirty="0"/>
            <a:t>();</a:t>
          </a:r>
          <a:r>
            <a:rPr lang="zh-CN" altLang="en-US" sz="1500" kern="1200" dirty="0"/>
            <a:t>       底部播放导航</a:t>
          </a:r>
          <a:r>
            <a:rPr lang="en-US" altLang="zh-CN" sz="1500" kern="1200" dirty="0"/>
            <a:t>();</a:t>
          </a:r>
          <a:endParaRPr lang="zh-TW" altLang="en-US" sz="1500" kern="1200" dirty="0"/>
        </a:p>
      </dsp:txBody>
      <dsp:txXfrm>
        <a:off x="41887" y="4049941"/>
        <a:ext cx="1978854" cy="1346363"/>
      </dsp:txXfrm>
    </dsp:sp>
    <dsp:sp modelId="{B059D215-E876-8843-AAEF-D3766318C95A}">
      <dsp:nvSpPr>
        <dsp:cNvPr id="0" name=""/>
        <dsp:cNvSpPr/>
      </dsp:nvSpPr>
      <dsp:spPr>
        <a:xfrm>
          <a:off x="2467166" y="2054544"/>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A105A42-8366-C84F-9127-2A79AABA5989}">
      <dsp:nvSpPr>
        <dsp:cNvPr id="0" name=""/>
        <dsp:cNvSpPr/>
      </dsp:nvSpPr>
      <dsp:spPr>
        <a:xfrm>
          <a:off x="2665713" y="2243163"/>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搜索</a:t>
          </a:r>
        </a:p>
      </dsp:txBody>
      <dsp:txXfrm>
        <a:off x="2698947" y="2276397"/>
        <a:ext cx="1720456" cy="1068228"/>
      </dsp:txXfrm>
    </dsp:sp>
    <dsp:sp modelId="{594CA539-59DD-8742-929D-AA30E93591CA}">
      <dsp:nvSpPr>
        <dsp:cNvPr id="0" name=""/>
        <dsp:cNvSpPr/>
      </dsp:nvSpPr>
      <dsp:spPr>
        <a:xfrm>
          <a:off x="2467166" y="3708938"/>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961A633-4082-CB48-A18B-3FA5C0809276}">
      <dsp:nvSpPr>
        <dsp:cNvPr id="0" name=""/>
        <dsp:cNvSpPr/>
      </dsp:nvSpPr>
      <dsp:spPr>
        <a:xfrm>
          <a:off x="2665713" y="3897557"/>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搜索</a:t>
          </a:r>
          <a:r>
            <a:rPr lang="en-US" altLang="zh-TW" sz="1500" kern="1200" dirty="0"/>
            <a:t>()</a:t>
          </a:r>
          <a:endParaRPr lang="zh-TW" altLang="en-US" sz="1500" kern="1200" dirty="0"/>
        </a:p>
      </dsp:txBody>
      <dsp:txXfrm>
        <a:off x="2698947" y="3930791"/>
        <a:ext cx="1720456" cy="1068228"/>
      </dsp:txXfrm>
    </dsp:sp>
    <dsp:sp modelId="{2C839975-DF5F-B14D-8780-CCAD61772F87}">
      <dsp:nvSpPr>
        <dsp:cNvPr id="0" name=""/>
        <dsp:cNvSpPr/>
      </dsp:nvSpPr>
      <dsp:spPr>
        <a:xfrm>
          <a:off x="4651184" y="2054544"/>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90F136E-2D29-4A49-84E5-5B70B8B80601}">
      <dsp:nvSpPr>
        <dsp:cNvPr id="0" name=""/>
        <dsp:cNvSpPr/>
      </dsp:nvSpPr>
      <dsp:spPr>
        <a:xfrm>
          <a:off x="4849731" y="2243163"/>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播放界面</a:t>
          </a:r>
        </a:p>
      </dsp:txBody>
      <dsp:txXfrm>
        <a:off x="4882965" y="2276397"/>
        <a:ext cx="1720456" cy="1068228"/>
      </dsp:txXfrm>
    </dsp:sp>
    <dsp:sp modelId="{865C991F-8CF6-AA41-86D0-60BBC39D61EC}">
      <dsp:nvSpPr>
        <dsp:cNvPr id="0" name=""/>
        <dsp:cNvSpPr/>
      </dsp:nvSpPr>
      <dsp:spPr>
        <a:xfrm>
          <a:off x="4651184" y="3708938"/>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AC6583-F745-AA47-BBD9-99EB288DA676}">
      <dsp:nvSpPr>
        <dsp:cNvPr id="0" name=""/>
        <dsp:cNvSpPr/>
      </dsp:nvSpPr>
      <dsp:spPr>
        <a:xfrm>
          <a:off x="4849731" y="3897557"/>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基本播放控制</a:t>
          </a:r>
          <a:r>
            <a:rPr lang="en-US" altLang="zh-TW" sz="1500" kern="1200" dirty="0"/>
            <a:t>();           </a:t>
          </a:r>
          <a:r>
            <a:rPr lang="zh-TW" altLang="en-US" sz="1500" kern="1200" dirty="0"/>
            <a:t>歌曲操作</a:t>
          </a:r>
          <a:r>
            <a:rPr lang="en-US" altLang="zh-TW" sz="1500" kern="1200" dirty="0"/>
            <a:t>();</a:t>
          </a:r>
          <a:r>
            <a:rPr lang="zh-CN" altLang="en-US" sz="1500" kern="1200" dirty="0"/>
            <a:t>    </a:t>
          </a:r>
          <a:r>
            <a:rPr lang="en-US" altLang="zh-CN" sz="1500" kern="1200" dirty="0"/>
            <a:t>        </a:t>
          </a:r>
          <a:r>
            <a:rPr lang="zh-CN" altLang="en-US" sz="1500" kern="1200" dirty="0"/>
            <a:t>播放列表操作</a:t>
          </a:r>
          <a:r>
            <a:rPr lang="en-US" altLang="zh-CN" sz="1500" kern="1200" dirty="0"/>
            <a:t>();</a:t>
          </a:r>
          <a:endParaRPr lang="zh-TW" altLang="en-US" sz="1500" kern="1200" dirty="0"/>
        </a:p>
      </dsp:txBody>
      <dsp:txXfrm>
        <a:off x="4882965" y="3930791"/>
        <a:ext cx="1720456" cy="1068228"/>
      </dsp:txXfrm>
    </dsp:sp>
    <dsp:sp modelId="{249AABCD-D753-1A40-A00A-8C059BE16D46}">
      <dsp:nvSpPr>
        <dsp:cNvPr id="0" name=""/>
        <dsp:cNvSpPr/>
      </dsp:nvSpPr>
      <dsp:spPr>
        <a:xfrm>
          <a:off x="6835203" y="2054544"/>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384E320-C530-0E4E-9872-D3DE30D35C8E}">
      <dsp:nvSpPr>
        <dsp:cNvPr id="0" name=""/>
        <dsp:cNvSpPr/>
      </dsp:nvSpPr>
      <dsp:spPr>
        <a:xfrm>
          <a:off x="7033750" y="2243163"/>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歌单详情界面</a:t>
          </a:r>
        </a:p>
      </dsp:txBody>
      <dsp:txXfrm>
        <a:off x="7066984" y="2276397"/>
        <a:ext cx="1720456" cy="1068228"/>
      </dsp:txXfrm>
    </dsp:sp>
    <dsp:sp modelId="{6E1B8B7E-7BD0-C448-9B87-84F67E87620A}">
      <dsp:nvSpPr>
        <dsp:cNvPr id="0" name=""/>
        <dsp:cNvSpPr/>
      </dsp:nvSpPr>
      <dsp:spPr>
        <a:xfrm>
          <a:off x="6835203" y="3708938"/>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BDDA08-5690-824F-9D3D-38F7B66A9F66}">
      <dsp:nvSpPr>
        <dsp:cNvPr id="0" name=""/>
        <dsp:cNvSpPr/>
      </dsp:nvSpPr>
      <dsp:spPr>
        <a:xfrm>
          <a:off x="7033750" y="3897557"/>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删除歌曲</a:t>
          </a:r>
          <a:r>
            <a:rPr lang="en-US" altLang="zh-TW" sz="1500" kern="1200" dirty="0"/>
            <a:t>();</a:t>
          </a:r>
          <a:r>
            <a:rPr lang="zh-CN" altLang="en-US" sz="1500" kern="1200" dirty="0"/>
            <a:t>   </a:t>
          </a:r>
          <a:r>
            <a:rPr lang="en-US" altLang="zh-CN" sz="1500" kern="1200" dirty="0"/>
            <a:t>         </a:t>
          </a:r>
          <a:r>
            <a:rPr lang="zh-CN" altLang="en-US" sz="1500" kern="1200" dirty="0"/>
            <a:t> 收藏</a:t>
          </a:r>
          <a:r>
            <a:rPr lang="en-US" altLang="zh-CN" sz="1500" kern="1200" dirty="0"/>
            <a:t>/</a:t>
          </a:r>
          <a:r>
            <a:rPr lang="zh-CN" altLang="en-US" sz="1500" kern="1200" dirty="0"/>
            <a:t>取消收藏</a:t>
          </a:r>
          <a:r>
            <a:rPr lang="en-US" altLang="zh-CN" sz="1500" kern="1200" dirty="0"/>
            <a:t>();</a:t>
          </a:r>
          <a:r>
            <a:rPr lang="zh-CN" altLang="en-US" sz="1500" kern="1200" dirty="0"/>
            <a:t>   播放所有歌曲</a:t>
          </a:r>
          <a:r>
            <a:rPr lang="en-US" altLang="zh-CN" sz="1500" kern="1200" dirty="0"/>
            <a:t>()</a:t>
          </a:r>
          <a:endParaRPr lang="zh-TW" altLang="en-US" sz="1500" kern="1200" dirty="0"/>
        </a:p>
      </dsp:txBody>
      <dsp:txXfrm>
        <a:off x="7066984" y="3930791"/>
        <a:ext cx="1720456" cy="1068228"/>
      </dsp:txXfrm>
    </dsp:sp>
    <dsp:sp modelId="{0ACC27B9-3179-EE4D-ABA5-384DDC234652}">
      <dsp:nvSpPr>
        <dsp:cNvPr id="0" name=""/>
        <dsp:cNvSpPr/>
      </dsp:nvSpPr>
      <dsp:spPr>
        <a:xfrm>
          <a:off x="9090993" y="2054544"/>
          <a:ext cx="1786924" cy="113469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C71208-EFE5-B249-A36F-F69AFE8A9CF5}">
      <dsp:nvSpPr>
        <dsp:cNvPr id="0" name=""/>
        <dsp:cNvSpPr/>
      </dsp:nvSpPr>
      <dsp:spPr>
        <a:xfrm>
          <a:off x="9289540" y="2243163"/>
          <a:ext cx="1786924" cy="1134696"/>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首页左侧导航</a:t>
          </a:r>
        </a:p>
      </dsp:txBody>
      <dsp:txXfrm>
        <a:off x="9322774" y="2276397"/>
        <a:ext cx="1720456" cy="1068228"/>
      </dsp:txXfrm>
    </dsp:sp>
    <dsp:sp modelId="{3206E5B5-7636-8043-8D40-A7EE778527CE}">
      <dsp:nvSpPr>
        <dsp:cNvPr id="0" name=""/>
        <dsp:cNvSpPr/>
      </dsp:nvSpPr>
      <dsp:spPr>
        <a:xfrm>
          <a:off x="9019221" y="3708938"/>
          <a:ext cx="1930467" cy="1840625"/>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8BD901-31D9-014A-8636-8ED5FDAD550B}">
      <dsp:nvSpPr>
        <dsp:cNvPr id="0" name=""/>
        <dsp:cNvSpPr/>
      </dsp:nvSpPr>
      <dsp:spPr>
        <a:xfrm>
          <a:off x="9217768" y="3897557"/>
          <a:ext cx="1930467" cy="18406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t>定时停止播放</a:t>
          </a:r>
          <a:r>
            <a:rPr lang="en-US" altLang="zh-TW" sz="1500" kern="1200" dirty="0"/>
            <a:t>();</a:t>
          </a:r>
          <a:r>
            <a:rPr lang="zh-CN" altLang="en-US" sz="1500" kern="1200" dirty="0"/>
            <a:t>   </a:t>
          </a:r>
          <a:r>
            <a:rPr lang="en-US" altLang="zh-CN" sz="1500" kern="1200" dirty="0"/>
            <a:t>  </a:t>
          </a:r>
          <a:r>
            <a:rPr lang="zh-CN" altLang="en-US" sz="1500" kern="1200" dirty="0"/>
            <a:t> 播放界面风格</a:t>
          </a:r>
          <a:r>
            <a:rPr lang="en-US" altLang="zh-CN" sz="1500" kern="1200" dirty="0"/>
            <a:t>();</a:t>
          </a:r>
          <a:r>
            <a:rPr lang="zh-CN" altLang="en-US" sz="1500" kern="1200" dirty="0"/>
            <a:t>  </a:t>
          </a:r>
          <a:r>
            <a:rPr lang="en-US" altLang="zh-CN" sz="1500" kern="1200" dirty="0"/>
            <a:t> </a:t>
          </a:r>
          <a:r>
            <a:rPr lang="zh-CN" altLang="en-US" sz="1500" kern="1200" dirty="0"/>
            <a:t>  主题色定制</a:t>
          </a:r>
          <a:r>
            <a:rPr lang="en-US" altLang="zh-CN" sz="1500" kern="1200" dirty="0"/>
            <a:t>();           </a:t>
          </a:r>
          <a:r>
            <a:rPr lang="zh-CN" altLang="en-US" sz="1500" kern="1200" dirty="0"/>
            <a:t>颜色模式</a:t>
          </a:r>
          <a:r>
            <a:rPr lang="en-US" altLang="zh-CN" sz="1500" kern="1200" dirty="0"/>
            <a:t>();              </a:t>
          </a:r>
          <a:r>
            <a:rPr lang="zh-CN" altLang="en-US" sz="1500" kern="1200" dirty="0"/>
            <a:t>用户指南</a:t>
          </a:r>
          <a:r>
            <a:rPr lang="en-US" altLang="zh-CN" sz="1500" kern="1200" dirty="0"/>
            <a:t>();              </a:t>
          </a:r>
          <a:r>
            <a:rPr lang="zh-CN" altLang="en-US" sz="1500" kern="1200" dirty="0"/>
            <a:t>设置</a:t>
          </a:r>
          <a:r>
            <a:rPr lang="en-US" altLang="zh-CN" sz="1500" kern="1200" dirty="0"/>
            <a:t>();</a:t>
          </a:r>
          <a:r>
            <a:rPr lang="zh-CN" altLang="en-US" sz="1500" kern="1200" dirty="0"/>
            <a:t>     </a:t>
          </a:r>
          <a:r>
            <a:rPr lang="en-US" altLang="zh-CN" sz="1500" kern="1200" dirty="0"/>
            <a:t>                  </a:t>
          </a:r>
          <a:r>
            <a:rPr lang="zh-CN" altLang="en-US" sz="1500" kern="1200" dirty="0"/>
            <a:t>退出</a:t>
          </a:r>
          <a:r>
            <a:rPr lang="en-US" altLang="zh-CN" sz="1500" kern="1200" dirty="0"/>
            <a:t>()</a:t>
          </a:r>
          <a:endParaRPr lang="zh-TW" altLang="en-US" sz="1500" kern="1200" dirty="0"/>
        </a:p>
      </dsp:txBody>
      <dsp:txXfrm>
        <a:off x="9271678" y="3951467"/>
        <a:ext cx="1822647" cy="17328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2019/11/22</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7748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23245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13180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14640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85362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62851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123857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42713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28199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60709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79380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11624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81311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41380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2590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740394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13230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2643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notesSlide" Target="../notesSlides/notesSlide4.xml"/><Relationship Id="rId5" Type="http://schemas.openxmlformats.org/officeDocument/2006/relationships/tags" Target="../tags/tag9.xml"/><Relationship Id="rId10" Type="http://schemas.openxmlformats.org/officeDocument/2006/relationships/slideLayout" Target="../slideLayouts/slideLayout1.xml"/><Relationship Id="rId4" Type="http://schemas.openxmlformats.org/officeDocument/2006/relationships/tags" Target="../tags/tag8.xml"/><Relationship Id="rId9"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notesSlide" Target="../notesSlides/notesSlide6.xml"/><Relationship Id="rId5" Type="http://schemas.openxmlformats.org/officeDocument/2006/relationships/tags" Target="../tags/tag20.xml"/><Relationship Id="rId10" Type="http://schemas.openxmlformats.org/officeDocument/2006/relationships/slideLayout" Target="../slideLayouts/slideLayout1.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7"/>
          <p:cNvSpPr txBox="1">
            <a:spLocks noChangeArrowheads="1"/>
          </p:cNvSpPr>
          <p:nvPr/>
        </p:nvSpPr>
        <p:spPr bwMode="auto">
          <a:xfrm>
            <a:off x="3957955" y="2633763"/>
            <a:ext cx="101393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l" eaLnBrk="1" hangingPunct="1"/>
            <a:r>
              <a:rPr lang="zh-TW" altLang="en-US" sz="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音乐播放器</a:t>
            </a:r>
            <a:r>
              <a:rPr lang="en-US" altLang="zh-TW" sz="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APP</a:t>
            </a:r>
            <a:endParaRPr lang="en-US" sz="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48" name="文本框 50"/>
          <p:cNvSpPr txBox="1">
            <a:spLocks noChangeArrowheads="1"/>
          </p:cNvSpPr>
          <p:nvPr/>
        </p:nvSpPr>
        <p:spPr bwMode="auto">
          <a:xfrm>
            <a:off x="3957954" y="3912208"/>
            <a:ext cx="63526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l" eaLnBrk="1" hangingPunct="1"/>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组长</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马心如</a:t>
            </a:r>
            <a:endParaRPr lang="en-US" altLang="zh-TW"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gn="l" eaLnBrk="1" hangingPunct="1"/>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组员</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齐童</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廖凯茵</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廖妤芳</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黄婉玲</a:t>
            </a: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TW"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雷书梦</a:t>
            </a:r>
            <a:endPar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95" name="Picture 3"/>
          <p:cNvPicPr>
            <a:picLocks noChangeAspect="1"/>
          </p:cNvPicPr>
          <p:nvPr userDrawn="1"/>
        </p:nvPicPr>
        <p:blipFill rotWithShape="1">
          <a:blip r:embed="rId3">
            <a:extLst>
              <a:ext uri="{28A0092B-C50C-407E-A947-70E740481C1C}">
                <a14:useLocalDpi xmlns:a14="http://schemas.microsoft.com/office/drawing/2010/main" val="0"/>
              </a:ext>
            </a:extLst>
          </a:blip>
          <a:srcRect l="24271" t="5185" r="24271" b="63609"/>
          <a:stretch>
            <a:fillRect/>
          </a:stretch>
        </p:blipFill>
        <p:spPr>
          <a:xfrm rot="16200000" flipV="1">
            <a:off x="-3615690" y="-228600"/>
            <a:ext cx="10989945" cy="3749040"/>
          </a:xfrm>
          <a:prstGeom prst="rect">
            <a:avLst/>
          </a:prstGeom>
        </p:spPr>
      </p:pic>
      <p:pic>
        <p:nvPicPr>
          <p:cNvPr id="7" name="Picture 3">
            <a:extLst>
              <a:ext uri="{FF2B5EF4-FFF2-40B4-BE49-F238E27FC236}">
                <a16:creationId xmlns:a16="http://schemas.microsoft.com/office/drawing/2014/main" id="{85EB226E-2E9C-46C7-8389-21D3E7842ED8}"/>
              </a:ext>
            </a:extLst>
          </p:cNvPr>
          <p:cNvPicPr>
            <a:picLocks noChangeAspect="1"/>
          </p:cNvPicPr>
          <p:nvPr/>
        </p:nvPicPr>
        <p:blipFill rotWithShape="1">
          <a:blip r:embed="rId3">
            <a:extLst>
              <a:ext uri="{28A0092B-C50C-407E-A947-70E740481C1C}">
                <a14:useLocalDpi xmlns:a14="http://schemas.microsoft.com/office/drawing/2010/main" val="0"/>
              </a:ext>
            </a:extLst>
          </a:blip>
          <a:srcRect l="24271" t="5185" r="24271" b="63609"/>
          <a:stretch>
            <a:fillRect/>
          </a:stretch>
        </p:blipFill>
        <p:spPr>
          <a:xfrm rot="5400000" flipV="1">
            <a:off x="4871811" y="6863235"/>
            <a:ext cx="10989945" cy="3749040"/>
          </a:xfrm>
          <a:prstGeom prst="rect">
            <a:avLst/>
          </a:prstGeom>
        </p:spPr>
      </p:pic>
    </p:spTree>
  </p:cSld>
  <p:clrMapOvr>
    <a:masterClrMapping/>
  </p:clrMapOvr>
  <p:transition advTm="599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checkerboard(across)">
                                      <p:cBhvr>
                                        <p:cTn id="7" dur="500"/>
                                        <p:tgtEl>
                                          <p:spTgt spid="95"/>
                                        </p:tgtEl>
                                      </p:cBhvr>
                                    </p:animEffect>
                                  </p:childTnLst>
                                </p:cTn>
                              </p:par>
                            </p:childTnLst>
                          </p:cTn>
                        </p:par>
                        <p:par>
                          <p:cTn id="8" fill="hold">
                            <p:stCondLst>
                              <p:cond delay="500"/>
                            </p:stCondLst>
                            <p:childTnLst>
                              <p:par>
                                <p:cTn id="9" presetID="47"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200"/>
                            </p:stCondLst>
                            <p:childTnLst>
                              <p:par>
                                <p:cTn id="15" presetID="53" presetClass="entr" presetSubtype="16"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界面结构</a:t>
            </a:r>
            <a:endParaRPr lang="en-US" altLang="ko-KR" sz="2400" b="0" dirty="0">
              <a:effectLst/>
              <a:latin typeface="微软雅黑" panose="020B0503020204020204" charset="-122"/>
              <a:ea typeface="微软雅黑" panose="020B0503020204020204" charset="-122"/>
            </a:endParaRPr>
          </a:p>
        </p:txBody>
      </p:sp>
      <p:sp>
        <p:nvSpPr>
          <p:cNvPr id="5" name="椭圆 2">
            <a:extLst>
              <a:ext uri="{FF2B5EF4-FFF2-40B4-BE49-F238E27FC236}">
                <a16:creationId xmlns:a16="http://schemas.microsoft.com/office/drawing/2014/main" id="{2585578F-E2C4-3A46-A8D9-3CBEE75EE5A0}"/>
              </a:ext>
            </a:extLst>
          </p:cNvPr>
          <p:cNvSpPr/>
          <p:nvPr/>
        </p:nvSpPr>
        <p:spPr>
          <a:xfrm>
            <a:off x="2362200" y="3260725"/>
            <a:ext cx="1763713" cy="993775"/>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chemeClr val="bg1"/>
                </a:solidFill>
              </a:rPr>
              <a:t>首页</a:t>
            </a:r>
          </a:p>
        </p:txBody>
      </p:sp>
      <p:sp>
        <p:nvSpPr>
          <p:cNvPr id="6" name="正五边形 4">
            <a:extLst>
              <a:ext uri="{FF2B5EF4-FFF2-40B4-BE49-F238E27FC236}">
                <a16:creationId xmlns:a16="http://schemas.microsoft.com/office/drawing/2014/main" id="{32D313B4-3FDA-2441-B564-793985D489AB}"/>
              </a:ext>
            </a:extLst>
          </p:cNvPr>
          <p:cNvSpPr/>
          <p:nvPr/>
        </p:nvSpPr>
        <p:spPr>
          <a:xfrm>
            <a:off x="4932363" y="2678113"/>
            <a:ext cx="1982785" cy="914400"/>
          </a:xfrm>
          <a:prstGeom prst="pentagon">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rgbClr val="FFFFFF"/>
                </a:solidFill>
              </a:rPr>
              <a:t>歌单详情</a:t>
            </a:r>
          </a:p>
        </p:txBody>
      </p:sp>
      <p:sp>
        <p:nvSpPr>
          <p:cNvPr id="7" name="正五边形 14">
            <a:extLst>
              <a:ext uri="{FF2B5EF4-FFF2-40B4-BE49-F238E27FC236}">
                <a16:creationId xmlns:a16="http://schemas.microsoft.com/office/drawing/2014/main" id="{31575C74-E9B9-3F48-991C-A53591E37FA2}"/>
              </a:ext>
            </a:extLst>
          </p:cNvPr>
          <p:cNvSpPr/>
          <p:nvPr/>
        </p:nvSpPr>
        <p:spPr>
          <a:xfrm>
            <a:off x="4932363" y="1463675"/>
            <a:ext cx="1982787" cy="914400"/>
          </a:xfrm>
          <a:prstGeom prst="pentagon">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b="1" noProof="1"/>
              <a:t>播放界面</a:t>
            </a:r>
          </a:p>
        </p:txBody>
      </p:sp>
      <p:sp>
        <p:nvSpPr>
          <p:cNvPr id="8" name="正五边形 15">
            <a:extLst>
              <a:ext uri="{FF2B5EF4-FFF2-40B4-BE49-F238E27FC236}">
                <a16:creationId xmlns:a16="http://schemas.microsoft.com/office/drawing/2014/main" id="{E7E61A4C-2501-874E-89A6-27ECF291446C}"/>
              </a:ext>
            </a:extLst>
          </p:cNvPr>
          <p:cNvSpPr/>
          <p:nvPr/>
        </p:nvSpPr>
        <p:spPr>
          <a:xfrm>
            <a:off x="4932363" y="5668963"/>
            <a:ext cx="1762125" cy="914400"/>
          </a:xfrm>
          <a:prstGeom prst="pentagon">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rgbClr val="FFFFFF"/>
                </a:solidFill>
              </a:rPr>
              <a:t>通知栏显示</a:t>
            </a:r>
          </a:p>
        </p:txBody>
      </p:sp>
      <p:sp>
        <p:nvSpPr>
          <p:cNvPr id="9" name="正五边形 16">
            <a:extLst>
              <a:ext uri="{FF2B5EF4-FFF2-40B4-BE49-F238E27FC236}">
                <a16:creationId xmlns:a16="http://schemas.microsoft.com/office/drawing/2014/main" id="{736936C7-0E17-A848-B0DA-789673938047}"/>
              </a:ext>
            </a:extLst>
          </p:cNvPr>
          <p:cNvSpPr/>
          <p:nvPr/>
        </p:nvSpPr>
        <p:spPr>
          <a:xfrm>
            <a:off x="7426324" y="1463675"/>
            <a:ext cx="1831975" cy="914400"/>
          </a:xfrm>
          <a:prstGeom prst="pentagon">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rgbClr val="FFFFFF"/>
                </a:solidFill>
              </a:rPr>
              <a:t>歌词显示</a:t>
            </a:r>
          </a:p>
        </p:txBody>
      </p:sp>
      <p:sp>
        <p:nvSpPr>
          <p:cNvPr id="10" name="正五边形 17">
            <a:extLst>
              <a:ext uri="{FF2B5EF4-FFF2-40B4-BE49-F238E27FC236}">
                <a16:creationId xmlns:a16="http://schemas.microsoft.com/office/drawing/2014/main" id="{DC7B6B32-F3C3-4B4B-9467-168CECD4C7EA}"/>
              </a:ext>
            </a:extLst>
          </p:cNvPr>
          <p:cNvSpPr/>
          <p:nvPr/>
        </p:nvSpPr>
        <p:spPr>
          <a:xfrm>
            <a:off x="4932363" y="4173538"/>
            <a:ext cx="1762125" cy="914400"/>
          </a:xfrm>
          <a:prstGeom prst="pentagon">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dirty="0">
                <a:solidFill>
                  <a:srgbClr val="FFFFFF"/>
                </a:solidFill>
              </a:rPr>
              <a:t>设置</a:t>
            </a:r>
          </a:p>
        </p:txBody>
      </p:sp>
      <p:cxnSp>
        <p:nvCxnSpPr>
          <p:cNvPr id="11" name="直接连接符 18">
            <a:extLst>
              <a:ext uri="{FF2B5EF4-FFF2-40B4-BE49-F238E27FC236}">
                <a16:creationId xmlns:a16="http://schemas.microsoft.com/office/drawing/2014/main" id="{F0D1D016-6D6D-DC45-9589-33AFAA7C9EAC}"/>
              </a:ext>
            </a:extLst>
          </p:cNvPr>
          <p:cNvCxnSpPr>
            <a:cxnSpLocks/>
            <a:endCxn id="7" idx="2"/>
          </p:cNvCxnSpPr>
          <p:nvPr/>
        </p:nvCxnSpPr>
        <p:spPr>
          <a:xfrm flipV="1">
            <a:off x="3697288" y="2378073"/>
            <a:ext cx="1613755" cy="96044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a16="http://schemas.microsoft.com/office/drawing/2014/main" id="{4B914AA2-D84F-5B43-9251-22F52CA57E7C}"/>
              </a:ext>
            </a:extLst>
          </p:cNvPr>
          <p:cNvCxnSpPr>
            <a:cxnSpLocks/>
            <a:stCxn id="5" idx="6"/>
            <a:endCxn id="6" idx="2"/>
          </p:cNvCxnSpPr>
          <p:nvPr/>
        </p:nvCxnSpPr>
        <p:spPr>
          <a:xfrm flipV="1">
            <a:off x="4125913" y="3592511"/>
            <a:ext cx="1185130" cy="16510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a16="http://schemas.microsoft.com/office/drawing/2014/main" id="{92970B30-72D4-EA4D-82A0-679AFF858E3B}"/>
              </a:ext>
            </a:extLst>
          </p:cNvPr>
          <p:cNvCxnSpPr>
            <a:stCxn id="5" idx="5"/>
            <a:endCxn id="10" idx="1"/>
          </p:cNvCxnSpPr>
          <p:nvPr/>
        </p:nvCxnSpPr>
        <p:spPr>
          <a:xfrm>
            <a:off x="3867150" y="4108450"/>
            <a:ext cx="1065213" cy="414338"/>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1">
            <a:extLst>
              <a:ext uri="{FF2B5EF4-FFF2-40B4-BE49-F238E27FC236}">
                <a16:creationId xmlns:a16="http://schemas.microsoft.com/office/drawing/2014/main" id="{CB9BAD39-A6FB-D54F-B594-1E13C84818B9}"/>
              </a:ext>
            </a:extLst>
          </p:cNvPr>
          <p:cNvCxnSpPr>
            <a:cxnSpLocks/>
            <a:stCxn id="5" idx="5"/>
            <a:endCxn id="8" idx="1"/>
          </p:cNvCxnSpPr>
          <p:nvPr/>
        </p:nvCxnSpPr>
        <p:spPr>
          <a:xfrm>
            <a:off x="3867623" y="4108965"/>
            <a:ext cx="1064742" cy="1909267"/>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a16="http://schemas.microsoft.com/office/drawing/2014/main" id="{2E771D90-6ADF-394D-AD8A-CBBAEA61D947}"/>
              </a:ext>
            </a:extLst>
          </p:cNvPr>
          <p:cNvCxnSpPr>
            <a:cxnSpLocks/>
            <a:stCxn id="7" idx="5"/>
            <a:endCxn id="9" idx="1"/>
          </p:cNvCxnSpPr>
          <p:nvPr/>
        </p:nvCxnSpPr>
        <p:spPr>
          <a:xfrm>
            <a:off x="6915148" y="1812944"/>
            <a:ext cx="511178" cy="0"/>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906219"/>
      </p:ext>
    </p:extLst>
  </p:cSld>
  <p:clrMapOvr>
    <a:masterClrMapping/>
  </p:clrMapOvr>
  <p:transition advTm="2387">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功能描述</a:t>
            </a:r>
            <a:endParaRPr lang="en-US" altLang="ko-KR" sz="2400" b="0" dirty="0">
              <a:effectLst/>
              <a:latin typeface="微软雅黑" panose="020B0503020204020204" charset="-122"/>
              <a:ea typeface="微软雅黑" panose="020B0503020204020204" charset="-122"/>
            </a:endParaRPr>
          </a:p>
        </p:txBody>
      </p:sp>
      <p:grpSp>
        <p:nvGrpSpPr>
          <p:cNvPr id="103" name="Group 35"/>
          <p:cNvGrpSpPr/>
          <p:nvPr/>
        </p:nvGrpSpPr>
        <p:grpSpPr bwMode="auto">
          <a:xfrm>
            <a:off x="2078012" y="5069635"/>
            <a:ext cx="4610414" cy="1456522"/>
            <a:chOff x="0" y="0"/>
            <a:chExt cx="3413" cy="918"/>
          </a:xfrm>
        </p:grpSpPr>
        <p:sp>
          <p:nvSpPr>
            <p:cNvPr id="104" name="Rectangle 36"/>
            <p:cNvSpPr/>
            <p:nvPr/>
          </p:nvSpPr>
          <p:spPr bwMode="auto">
            <a:xfrm>
              <a:off x="0" y="0"/>
              <a:ext cx="241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创建的歌单</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05" name="Rectangle 37"/>
            <p:cNvSpPr/>
            <p:nvPr/>
          </p:nvSpPr>
          <p:spPr bwMode="auto">
            <a:xfrm>
              <a:off x="0" y="243"/>
              <a:ext cx="341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新建</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编辑歌单</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删除歌单</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107" name="Group 35"/>
          <p:cNvGrpSpPr/>
          <p:nvPr/>
        </p:nvGrpSpPr>
        <p:grpSpPr bwMode="auto">
          <a:xfrm>
            <a:off x="6849409" y="5069635"/>
            <a:ext cx="4350803" cy="1469215"/>
            <a:chOff x="0" y="0"/>
            <a:chExt cx="3426" cy="926"/>
          </a:xfrm>
        </p:grpSpPr>
        <p:sp>
          <p:nvSpPr>
            <p:cNvPr id="108" name="Rectangle 36"/>
            <p:cNvSpPr/>
            <p:nvPr/>
          </p:nvSpPr>
          <p:spPr bwMode="auto">
            <a:xfrm>
              <a:off x="0" y="0"/>
              <a:ext cx="256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底部播放导航</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09" name="Rectangle 37"/>
            <p:cNvSpPr/>
            <p:nvPr/>
          </p:nvSpPr>
          <p:spPr bwMode="auto">
            <a:xfrm>
              <a:off x="13" y="251"/>
              <a:ext cx="341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播放</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暂停</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播放列表操作</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2" name="Group 35"/>
          <p:cNvGrpSpPr/>
          <p:nvPr/>
        </p:nvGrpSpPr>
        <p:grpSpPr bwMode="auto">
          <a:xfrm>
            <a:off x="2078012" y="3068723"/>
            <a:ext cx="3316064" cy="1469215"/>
            <a:chOff x="0" y="0"/>
            <a:chExt cx="3340" cy="926"/>
          </a:xfrm>
        </p:grpSpPr>
        <p:sp>
          <p:nvSpPr>
            <p:cNvPr id="112" name="Rectangle 36"/>
            <p:cNvSpPr/>
            <p:nvPr/>
          </p:nvSpPr>
          <p:spPr bwMode="auto">
            <a:xfrm>
              <a:off x="0" y="0"/>
              <a:ext cx="24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历史最多播放</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13" name="Rectangle 37"/>
            <p:cNvSpPr/>
            <p:nvPr/>
          </p:nvSpPr>
          <p:spPr bwMode="auto">
            <a:xfrm>
              <a:off x="12" y="251"/>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播放次数最多</a:t>
              </a:r>
              <a:r>
                <a:rPr lang="en-US" altLang="zh-CN" sz="2400" dirty="0">
                  <a:solidFill>
                    <a:schemeClr val="bg1"/>
                  </a:solidFill>
                  <a:latin typeface="微软雅黑" panose="020B0503020204020204" charset="-122"/>
                  <a:ea typeface="微软雅黑" panose="020B0503020204020204" charset="-122"/>
                  <a:sym typeface="Gill Sans" charset="0"/>
                </a:rPr>
                <a:t>10</a:t>
              </a:r>
              <a:r>
                <a:rPr lang="zh-TW" altLang="en-US" sz="2400" dirty="0">
                  <a:solidFill>
                    <a:schemeClr val="bg1"/>
                  </a:solidFill>
                  <a:latin typeface="微软雅黑" panose="020B0503020204020204" charset="-122"/>
                  <a:ea typeface="微软雅黑" panose="020B0503020204020204" charset="-122"/>
                  <a:sym typeface="Gill Sans" charset="0"/>
                </a:rPr>
                <a:t>首歌曲</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162" name="Group 35"/>
          <p:cNvGrpSpPr/>
          <p:nvPr/>
        </p:nvGrpSpPr>
        <p:grpSpPr bwMode="auto">
          <a:xfrm>
            <a:off x="6832786" y="3068910"/>
            <a:ext cx="4626624" cy="1981694"/>
            <a:chOff x="0" y="0"/>
            <a:chExt cx="3340" cy="856"/>
          </a:xfrm>
        </p:grpSpPr>
        <p:sp>
          <p:nvSpPr>
            <p:cNvPr id="164" name="Rectangle 36"/>
            <p:cNvSpPr/>
            <p:nvPr/>
          </p:nvSpPr>
          <p:spPr bwMode="auto">
            <a:xfrm>
              <a:off x="0" y="0"/>
              <a:ext cx="24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主歌曲</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65" name="Rectangle 37"/>
            <p:cNvSpPr/>
            <p:nvPr/>
          </p:nvSpPr>
          <p:spPr bwMode="auto">
            <a:xfrm>
              <a:off x="12" y="181"/>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所有歌曲</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最近播放</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我的收藏</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sp>
        <p:nvSpPr>
          <p:cNvPr id="25" name="任意多边形 6">
            <a:extLst>
              <a:ext uri="{FF2B5EF4-FFF2-40B4-BE49-F238E27FC236}">
                <a16:creationId xmlns:a16="http://schemas.microsoft.com/office/drawing/2014/main" id="{373393FF-8B00-5149-ACC9-3599C202BAFC}"/>
              </a:ext>
            </a:extLst>
          </p:cNvPr>
          <p:cNvSpPr/>
          <p:nvPr>
            <p:custDataLst>
              <p:tags r:id="rId1"/>
            </p:custDataLst>
          </p:nvPr>
        </p:nvSpPr>
        <p:spPr>
          <a:xfrm>
            <a:off x="344793" y="1232882"/>
            <a:ext cx="3584013" cy="1288832"/>
          </a:xfrm>
          <a:custGeom>
            <a:avLst/>
            <a:gdLst>
              <a:gd name="connsiteX0" fmla="*/ 2642316 w 3221865"/>
              <a:gd name="connsiteY0" fmla="*/ 0 h 1159099"/>
              <a:gd name="connsiteX1" fmla="*/ 3221865 w 3221865"/>
              <a:gd name="connsiteY1" fmla="*/ 579550 h 1159099"/>
              <a:gd name="connsiteX2" fmla="*/ 2642316 w 3221865"/>
              <a:gd name="connsiteY2" fmla="*/ 1159099 h 1159099"/>
              <a:gd name="connsiteX3" fmla="*/ 2642316 w 3221865"/>
              <a:gd name="connsiteY3" fmla="*/ 869324 h 1159099"/>
              <a:gd name="connsiteX4" fmla="*/ 589044 w 3221865"/>
              <a:gd name="connsiteY4" fmla="*/ 869324 h 1159099"/>
              <a:gd name="connsiteX5" fmla="*/ 562227 w 3221865"/>
              <a:gd name="connsiteY5" fmla="*/ 891450 h 1159099"/>
              <a:gd name="connsiteX6" fmla="*/ 360608 w 3221865"/>
              <a:gd name="connsiteY6" fmla="*/ 953036 h 1159099"/>
              <a:gd name="connsiteX7" fmla="*/ 0 w 3221865"/>
              <a:gd name="connsiteY7" fmla="*/ 592428 h 1159099"/>
              <a:gd name="connsiteX8" fmla="*/ 360608 w 3221865"/>
              <a:gd name="connsiteY8" fmla="*/ 231820 h 1159099"/>
              <a:gd name="connsiteX9" fmla="*/ 500973 w 3221865"/>
              <a:gd name="connsiteY9" fmla="*/ 260159 h 1159099"/>
              <a:gd name="connsiteX10" fmla="*/ 555537 w 3221865"/>
              <a:gd name="connsiteY10" fmla="*/ 289775 h 1159099"/>
              <a:gd name="connsiteX11" fmla="*/ 2642316 w 3221865"/>
              <a:gd name="connsiteY11" fmla="*/ 289775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1865" h="1159099">
                <a:moveTo>
                  <a:pt x="2642316" y="0"/>
                </a:moveTo>
                <a:lnTo>
                  <a:pt x="3221865" y="579550"/>
                </a:lnTo>
                <a:lnTo>
                  <a:pt x="2642316" y="1159099"/>
                </a:lnTo>
                <a:lnTo>
                  <a:pt x="2642316" y="869324"/>
                </a:lnTo>
                <a:lnTo>
                  <a:pt x="589044" y="869324"/>
                </a:lnTo>
                <a:lnTo>
                  <a:pt x="562227" y="891450"/>
                </a:lnTo>
                <a:cubicBezTo>
                  <a:pt x="504674" y="930332"/>
                  <a:pt x="435292" y="953036"/>
                  <a:pt x="360608" y="953036"/>
                </a:cubicBezTo>
                <a:cubicBezTo>
                  <a:pt x="161450" y="953036"/>
                  <a:pt x="0" y="791586"/>
                  <a:pt x="0" y="592428"/>
                </a:cubicBezTo>
                <a:cubicBezTo>
                  <a:pt x="0" y="393270"/>
                  <a:pt x="161450" y="231820"/>
                  <a:pt x="360608" y="231820"/>
                </a:cubicBezTo>
                <a:cubicBezTo>
                  <a:pt x="410397" y="231820"/>
                  <a:pt x="457830" y="241911"/>
                  <a:pt x="500973" y="260159"/>
                </a:cubicBezTo>
                <a:lnTo>
                  <a:pt x="555537" y="289775"/>
                </a:lnTo>
                <a:lnTo>
                  <a:pt x="2642316" y="289775"/>
                </a:lnTo>
                <a:close/>
              </a:path>
            </a:pathLst>
          </a:cu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dirty="0">
                <a:solidFill>
                  <a:schemeClr val="bg1"/>
                </a:solidFill>
              </a:rPr>
              <a:t>应用首页</a:t>
            </a:r>
          </a:p>
        </p:txBody>
      </p:sp>
    </p:spTree>
  </p:cSld>
  <p:clrMapOvr>
    <a:masterClrMapping/>
  </p:clrMapOvr>
  <p:transition advTm="2855">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
                                        <p:tgtEl>
                                          <p:spTgt spid="2"/>
                                        </p:tgtEl>
                                      </p:cBhvr>
                                    </p:animEffect>
                                  </p:childTnLst>
                                </p:cTn>
                              </p:par>
                            </p:childTnLst>
                          </p:cTn>
                        </p:par>
                        <p:par>
                          <p:cTn id="8" fill="hold">
                            <p:stCondLst>
                              <p:cond delay="200"/>
                            </p:stCondLst>
                            <p:childTnLst>
                              <p:par>
                                <p:cTn id="9" presetID="9"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dissolve">
                                      <p:cBhvr>
                                        <p:cTn id="11" dur="200"/>
                                        <p:tgtEl>
                                          <p:spTgt spid="103"/>
                                        </p:tgtEl>
                                      </p:cBhvr>
                                    </p:animEffect>
                                  </p:childTnLst>
                                </p:cTn>
                              </p:par>
                            </p:childTnLst>
                          </p:cTn>
                        </p:par>
                        <p:par>
                          <p:cTn id="12" fill="hold">
                            <p:stCondLst>
                              <p:cond delay="400"/>
                            </p:stCondLst>
                            <p:childTnLst>
                              <p:par>
                                <p:cTn id="13" presetID="9" presetClass="entr" presetSubtype="0" fill="hold"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dissolve">
                                      <p:cBhvr>
                                        <p:cTn id="15" dur="200"/>
                                        <p:tgtEl>
                                          <p:spTgt spid="162"/>
                                        </p:tgtEl>
                                      </p:cBhvr>
                                    </p:animEffect>
                                  </p:childTnLst>
                                </p:cTn>
                              </p:par>
                            </p:childTnLst>
                          </p:cTn>
                        </p:par>
                        <p:par>
                          <p:cTn id="16" fill="hold">
                            <p:stCondLst>
                              <p:cond delay="600"/>
                            </p:stCondLst>
                            <p:childTnLst>
                              <p:par>
                                <p:cTn id="17" presetID="9" presetClass="entr" presetSubtype="0"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dissolve">
                                      <p:cBhvr>
                                        <p:cTn id="19" dur="200"/>
                                        <p:tgtEl>
                                          <p:spTgt spid="107"/>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功能描述</a:t>
            </a:r>
            <a:endParaRPr lang="en-US" altLang="ko-KR" sz="2400" b="0" dirty="0">
              <a:effectLst/>
              <a:latin typeface="微软雅黑" panose="020B0503020204020204" charset="-122"/>
              <a:ea typeface="微软雅黑" panose="020B0503020204020204" charset="-122"/>
            </a:endParaRPr>
          </a:p>
        </p:txBody>
      </p:sp>
      <p:sp>
        <p:nvSpPr>
          <p:cNvPr id="25" name="任意多边形 6">
            <a:extLst>
              <a:ext uri="{FF2B5EF4-FFF2-40B4-BE49-F238E27FC236}">
                <a16:creationId xmlns:a16="http://schemas.microsoft.com/office/drawing/2014/main" id="{373393FF-8B00-5149-ACC9-3599C202BAFC}"/>
              </a:ext>
            </a:extLst>
          </p:cNvPr>
          <p:cNvSpPr/>
          <p:nvPr>
            <p:custDataLst>
              <p:tags r:id="rId1"/>
            </p:custDataLst>
          </p:nvPr>
        </p:nvSpPr>
        <p:spPr>
          <a:xfrm>
            <a:off x="497192" y="3071441"/>
            <a:ext cx="2966443" cy="1066750"/>
          </a:xfrm>
          <a:custGeom>
            <a:avLst/>
            <a:gdLst>
              <a:gd name="connsiteX0" fmla="*/ 2642316 w 3221865"/>
              <a:gd name="connsiteY0" fmla="*/ 0 h 1159099"/>
              <a:gd name="connsiteX1" fmla="*/ 3221865 w 3221865"/>
              <a:gd name="connsiteY1" fmla="*/ 579550 h 1159099"/>
              <a:gd name="connsiteX2" fmla="*/ 2642316 w 3221865"/>
              <a:gd name="connsiteY2" fmla="*/ 1159099 h 1159099"/>
              <a:gd name="connsiteX3" fmla="*/ 2642316 w 3221865"/>
              <a:gd name="connsiteY3" fmla="*/ 869324 h 1159099"/>
              <a:gd name="connsiteX4" fmla="*/ 589044 w 3221865"/>
              <a:gd name="connsiteY4" fmla="*/ 869324 h 1159099"/>
              <a:gd name="connsiteX5" fmla="*/ 562227 w 3221865"/>
              <a:gd name="connsiteY5" fmla="*/ 891450 h 1159099"/>
              <a:gd name="connsiteX6" fmla="*/ 360608 w 3221865"/>
              <a:gd name="connsiteY6" fmla="*/ 953036 h 1159099"/>
              <a:gd name="connsiteX7" fmla="*/ 0 w 3221865"/>
              <a:gd name="connsiteY7" fmla="*/ 592428 h 1159099"/>
              <a:gd name="connsiteX8" fmla="*/ 360608 w 3221865"/>
              <a:gd name="connsiteY8" fmla="*/ 231820 h 1159099"/>
              <a:gd name="connsiteX9" fmla="*/ 500973 w 3221865"/>
              <a:gd name="connsiteY9" fmla="*/ 260159 h 1159099"/>
              <a:gd name="connsiteX10" fmla="*/ 555537 w 3221865"/>
              <a:gd name="connsiteY10" fmla="*/ 289775 h 1159099"/>
              <a:gd name="connsiteX11" fmla="*/ 2642316 w 3221865"/>
              <a:gd name="connsiteY11" fmla="*/ 289775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1865" h="1159099">
                <a:moveTo>
                  <a:pt x="2642316" y="0"/>
                </a:moveTo>
                <a:lnTo>
                  <a:pt x="3221865" y="579550"/>
                </a:lnTo>
                <a:lnTo>
                  <a:pt x="2642316" y="1159099"/>
                </a:lnTo>
                <a:lnTo>
                  <a:pt x="2642316" y="869324"/>
                </a:lnTo>
                <a:lnTo>
                  <a:pt x="589044" y="869324"/>
                </a:lnTo>
                <a:lnTo>
                  <a:pt x="562227" y="891450"/>
                </a:lnTo>
                <a:cubicBezTo>
                  <a:pt x="504674" y="930332"/>
                  <a:pt x="435292" y="953036"/>
                  <a:pt x="360608" y="953036"/>
                </a:cubicBezTo>
                <a:cubicBezTo>
                  <a:pt x="161450" y="953036"/>
                  <a:pt x="0" y="791586"/>
                  <a:pt x="0" y="592428"/>
                </a:cubicBezTo>
                <a:cubicBezTo>
                  <a:pt x="0" y="393270"/>
                  <a:pt x="161450" y="231820"/>
                  <a:pt x="360608" y="231820"/>
                </a:cubicBezTo>
                <a:cubicBezTo>
                  <a:pt x="410397" y="231820"/>
                  <a:pt x="457830" y="241911"/>
                  <a:pt x="500973" y="260159"/>
                </a:cubicBezTo>
                <a:lnTo>
                  <a:pt x="555537" y="289775"/>
                </a:lnTo>
                <a:lnTo>
                  <a:pt x="2642316" y="289775"/>
                </a:lnTo>
                <a:close/>
              </a:path>
            </a:pathLst>
          </a:cu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TW" altLang="en-US" sz="2400" dirty="0">
                <a:solidFill>
                  <a:schemeClr val="bg1"/>
                </a:solidFill>
              </a:rPr>
              <a:t>播放界面</a:t>
            </a:r>
            <a:endParaRPr lang="zh-CN" altLang="en-US" sz="2400" dirty="0">
              <a:solidFill>
                <a:schemeClr val="bg1"/>
              </a:solidFill>
            </a:endParaRPr>
          </a:p>
        </p:txBody>
      </p:sp>
      <p:sp>
        <p:nvSpPr>
          <p:cNvPr id="4" name="文字方塊 3">
            <a:extLst>
              <a:ext uri="{FF2B5EF4-FFF2-40B4-BE49-F238E27FC236}">
                <a16:creationId xmlns:a16="http://schemas.microsoft.com/office/drawing/2014/main" id="{6AC32B29-C44F-0A43-95A8-962717F2F833}"/>
              </a:ext>
            </a:extLst>
          </p:cNvPr>
          <p:cNvSpPr txBox="1"/>
          <p:nvPr/>
        </p:nvSpPr>
        <p:spPr>
          <a:xfrm>
            <a:off x="3769522" y="2181454"/>
            <a:ext cx="6106159" cy="584775"/>
          </a:xfrm>
          <a:prstGeom prst="rect">
            <a:avLst/>
          </a:prstGeom>
          <a:noFill/>
        </p:spPr>
        <p:txBody>
          <a:bodyPr wrap="none" rtlCol="0">
            <a:spAutoFit/>
          </a:bodyPr>
          <a:lstStyle/>
          <a:p>
            <a:r>
              <a:rPr kumimoji="1" lang="zh-TW" altLang="en-US" sz="3200" b="1" dirty="0">
                <a:solidFill>
                  <a:schemeClr val="bg1"/>
                </a:solidFill>
              </a:rPr>
              <a:t>全部歌曲中搜索</a:t>
            </a:r>
            <a:r>
              <a:rPr kumimoji="1" lang="en-US" altLang="zh-CN" sz="3200" b="1" dirty="0">
                <a:solidFill>
                  <a:schemeClr val="bg1"/>
                </a:solidFill>
              </a:rPr>
              <a:t>/</a:t>
            </a:r>
            <a:r>
              <a:rPr kumimoji="1" lang="zh-TW" altLang="en-US" sz="3200" b="1" dirty="0">
                <a:solidFill>
                  <a:schemeClr val="bg1"/>
                </a:solidFill>
              </a:rPr>
              <a:t>特定歌曲中搜索</a:t>
            </a:r>
          </a:p>
        </p:txBody>
      </p:sp>
      <p:sp>
        <p:nvSpPr>
          <p:cNvPr id="18" name="任意多边形 6">
            <a:extLst>
              <a:ext uri="{FF2B5EF4-FFF2-40B4-BE49-F238E27FC236}">
                <a16:creationId xmlns:a16="http://schemas.microsoft.com/office/drawing/2014/main" id="{29510C20-65B0-3141-AE9F-B4648508C74A}"/>
              </a:ext>
            </a:extLst>
          </p:cNvPr>
          <p:cNvSpPr/>
          <p:nvPr>
            <p:custDataLst>
              <p:tags r:id="rId2"/>
            </p:custDataLst>
          </p:nvPr>
        </p:nvSpPr>
        <p:spPr>
          <a:xfrm>
            <a:off x="497193" y="1330262"/>
            <a:ext cx="2966443" cy="1066750"/>
          </a:xfrm>
          <a:custGeom>
            <a:avLst/>
            <a:gdLst>
              <a:gd name="connsiteX0" fmla="*/ 2642316 w 3221865"/>
              <a:gd name="connsiteY0" fmla="*/ 0 h 1159099"/>
              <a:gd name="connsiteX1" fmla="*/ 3221865 w 3221865"/>
              <a:gd name="connsiteY1" fmla="*/ 579550 h 1159099"/>
              <a:gd name="connsiteX2" fmla="*/ 2642316 w 3221865"/>
              <a:gd name="connsiteY2" fmla="*/ 1159099 h 1159099"/>
              <a:gd name="connsiteX3" fmla="*/ 2642316 w 3221865"/>
              <a:gd name="connsiteY3" fmla="*/ 869324 h 1159099"/>
              <a:gd name="connsiteX4" fmla="*/ 589044 w 3221865"/>
              <a:gd name="connsiteY4" fmla="*/ 869324 h 1159099"/>
              <a:gd name="connsiteX5" fmla="*/ 562227 w 3221865"/>
              <a:gd name="connsiteY5" fmla="*/ 891450 h 1159099"/>
              <a:gd name="connsiteX6" fmla="*/ 360608 w 3221865"/>
              <a:gd name="connsiteY6" fmla="*/ 953036 h 1159099"/>
              <a:gd name="connsiteX7" fmla="*/ 0 w 3221865"/>
              <a:gd name="connsiteY7" fmla="*/ 592428 h 1159099"/>
              <a:gd name="connsiteX8" fmla="*/ 360608 w 3221865"/>
              <a:gd name="connsiteY8" fmla="*/ 231820 h 1159099"/>
              <a:gd name="connsiteX9" fmla="*/ 500973 w 3221865"/>
              <a:gd name="connsiteY9" fmla="*/ 260159 h 1159099"/>
              <a:gd name="connsiteX10" fmla="*/ 555537 w 3221865"/>
              <a:gd name="connsiteY10" fmla="*/ 289775 h 1159099"/>
              <a:gd name="connsiteX11" fmla="*/ 2642316 w 3221865"/>
              <a:gd name="connsiteY11" fmla="*/ 289775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1865" h="1159099">
                <a:moveTo>
                  <a:pt x="2642316" y="0"/>
                </a:moveTo>
                <a:lnTo>
                  <a:pt x="3221865" y="579550"/>
                </a:lnTo>
                <a:lnTo>
                  <a:pt x="2642316" y="1159099"/>
                </a:lnTo>
                <a:lnTo>
                  <a:pt x="2642316" y="869324"/>
                </a:lnTo>
                <a:lnTo>
                  <a:pt x="589044" y="869324"/>
                </a:lnTo>
                <a:lnTo>
                  <a:pt x="562227" y="891450"/>
                </a:lnTo>
                <a:cubicBezTo>
                  <a:pt x="504674" y="930332"/>
                  <a:pt x="435292" y="953036"/>
                  <a:pt x="360608" y="953036"/>
                </a:cubicBezTo>
                <a:cubicBezTo>
                  <a:pt x="161450" y="953036"/>
                  <a:pt x="0" y="791586"/>
                  <a:pt x="0" y="592428"/>
                </a:cubicBezTo>
                <a:cubicBezTo>
                  <a:pt x="0" y="393270"/>
                  <a:pt x="161450" y="231820"/>
                  <a:pt x="360608" y="231820"/>
                </a:cubicBezTo>
                <a:cubicBezTo>
                  <a:pt x="410397" y="231820"/>
                  <a:pt x="457830" y="241911"/>
                  <a:pt x="500973" y="260159"/>
                </a:cubicBezTo>
                <a:lnTo>
                  <a:pt x="555537" y="289775"/>
                </a:lnTo>
                <a:lnTo>
                  <a:pt x="2642316" y="289775"/>
                </a:lnTo>
                <a:close/>
              </a:path>
            </a:pathLst>
          </a:cu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TW" altLang="en-US" sz="2400" dirty="0">
                <a:solidFill>
                  <a:schemeClr val="bg1"/>
                </a:solidFill>
              </a:rPr>
              <a:t>搜索</a:t>
            </a:r>
            <a:endParaRPr lang="zh-CN" altLang="en-US" sz="2400" dirty="0">
              <a:solidFill>
                <a:schemeClr val="bg1"/>
              </a:solidFill>
            </a:endParaRPr>
          </a:p>
        </p:txBody>
      </p:sp>
      <p:grpSp>
        <p:nvGrpSpPr>
          <p:cNvPr id="19" name="Group 35">
            <a:extLst>
              <a:ext uri="{FF2B5EF4-FFF2-40B4-BE49-F238E27FC236}">
                <a16:creationId xmlns:a16="http://schemas.microsoft.com/office/drawing/2014/main" id="{138EBD7E-265F-414C-BBD2-DC7DAD84B12D}"/>
              </a:ext>
            </a:extLst>
          </p:cNvPr>
          <p:cNvGrpSpPr/>
          <p:nvPr/>
        </p:nvGrpSpPr>
        <p:grpSpPr bwMode="auto">
          <a:xfrm>
            <a:off x="497193" y="4642697"/>
            <a:ext cx="4070709" cy="1469215"/>
            <a:chOff x="0" y="0"/>
            <a:chExt cx="2403" cy="926"/>
          </a:xfrm>
        </p:grpSpPr>
        <p:sp>
          <p:nvSpPr>
            <p:cNvPr id="20" name="Rectangle 36">
              <a:extLst>
                <a:ext uri="{FF2B5EF4-FFF2-40B4-BE49-F238E27FC236}">
                  <a16:creationId xmlns:a16="http://schemas.microsoft.com/office/drawing/2014/main" id="{4AEF2A5F-D49A-CC46-BF17-7AE99C216BA0}"/>
                </a:ext>
              </a:extLst>
            </p:cNvPr>
            <p:cNvSpPr/>
            <p:nvPr/>
          </p:nvSpPr>
          <p:spPr bwMode="auto">
            <a:xfrm>
              <a:off x="0" y="0"/>
              <a:ext cx="24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基本播放控制</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21" name="Rectangle 37">
              <a:extLst>
                <a:ext uri="{FF2B5EF4-FFF2-40B4-BE49-F238E27FC236}">
                  <a16:creationId xmlns:a16="http://schemas.microsoft.com/office/drawing/2014/main" id="{87D5D2A5-E314-2E40-B9FB-DA928FFAAB34}"/>
                </a:ext>
              </a:extLst>
            </p:cNvPr>
            <p:cNvSpPr/>
            <p:nvPr/>
          </p:nvSpPr>
          <p:spPr bwMode="auto">
            <a:xfrm>
              <a:off x="0" y="251"/>
              <a:ext cx="226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播放进度调整</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播放</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暂停</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上</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下首切换</a:t>
              </a:r>
              <a:endParaRPr lang="en-US" altLang="zh-TW" sz="2400" dirty="0">
                <a:solidFill>
                  <a:schemeClr val="bg1"/>
                </a:solidFill>
                <a:latin typeface="微软雅黑" panose="020B0503020204020204" charset="-122"/>
                <a:ea typeface="微软雅黑" panose="020B0503020204020204" charset="-122"/>
                <a:sym typeface="Gill Sans" charset="0"/>
              </a:endParaRPr>
            </a:p>
          </p:txBody>
        </p:sp>
      </p:grpSp>
      <p:grpSp>
        <p:nvGrpSpPr>
          <p:cNvPr id="22" name="Group 35">
            <a:extLst>
              <a:ext uri="{FF2B5EF4-FFF2-40B4-BE49-F238E27FC236}">
                <a16:creationId xmlns:a16="http://schemas.microsoft.com/office/drawing/2014/main" id="{F147ACBC-1E27-3146-A235-E71C85BF7E33}"/>
              </a:ext>
            </a:extLst>
          </p:cNvPr>
          <p:cNvGrpSpPr/>
          <p:nvPr/>
        </p:nvGrpSpPr>
        <p:grpSpPr bwMode="auto">
          <a:xfrm>
            <a:off x="4567902" y="4631591"/>
            <a:ext cx="3624452" cy="1480321"/>
            <a:chOff x="0" y="0"/>
            <a:chExt cx="3328" cy="933"/>
          </a:xfrm>
        </p:grpSpPr>
        <p:sp>
          <p:nvSpPr>
            <p:cNvPr id="23" name="Rectangle 36">
              <a:extLst>
                <a:ext uri="{FF2B5EF4-FFF2-40B4-BE49-F238E27FC236}">
                  <a16:creationId xmlns:a16="http://schemas.microsoft.com/office/drawing/2014/main" id="{81DDF0BB-1195-C246-8DC1-7265BB5C6B0C}"/>
                </a:ext>
              </a:extLst>
            </p:cNvPr>
            <p:cNvSpPr/>
            <p:nvPr/>
          </p:nvSpPr>
          <p:spPr bwMode="auto">
            <a:xfrm>
              <a:off x="0" y="0"/>
              <a:ext cx="24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歌曲操作</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24" name="Rectangle 37">
              <a:extLst>
                <a:ext uri="{FF2B5EF4-FFF2-40B4-BE49-F238E27FC236}">
                  <a16:creationId xmlns:a16="http://schemas.microsoft.com/office/drawing/2014/main" id="{153BB6D8-CA91-0C43-8DBC-EA0F16D7703A}"/>
                </a:ext>
              </a:extLst>
            </p:cNvPr>
            <p:cNvSpPr/>
            <p:nvPr/>
          </p:nvSpPr>
          <p:spPr bwMode="auto">
            <a:xfrm>
              <a:off x="0" y="258"/>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收藏</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取消收藏</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查看歌曲详情</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添加至播放列表</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删除歌曲</a:t>
              </a:r>
              <a:endParaRPr lang="en-US" altLang="zh-TW" sz="2400" dirty="0">
                <a:solidFill>
                  <a:schemeClr val="bg1"/>
                </a:solidFill>
                <a:latin typeface="微软雅黑" panose="020B0503020204020204" charset="-122"/>
                <a:ea typeface="微软雅黑" panose="020B0503020204020204" charset="-122"/>
                <a:sym typeface="Gill Sans" charset="0"/>
              </a:endParaRPr>
            </a:p>
          </p:txBody>
        </p:sp>
      </p:grpSp>
      <p:grpSp>
        <p:nvGrpSpPr>
          <p:cNvPr id="26" name="Group 35">
            <a:extLst>
              <a:ext uri="{FF2B5EF4-FFF2-40B4-BE49-F238E27FC236}">
                <a16:creationId xmlns:a16="http://schemas.microsoft.com/office/drawing/2014/main" id="{E4A6AE4A-79AC-3A4E-8918-33119A96123C}"/>
              </a:ext>
            </a:extLst>
          </p:cNvPr>
          <p:cNvGrpSpPr/>
          <p:nvPr/>
        </p:nvGrpSpPr>
        <p:grpSpPr bwMode="auto">
          <a:xfrm>
            <a:off x="8495896" y="4642697"/>
            <a:ext cx="3696104" cy="1480321"/>
            <a:chOff x="-96" y="0"/>
            <a:chExt cx="3328" cy="933"/>
          </a:xfrm>
        </p:grpSpPr>
        <p:sp>
          <p:nvSpPr>
            <p:cNvPr id="27" name="Rectangle 36">
              <a:extLst>
                <a:ext uri="{FF2B5EF4-FFF2-40B4-BE49-F238E27FC236}">
                  <a16:creationId xmlns:a16="http://schemas.microsoft.com/office/drawing/2014/main" id="{E5829935-C16A-2149-B0FF-0889DB7717FD}"/>
                </a:ext>
              </a:extLst>
            </p:cNvPr>
            <p:cNvSpPr/>
            <p:nvPr/>
          </p:nvSpPr>
          <p:spPr bwMode="auto">
            <a:xfrm>
              <a:off x="0" y="0"/>
              <a:ext cx="298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播放列表操作</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28" name="Rectangle 37">
              <a:extLst>
                <a:ext uri="{FF2B5EF4-FFF2-40B4-BE49-F238E27FC236}">
                  <a16:creationId xmlns:a16="http://schemas.microsoft.com/office/drawing/2014/main" id="{5E7643B8-498F-D544-A55B-1B12B178ADA0}"/>
                </a:ext>
              </a:extLst>
            </p:cNvPr>
            <p:cNvSpPr/>
            <p:nvPr/>
          </p:nvSpPr>
          <p:spPr bwMode="auto">
            <a:xfrm>
              <a:off x="-96" y="258"/>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播放模式调整</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定位歌曲</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移除歌曲</a:t>
              </a:r>
              <a:endParaRPr lang="en-US" altLang="zh-TW" sz="2400" dirty="0">
                <a:solidFill>
                  <a:schemeClr val="bg1"/>
                </a:solidFill>
                <a:latin typeface="微软雅黑" panose="020B0503020204020204" charset="-122"/>
                <a:ea typeface="微软雅黑" panose="020B0503020204020204" charset="-122"/>
                <a:sym typeface="Gill Sans" charset="0"/>
              </a:endParaRPr>
            </a:p>
          </p:txBody>
        </p:sp>
      </p:grpSp>
    </p:spTree>
    <p:extLst>
      <p:ext uri="{BB962C8B-B14F-4D97-AF65-F5344CB8AC3E}">
        <p14:creationId xmlns:p14="http://schemas.microsoft.com/office/powerpoint/2010/main" val="3716986961"/>
      </p:ext>
    </p:extLst>
  </p:cSld>
  <p:clrMapOvr>
    <a:masterClrMapping/>
  </p:clrMapOvr>
  <p:transition advTm="2855">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dissolve">
                                      <p:cBhvr>
                                        <p:cTn id="14" dur="200"/>
                                        <p:tgtEl>
                                          <p:spTgt spid="19"/>
                                        </p:tgtEl>
                                      </p:cBhvr>
                                    </p:animEffect>
                                  </p:childTnLst>
                                </p:cTn>
                              </p:par>
                            </p:childTnLst>
                          </p:cTn>
                        </p:par>
                        <p:par>
                          <p:cTn id="15" fill="hold">
                            <p:stCondLst>
                              <p:cond delay="700"/>
                            </p:stCondLst>
                            <p:childTnLst>
                              <p:par>
                                <p:cTn id="16" presetID="9"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dissolve">
                                      <p:cBhvr>
                                        <p:cTn id="18" dur="200"/>
                                        <p:tgtEl>
                                          <p:spTgt spid="22"/>
                                        </p:tgtEl>
                                      </p:cBhvr>
                                    </p:animEffect>
                                  </p:childTnLst>
                                </p:cTn>
                              </p:par>
                            </p:childTnLst>
                          </p:cTn>
                        </p:par>
                        <p:par>
                          <p:cTn id="19" fill="hold">
                            <p:stCondLst>
                              <p:cond delay="900"/>
                            </p:stCondLst>
                            <p:childTnLst>
                              <p:par>
                                <p:cTn id="20" presetID="9"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2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功能描述</a:t>
            </a:r>
            <a:endParaRPr lang="en-US" altLang="ko-KR" sz="2400" b="0" dirty="0">
              <a:effectLst/>
              <a:latin typeface="微软雅黑" panose="020B0503020204020204" charset="-122"/>
              <a:ea typeface="微软雅黑" panose="020B0503020204020204" charset="-122"/>
            </a:endParaRPr>
          </a:p>
        </p:txBody>
      </p:sp>
      <p:grpSp>
        <p:nvGrpSpPr>
          <p:cNvPr id="103" name="Group 35"/>
          <p:cNvGrpSpPr/>
          <p:nvPr/>
        </p:nvGrpSpPr>
        <p:grpSpPr bwMode="auto">
          <a:xfrm>
            <a:off x="4643434" y="3807312"/>
            <a:ext cx="4610414" cy="1456522"/>
            <a:chOff x="0" y="0"/>
            <a:chExt cx="3413" cy="918"/>
          </a:xfrm>
        </p:grpSpPr>
        <p:sp>
          <p:nvSpPr>
            <p:cNvPr id="104" name="Rectangle 36"/>
            <p:cNvSpPr/>
            <p:nvPr/>
          </p:nvSpPr>
          <p:spPr bwMode="auto">
            <a:xfrm>
              <a:off x="0" y="0"/>
              <a:ext cx="241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收藏</a:t>
              </a:r>
              <a:r>
                <a:rPr lang="en-US" altLang="zh-CN" sz="3200" dirty="0">
                  <a:solidFill>
                    <a:schemeClr val="bg1"/>
                  </a:solidFill>
                  <a:latin typeface="微软雅黑" panose="020B0503020204020204" charset="-122"/>
                  <a:ea typeface="微软雅黑" panose="020B0503020204020204" charset="-122"/>
                  <a:cs typeface="Bebas Neue" charset="0"/>
                  <a:sym typeface="Bebas Neue" charset="0"/>
                </a:rPr>
                <a:t>/</a:t>
              </a: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取消收藏</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05" name="Rectangle 37"/>
            <p:cNvSpPr/>
            <p:nvPr/>
          </p:nvSpPr>
          <p:spPr bwMode="auto">
            <a:xfrm>
              <a:off x="0" y="243"/>
              <a:ext cx="341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查看歌曲详情</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2" name="Group 35"/>
          <p:cNvGrpSpPr/>
          <p:nvPr/>
        </p:nvGrpSpPr>
        <p:grpSpPr bwMode="auto">
          <a:xfrm>
            <a:off x="4644325" y="2149252"/>
            <a:ext cx="3768796" cy="1469215"/>
            <a:chOff x="0" y="0"/>
            <a:chExt cx="3796" cy="926"/>
          </a:xfrm>
        </p:grpSpPr>
        <p:sp>
          <p:nvSpPr>
            <p:cNvPr id="112" name="Rectangle 36"/>
            <p:cNvSpPr/>
            <p:nvPr/>
          </p:nvSpPr>
          <p:spPr bwMode="auto">
            <a:xfrm>
              <a:off x="0" y="0"/>
              <a:ext cx="24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删除歌曲</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13" name="Rectangle 37"/>
            <p:cNvSpPr/>
            <p:nvPr/>
          </p:nvSpPr>
          <p:spPr bwMode="auto">
            <a:xfrm>
              <a:off x="12" y="251"/>
              <a:ext cx="3784"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添加到歌单</a:t>
              </a:r>
              <a:r>
                <a:rPr lang="en-US" altLang="zh-CN"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从歌单中移除</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162" name="Group 35"/>
          <p:cNvGrpSpPr/>
          <p:nvPr/>
        </p:nvGrpSpPr>
        <p:grpSpPr bwMode="auto">
          <a:xfrm>
            <a:off x="4656239" y="5376972"/>
            <a:ext cx="4626624" cy="1981694"/>
            <a:chOff x="0" y="0"/>
            <a:chExt cx="3340" cy="856"/>
          </a:xfrm>
        </p:grpSpPr>
        <p:sp>
          <p:nvSpPr>
            <p:cNvPr id="164" name="Rectangle 36"/>
            <p:cNvSpPr/>
            <p:nvPr/>
          </p:nvSpPr>
          <p:spPr bwMode="auto">
            <a:xfrm>
              <a:off x="0" y="0"/>
              <a:ext cx="24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播放所有歌曲</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65" name="Rectangle 37"/>
            <p:cNvSpPr/>
            <p:nvPr/>
          </p:nvSpPr>
          <p:spPr bwMode="auto">
            <a:xfrm>
              <a:off x="12" y="181"/>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编辑歌单信息</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sp>
        <p:nvSpPr>
          <p:cNvPr id="25" name="任意多边形 6">
            <a:extLst>
              <a:ext uri="{FF2B5EF4-FFF2-40B4-BE49-F238E27FC236}">
                <a16:creationId xmlns:a16="http://schemas.microsoft.com/office/drawing/2014/main" id="{373393FF-8B00-5149-ACC9-3599C202BAFC}"/>
              </a:ext>
            </a:extLst>
          </p:cNvPr>
          <p:cNvSpPr/>
          <p:nvPr>
            <p:custDataLst>
              <p:tags r:id="rId1"/>
            </p:custDataLst>
          </p:nvPr>
        </p:nvSpPr>
        <p:spPr>
          <a:xfrm>
            <a:off x="344793" y="1232882"/>
            <a:ext cx="3584013" cy="1288832"/>
          </a:xfrm>
          <a:custGeom>
            <a:avLst/>
            <a:gdLst>
              <a:gd name="connsiteX0" fmla="*/ 2642316 w 3221865"/>
              <a:gd name="connsiteY0" fmla="*/ 0 h 1159099"/>
              <a:gd name="connsiteX1" fmla="*/ 3221865 w 3221865"/>
              <a:gd name="connsiteY1" fmla="*/ 579550 h 1159099"/>
              <a:gd name="connsiteX2" fmla="*/ 2642316 w 3221865"/>
              <a:gd name="connsiteY2" fmla="*/ 1159099 h 1159099"/>
              <a:gd name="connsiteX3" fmla="*/ 2642316 w 3221865"/>
              <a:gd name="connsiteY3" fmla="*/ 869324 h 1159099"/>
              <a:gd name="connsiteX4" fmla="*/ 589044 w 3221865"/>
              <a:gd name="connsiteY4" fmla="*/ 869324 h 1159099"/>
              <a:gd name="connsiteX5" fmla="*/ 562227 w 3221865"/>
              <a:gd name="connsiteY5" fmla="*/ 891450 h 1159099"/>
              <a:gd name="connsiteX6" fmla="*/ 360608 w 3221865"/>
              <a:gd name="connsiteY6" fmla="*/ 953036 h 1159099"/>
              <a:gd name="connsiteX7" fmla="*/ 0 w 3221865"/>
              <a:gd name="connsiteY7" fmla="*/ 592428 h 1159099"/>
              <a:gd name="connsiteX8" fmla="*/ 360608 w 3221865"/>
              <a:gd name="connsiteY8" fmla="*/ 231820 h 1159099"/>
              <a:gd name="connsiteX9" fmla="*/ 500973 w 3221865"/>
              <a:gd name="connsiteY9" fmla="*/ 260159 h 1159099"/>
              <a:gd name="connsiteX10" fmla="*/ 555537 w 3221865"/>
              <a:gd name="connsiteY10" fmla="*/ 289775 h 1159099"/>
              <a:gd name="connsiteX11" fmla="*/ 2642316 w 3221865"/>
              <a:gd name="connsiteY11" fmla="*/ 289775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1865" h="1159099">
                <a:moveTo>
                  <a:pt x="2642316" y="0"/>
                </a:moveTo>
                <a:lnTo>
                  <a:pt x="3221865" y="579550"/>
                </a:lnTo>
                <a:lnTo>
                  <a:pt x="2642316" y="1159099"/>
                </a:lnTo>
                <a:lnTo>
                  <a:pt x="2642316" y="869324"/>
                </a:lnTo>
                <a:lnTo>
                  <a:pt x="589044" y="869324"/>
                </a:lnTo>
                <a:lnTo>
                  <a:pt x="562227" y="891450"/>
                </a:lnTo>
                <a:cubicBezTo>
                  <a:pt x="504674" y="930332"/>
                  <a:pt x="435292" y="953036"/>
                  <a:pt x="360608" y="953036"/>
                </a:cubicBezTo>
                <a:cubicBezTo>
                  <a:pt x="161450" y="953036"/>
                  <a:pt x="0" y="791586"/>
                  <a:pt x="0" y="592428"/>
                </a:cubicBezTo>
                <a:cubicBezTo>
                  <a:pt x="0" y="393270"/>
                  <a:pt x="161450" y="231820"/>
                  <a:pt x="360608" y="231820"/>
                </a:cubicBezTo>
                <a:cubicBezTo>
                  <a:pt x="410397" y="231820"/>
                  <a:pt x="457830" y="241911"/>
                  <a:pt x="500973" y="260159"/>
                </a:cubicBezTo>
                <a:lnTo>
                  <a:pt x="555537" y="289775"/>
                </a:lnTo>
                <a:lnTo>
                  <a:pt x="2642316" y="289775"/>
                </a:lnTo>
                <a:close/>
              </a:path>
            </a:pathLst>
          </a:cu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TW" altLang="en-US" sz="2400" dirty="0">
                <a:solidFill>
                  <a:schemeClr val="bg1"/>
                </a:solidFill>
              </a:rPr>
              <a:t>歌单详情界面</a:t>
            </a:r>
            <a:endParaRPr lang="zh-CN" altLang="en-US" sz="2400" dirty="0">
              <a:solidFill>
                <a:schemeClr val="bg1"/>
              </a:solidFill>
            </a:endParaRPr>
          </a:p>
        </p:txBody>
      </p:sp>
    </p:spTree>
    <p:extLst>
      <p:ext uri="{BB962C8B-B14F-4D97-AF65-F5344CB8AC3E}">
        <p14:creationId xmlns:p14="http://schemas.microsoft.com/office/powerpoint/2010/main" val="1021177371"/>
      </p:ext>
    </p:extLst>
  </p:cSld>
  <p:clrMapOvr>
    <a:masterClrMapping/>
  </p:clrMapOvr>
  <p:transition advTm="2855">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
                                        <p:tgtEl>
                                          <p:spTgt spid="2"/>
                                        </p:tgtEl>
                                      </p:cBhvr>
                                    </p:animEffect>
                                  </p:childTnLst>
                                </p:cTn>
                              </p:par>
                            </p:childTnLst>
                          </p:cTn>
                        </p:par>
                        <p:par>
                          <p:cTn id="8" fill="hold">
                            <p:stCondLst>
                              <p:cond delay="200"/>
                            </p:stCondLst>
                            <p:childTnLst>
                              <p:par>
                                <p:cTn id="9" presetID="9"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dissolve">
                                      <p:cBhvr>
                                        <p:cTn id="11" dur="200"/>
                                        <p:tgtEl>
                                          <p:spTgt spid="103"/>
                                        </p:tgtEl>
                                      </p:cBhvr>
                                    </p:animEffect>
                                  </p:childTnLst>
                                </p:cTn>
                              </p:par>
                            </p:childTnLst>
                          </p:cTn>
                        </p:par>
                        <p:par>
                          <p:cTn id="12" fill="hold">
                            <p:stCondLst>
                              <p:cond delay="400"/>
                            </p:stCondLst>
                            <p:childTnLst>
                              <p:par>
                                <p:cTn id="13" presetID="9" presetClass="entr" presetSubtype="0" fill="hold"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dissolve">
                                      <p:cBhvr>
                                        <p:cTn id="15" dur="200"/>
                                        <p:tgtEl>
                                          <p:spTgt spid="162"/>
                                        </p:tgtEl>
                                      </p:cBhvr>
                                    </p:animEffect>
                                  </p:childTnLst>
                                </p:cTn>
                              </p:par>
                              <p:par>
                                <p:cTn id="16" presetID="2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功能描述</a:t>
            </a:r>
            <a:endParaRPr lang="en-US" altLang="ko-KR" sz="2400" b="0" dirty="0">
              <a:effectLst/>
              <a:latin typeface="微软雅黑" panose="020B0503020204020204" charset="-122"/>
              <a:ea typeface="微软雅黑" panose="020B0503020204020204" charset="-122"/>
            </a:endParaRPr>
          </a:p>
        </p:txBody>
      </p:sp>
      <p:grpSp>
        <p:nvGrpSpPr>
          <p:cNvPr id="103" name="Group 35"/>
          <p:cNvGrpSpPr/>
          <p:nvPr/>
        </p:nvGrpSpPr>
        <p:grpSpPr bwMode="auto">
          <a:xfrm>
            <a:off x="3172959" y="3943670"/>
            <a:ext cx="4610414" cy="1456522"/>
            <a:chOff x="0" y="0"/>
            <a:chExt cx="3413" cy="918"/>
          </a:xfrm>
        </p:grpSpPr>
        <p:sp>
          <p:nvSpPr>
            <p:cNvPr id="104" name="Rectangle 36"/>
            <p:cNvSpPr/>
            <p:nvPr/>
          </p:nvSpPr>
          <p:spPr bwMode="auto">
            <a:xfrm>
              <a:off x="0" y="0"/>
              <a:ext cx="241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播放界面风格</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05" name="Rectangle 37"/>
            <p:cNvSpPr/>
            <p:nvPr/>
          </p:nvSpPr>
          <p:spPr bwMode="auto">
            <a:xfrm>
              <a:off x="0" y="243"/>
              <a:ext cx="341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遮罩</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渐变</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虚化</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grpSp>
        <p:nvGrpSpPr>
          <p:cNvPr id="107" name="Group 35"/>
          <p:cNvGrpSpPr/>
          <p:nvPr/>
        </p:nvGrpSpPr>
        <p:grpSpPr bwMode="auto">
          <a:xfrm>
            <a:off x="8203011" y="2796845"/>
            <a:ext cx="4350803" cy="1469215"/>
            <a:chOff x="0" y="0"/>
            <a:chExt cx="3426" cy="926"/>
          </a:xfrm>
        </p:grpSpPr>
        <p:sp>
          <p:nvSpPr>
            <p:cNvPr id="108" name="Rectangle 36"/>
            <p:cNvSpPr/>
            <p:nvPr/>
          </p:nvSpPr>
          <p:spPr bwMode="auto">
            <a:xfrm>
              <a:off x="0" y="0"/>
              <a:ext cx="256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颜色模式</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09" name="Rectangle 37"/>
            <p:cNvSpPr/>
            <p:nvPr/>
          </p:nvSpPr>
          <p:spPr bwMode="auto">
            <a:xfrm>
              <a:off x="13" y="251"/>
              <a:ext cx="341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白天</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夜间</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sp>
        <p:nvSpPr>
          <p:cNvPr id="112" name="Rectangle 36"/>
          <p:cNvSpPr/>
          <p:nvPr/>
        </p:nvSpPr>
        <p:spPr bwMode="auto">
          <a:xfrm>
            <a:off x="3172959" y="2839578"/>
            <a:ext cx="2478112" cy="39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定时停止播放</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grpSp>
        <p:nvGrpSpPr>
          <p:cNvPr id="162" name="Group 35"/>
          <p:cNvGrpSpPr/>
          <p:nvPr/>
        </p:nvGrpSpPr>
        <p:grpSpPr bwMode="auto">
          <a:xfrm>
            <a:off x="3172959" y="5578692"/>
            <a:ext cx="4626624" cy="1981694"/>
            <a:chOff x="0" y="0"/>
            <a:chExt cx="3340" cy="856"/>
          </a:xfrm>
        </p:grpSpPr>
        <p:sp>
          <p:nvSpPr>
            <p:cNvPr id="164" name="Rectangle 36"/>
            <p:cNvSpPr/>
            <p:nvPr/>
          </p:nvSpPr>
          <p:spPr bwMode="auto">
            <a:xfrm>
              <a:off x="0" y="0"/>
              <a:ext cx="240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主题色定制</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165" name="Rectangle 37"/>
            <p:cNvSpPr/>
            <p:nvPr/>
          </p:nvSpPr>
          <p:spPr bwMode="auto">
            <a:xfrm>
              <a:off x="12" y="181"/>
              <a:ext cx="33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2400" dirty="0">
                  <a:solidFill>
                    <a:schemeClr val="bg1"/>
                  </a:solidFill>
                  <a:latin typeface="微软雅黑" panose="020B0503020204020204" charset="-122"/>
                  <a:ea typeface="微软雅黑" panose="020B0503020204020204" charset="-122"/>
                  <a:sym typeface="Gill Sans" charset="0"/>
                </a:rPr>
                <a:t>标题栏颜色</a:t>
              </a:r>
              <a:r>
                <a:rPr lang="zh-CN" altLang="en-US" sz="2400" dirty="0">
                  <a:solidFill>
                    <a:schemeClr val="bg1"/>
                  </a:solidFill>
                  <a:latin typeface="微软雅黑" panose="020B0503020204020204" charset="-122"/>
                  <a:ea typeface="微软雅黑" panose="020B0503020204020204" charset="-122"/>
                  <a:sym typeface="Gill Sans" charset="0"/>
                </a:rPr>
                <a:t>、</a:t>
              </a:r>
              <a:r>
                <a:rPr lang="zh-TW" altLang="en-US" sz="2400" dirty="0">
                  <a:solidFill>
                    <a:schemeClr val="bg1"/>
                  </a:solidFill>
                  <a:latin typeface="微软雅黑" panose="020B0503020204020204" charset="-122"/>
                  <a:ea typeface="微软雅黑" panose="020B0503020204020204" charset="-122"/>
                  <a:sym typeface="Gill Sans" charset="0"/>
                </a:rPr>
                <a:t>图标颜色</a:t>
              </a:r>
              <a:r>
                <a:rPr lang="zh-CN" altLang="en-US" sz="2400" dirty="0">
                  <a:solidFill>
                    <a:schemeClr val="bg1"/>
                  </a:solidFill>
                  <a:latin typeface="微软雅黑" panose="020B0503020204020204" charset="-122"/>
                  <a:ea typeface="微软雅黑" panose="020B0503020204020204" charset="-122"/>
                  <a:sym typeface="Gill Sans" charset="0"/>
                </a:rPr>
                <a:t>。</a:t>
              </a:r>
              <a:endParaRPr lang="zh-CN" altLang="en-US" sz="2400" dirty="0">
                <a:solidFill>
                  <a:schemeClr val="bg1"/>
                </a:solidFill>
                <a:latin typeface="微软雅黑" panose="020B0503020204020204" charset="-122"/>
                <a:ea typeface="微软雅黑" panose="020B0503020204020204" charset="-122"/>
                <a:cs typeface="Lato Light" charset="0"/>
                <a:sym typeface="Gill Sans" charset="0"/>
              </a:endParaRPr>
            </a:p>
          </p:txBody>
        </p:sp>
      </p:grpSp>
      <p:sp>
        <p:nvSpPr>
          <p:cNvPr id="25" name="任意多边形 6">
            <a:extLst>
              <a:ext uri="{FF2B5EF4-FFF2-40B4-BE49-F238E27FC236}">
                <a16:creationId xmlns:a16="http://schemas.microsoft.com/office/drawing/2014/main" id="{373393FF-8B00-5149-ACC9-3599C202BAFC}"/>
              </a:ext>
            </a:extLst>
          </p:cNvPr>
          <p:cNvSpPr/>
          <p:nvPr>
            <p:custDataLst>
              <p:tags r:id="rId1"/>
            </p:custDataLst>
          </p:nvPr>
        </p:nvSpPr>
        <p:spPr>
          <a:xfrm>
            <a:off x="344793" y="1232882"/>
            <a:ext cx="3584013" cy="1288832"/>
          </a:xfrm>
          <a:custGeom>
            <a:avLst/>
            <a:gdLst>
              <a:gd name="connsiteX0" fmla="*/ 2642316 w 3221865"/>
              <a:gd name="connsiteY0" fmla="*/ 0 h 1159099"/>
              <a:gd name="connsiteX1" fmla="*/ 3221865 w 3221865"/>
              <a:gd name="connsiteY1" fmla="*/ 579550 h 1159099"/>
              <a:gd name="connsiteX2" fmla="*/ 2642316 w 3221865"/>
              <a:gd name="connsiteY2" fmla="*/ 1159099 h 1159099"/>
              <a:gd name="connsiteX3" fmla="*/ 2642316 w 3221865"/>
              <a:gd name="connsiteY3" fmla="*/ 869324 h 1159099"/>
              <a:gd name="connsiteX4" fmla="*/ 589044 w 3221865"/>
              <a:gd name="connsiteY4" fmla="*/ 869324 h 1159099"/>
              <a:gd name="connsiteX5" fmla="*/ 562227 w 3221865"/>
              <a:gd name="connsiteY5" fmla="*/ 891450 h 1159099"/>
              <a:gd name="connsiteX6" fmla="*/ 360608 w 3221865"/>
              <a:gd name="connsiteY6" fmla="*/ 953036 h 1159099"/>
              <a:gd name="connsiteX7" fmla="*/ 0 w 3221865"/>
              <a:gd name="connsiteY7" fmla="*/ 592428 h 1159099"/>
              <a:gd name="connsiteX8" fmla="*/ 360608 w 3221865"/>
              <a:gd name="connsiteY8" fmla="*/ 231820 h 1159099"/>
              <a:gd name="connsiteX9" fmla="*/ 500973 w 3221865"/>
              <a:gd name="connsiteY9" fmla="*/ 260159 h 1159099"/>
              <a:gd name="connsiteX10" fmla="*/ 555537 w 3221865"/>
              <a:gd name="connsiteY10" fmla="*/ 289775 h 1159099"/>
              <a:gd name="connsiteX11" fmla="*/ 2642316 w 3221865"/>
              <a:gd name="connsiteY11" fmla="*/ 289775 h 115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1865" h="1159099">
                <a:moveTo>
                  <a:pt x="2642316" y="0"/>
                </a:moveTo>
                <a:lnTo>
                  <a:pt x="3221865" y="579550"/>
                </a:lnTo>
                <a:lnTo>
                  <a:pt x="2642316" y="1159099"/>
                </a:lnTo>
                <a:lnTo>
                  <a:pt x="2642316" y="869324"/>
                </a:lnTo>
                <a:lnTo>
                  <a:pt x="589044" y="869324"/>
                </a:lnTo>
                <a:lnTo>
                  <a:pt x="562227" y="891450"/>
                </a:lnTo>
                <a:cubicBezTo>
                  <a:pt x="504674" y="930332"/>
                  <a:pt x="435292" y="953036"/>
                  <a:pt x="360608" y="953036"/>
                </a:cubicBezTo>
                <a:cubicBezTo>
                  <a:pt x="161450" y="953036"/>
                  <a:pt x="0" y="791586"/>
                  <a:pt x="0" y="592428"/>
                </a:cubicBezTo>
                <a:cubicBezTo>
                  <a:pt x="0" y="393270"/>
                  <a:pt x="161450" y="231820"/>
                  <a:pt x="360608" y="231820"/>
                </a:cubicBezTo>
                <a:cubicBezTo>
                  <a:pt x="410397" y="231820"/>
                  <a:pt x="457830" y="241911"/>
                  <a:pt x="500973" y="260159"/>
                </a:cubicBezTo>
                <a:lnTo>
                  <a:pt x="555537" y="289775"/>
                </a:lnTo>
                <a:lnTo>
                  <a:pt x="2642316" y="289775"/>
                </a:lnTo>
                <a:close/>
              </a:path>
            </a:pathLst>
          </a:custGeom>
          <a:solidFill>
            <a:schemeClr val="bg1">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TW" altLang="en-US" sz="2400" dirty="0">
                <a:solidFill>
                  <a:schemeClr val="bg1"/>
                </a:solidFill>
              </a:rPr>
              <a:t>首页左侧导航</a:t>
            </a:r>
            <a:endParaRPr lang="zh-CN" altLang="en-US" sz="2400" dirty="0">
              <a:solidFill>
                <a:schemeClr val="bg1"/>
              </a:solidFill>
            </a:endParaRPr>
          </a:p>
        </p:txBody>
      </p:sp>
      <p:sp>
        <p:nvSpPr>
          <p:cNvPr id="18" name="Rectangle 36">
            <a:extLst>
              <a:ext uri="{FF2B5EF4-FFF2-40B4-BE49-F238E27FC236}">
                <a16:creationId xmlns:a16="http://schemas.microsoft.com/office/drawing/2014/main" id="{C011EEEC-D5A5-B94D-9984-08F8D96C68E1}"/>
              </a:ext>
            </a:extLst>
          </p:cNvPr>
          <p:cNvSpPr/>
          <p:nvPr/>
        </p:nvSpPr>
        <p:spPr bwMode="auto">
          <a:xfrm>
            <a:off x="8203011" y="4177357"/>
            <a:ext cx="3253578" cy="39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用户指南</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20" name="Rectangle 36">
            <a:extLst>
              <a:ext uri="{FF2B5EF4-FFF2-40B4-BE49-F238E27FC236}">
                <a16:creationId xmlns:a16="http://schemas.microsoft.com/office/drawing/2014/main" id="{4649D9C7-DC02-B94D-BE2F-43DECE12713B}"/>
              </a:ext>
            </a:extLst>
          </p:cNvPr>
          <p:cNvSpPr/>
          <p:nvPr/>
        </p:nvSpPr>
        <p:spPr bwMode="auto">
          <a:xfrm>
            <a:off x="8203011" y="5152740"/>
            <a:ext cx="3253578" cy="39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设置</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
        <p:nvSpPr>
          <p:cNvPr id="21" name="Rectangle 36">
            <a:extLst>
              <a:ext uri="{FF2B5EF4-FFF2-40B4-BE49-F238E27FC236}">
                <a16:creationId xmlns:a16="http://schemas.microsoft.com/office/drawing/2014/main" id="{415706FC-3044-1B49-A8C1-D9444B33596F}"/>
              </a:ext>
            </a:extLst>
          </p:cNvPr>
          <p:cNvSpPr/>
          <p:nvPr/>
        </p:nvSpPr>
        <p:spPr bwMode="auto">
          <a:xfrm>
            <a:off x="8219520" y="5997718"/>
            <a:ext cx="3253578" cy="39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80000"/>
              </a:lnSpc>
              <a:spcBef>
                <a:spcPct val="0"/>
              </a:spcBef>
              <a:spcAft>
                <a:spcPct val="0"/>
              </a:spcAft>
            </a:pPr>
            <a:r>
              <a:rPr lang="zh-TW" altLang="en-US" sz="3200" dirty="0">
                <a:solidFill>
                  <a:schemeClr val="bg1"/>
                </a:solidFill>
                <a:latin typeface="微软雅黑" panose="020B0503020204020204" charset="-122"/>
                <a:ea typeface="微软雅黑" panose="020B0503020204020204" charset="-122"/>
                <a:cs typeface="Bebas Neue" charset="0"/>
                <a:sym typeface="Bebas Neue" charset="0"/>
              </a:rPr>
              <a:t>退出</a:t>
            </a:r>
            <a:endParaRPr lang="zh-CN" altLang="en-US" sz="3200" dirty="0">
              <a:solidFill>
                <a:schemeClr val="bg1"/>
              </a:solidFill>
              <a:latin typeface="微软雅黑" panose="020B0503020204020204" charset="-122"/>
              <a:ea typeface="微软雅黑" panose="020B0503020204020204" charset="-122"/>
              <a:cs typeface="Bebas Neue" charset="0"/>
              <a:sym typeface="Bebas Neue" charset="0"/>
            </a:endParaRPr>
          </a:p>
        </p:txBody>
      </p:sp>
    </p:spTree>
    <p:extLst>
      <p:ext uri="{BB962C8B-B14F-4D97-AF65-F5344CB8AC3E}">
        <p14:creationId xmlns:p14="http://schemas.microsoft.com/office/powerpoint/2010/main" val="1748578008"/>
      </p:ext>
    </p:extLst>
  </p:cSld>
  <p:clrMapOvr>
    <a:masterClrMapping/>
  </p:clrMapOvr>
  <p:transition advTm="2855">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200"/>
                                        <p:tgtEl>
                                          <p:spTgt spid="103"/>
                                        </p:tgtEl>
                                      </p:cBhvr>
                                    </p:animEffect>
                                  </p:childTnLst>
                                </p:cTn>
                              </p:par>
                            </p:childTnLst>
                          </p:cTn>
                        </p:par>
                        <p:par>
                          <p:cTn id="8" fill="hold">
                            <p:stCondLst>
                              <p:cond delay="200"/>
                            </p:stCondLst>
                            <p:childTnLst>
                              <p:par>
                                <p:cTn id="9" presetID="9" presetClass="entr" presetSubtype="0" fill="hold"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dissolve">
                                      <p:cBhvr>
                                        <p:cTn id="11" dur="200"/>
                                        <p:tgtEl>
                                          <p:spTgt spid="162"/>
                                        </p:tgtEl>
                                      </p:cBhvr>
                                    </p:animEffect>
                                  </p:childTnLst>
                                </p:cTn>
                              </p:par>
                            </p:childTnLst>
                          </p:cTn>
                        </p:par>
                        <p:par>
                          <p:cTn id="12" fill="hold">
                            <p:stCondLst>
                              <p:cond delay="400"/>
                            </p:stCondLst>
                            <p:childTnLst>
                              <p:par>
                                <p:cTn id="13" presetID="9"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dissolve">
                                      <p:cBhvr>
                                        <p:cTn id="15" dur="200"/>
                                        <p:tgtEl>
                                          <p:spTgt spid="107"/>
                                        </p:tgtEl>
                                      </p:cBhvr>
                                    </p:animEffect>
                                  </p:childTnLst>
                                </p:cTn>
                              </p:par>
                              <p:par>
                                <p:cTn id="16" presetID="2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界面原型</a:t>
            </a:r>
            <a:endParaRPr lang="en-US" altLang="ko-KR" sz="2400" b="0" dirty="0">
              <a:effectLst/>
              <a:latin typeface="微软雅黑" panose="020B0503020204020204" charset="-122"/>
              <a:ea typeface="微软雅黑" panose="020B0503020204020204" charset="-122"/>
            </a:endParaRPr>
          </a:p>
        </p:txBody>
      </p:sp>
      <p:pic>
        <p:nvPicPr>
          <p:cNvPr id="16" name="图片 1" descr="图片包含 屏幕截图&#10;&#10;描述已自动生成">
            <a:extLst>
              <a:ext uri="{FF2B5EF4-FFF2-40B4-BE49-F238E27FC236}">
                <a16:creationId xmlns:a16="http://schemas.microsoft.com/office/drawing/2014/main" id="{28AB062F-0295-E545-85F2-781B917F36C2}"/>
              </a:ext>
            </a:extLst>
          </p:cNvPr>
          <p:cNvPicPr/>
          <p:nvPr/>
        </p:nvPicPr>
        <p:blipFill rotWithShape="1">
          <a:blip r:embed="rId3">
            <a:extLst>
              <a:ext uri="{28A0092B-C50C-407E-A947-70E740481C1C}">
                <a14:useLocalDpi xmlns:a14="http://schemas.microsoft.com/office/drawing/2010/main" val="0"/>
              </a:ext>
            </a:extLst>
          </a:blip>
          <a:srcRect t="3287" b="6506"/>
          <a:stretch/>
        </p:blipFill>
        <p:spPr bwMode="auto">
          <a:xfrm>
            <a:off x="2556163" y="1458412"/>
            <a:ext cx="3229466" cy="5177945"/>
          </a:xfrm>
          <a:prstGeom prst="rect">
            <a:avLst/>
          </a:prstGeom>
          <a:ln>
            <a:noFill/>
          </a:ln>
          <a:extLst>
            <a:ext uri="{53640926-AAD7-44D8-BBD7-CCE9431645EC}">
              <a14:shadowObscured xmlns:a14="http://schemas.microsoft.com/office/drawing/2010/main"/>
            </a:ext>
          </a:extLst>
        </p:spPr>
      </p:pic>
      <p:sp>
        <p:nvSpPr>
          <p:cNvPr id="2" name="文字方塊 1">
            <a:extLst>
              <a:ext uri="{FF2B5EF4-FFF2-40B4-BE49-F238E27FC236}">
                <a16:creationId xmlns:a16="http://schemas.microsoft.com/office/drawing/2014/main" id="{C5054838-0811-2343-AB75-0D687BF17A71}"/>
              </a:ext>
            </a:extLst>
          </p:cNvPr>
          <p:cNvSpPr txBox="1"/>
          <p:nvPr/>
        </p:nvSpPr>
        <p:spPr>
          <a:xfrm>
            <a:off x="433467" y="1458412"/>
            <a:ext cx="1928733" cy="615553"/>
          </a:xfrm>
          <a:prstGeom prst="rect">
            <a:avLst/>
          </a:prstGeom>
          <a:noFill/>
        </p:spPr>
        <p:txBody>
          <a:bodyPr wrap="none" rtlCol="0">
            <a:spAutoFit/>
          </a:bodyPr>
          <a:lstStyle/>
          <a:p>
            <a:r>
              <a:rPr kumimoji="1" lang="zh-TW" altLang="en-US" sz="3400" b="1" dirty="0">
                <a:solidFill>
                  <a:schemeClr val="bg1"/>
                </a:solidFill>
              </a:rPr>
              <a:t>应用首页</a:t>
            </a:r>
          </a:p>
        </p:txBody>
      </p:sp>
      <p:pic>
        <p:nvPicPr>
          <p:cNvPr id="17" name="图片 2">
            <a:extLst>
              <a:ext uri="{FF2B5EF4-FFF2-40B4-BE49-F238E27FC236}">
                <a16:creationId xmlns:a16="http://schemas.microsoft.com/office/drawing/2014/main" id="{BFF0757A-B7DB-5D48-BD1F-C5AAEDDED0BC}"/>
              </a:ext>
            </a:extLst>
          </p:cNvPr>
          <p:cNvPicPr/>
          <p:nvPr/>
        </p:nvPicPr>
        <p:blipFill rotWithShape="1">
          <a:blip r:embed="rId4">
            <a:extLst>
              <a:ext uri="{28A0092B-C50C-407E-A947-70E740481C1C}">
                <a14:useLocalDpi xmlns:a14="http://schemas.microsoft.com/office/drawing/2010/main" val="0"/>
              </a:ext>
            </a:extLst>
          </a:blip>
          <a:srcRect t="3067" b="6568"/>
          <a:stretch/>
        </p:blipFill>
        <p:spPr bwMode="auto">
          <a:xfrm>
            <a:off x="6367520" y="1459557"/>
            <a:ext cx="3205856" cy="5176800"/>
          </a:xfrm>
          <a:prstGeom prst="rect">
            <a:avLst/>
          </a:prstGeom>
          <a:ln>
            <a:noFill/>
          </a:ln>
          <a:extLst>
            <a:ext uri="{53640926-AAD7-44D8-BBD7-CCE9431645EC}">
              <a14:shadowObscured xmlns:a14="http://schemas.microsoft.com/office/drawing/2010/main"/>
            </a:ext>
          </a:extLst>
        </p:spPr>
      </p:pic>
      <p:sp>
        <p:nvSpPr>
          <p:cNvPr id="18" name="文字方塊 17">
            <a:extLst>
              <a:ext uri="{FF2B5EF4-FFF2-40B4-BE49-F238E27FC236}">
                <a16:creationId xmlns:a16="http://schemas.microsoft.com/office/drawing/2014/main" id="{F59C101D-E6F7-7E41-91EF-216E048B0455}"/>
              </a:ext>
            </a:extLst>
          </p:cNvPr>
          <p:cNvSpPr txBox="1"/>
          <p:nvPr/>
        </p:nvSpPr>
        <p:spPr>
          <a:xfrm>
            <a:off x="9829800" y="1458412"/>
            <a:ext cx="1928733" cy="615553"/>
          </a:xfrm>
          <a:prstGeom prst="rect">
            <a:avLst/>
          </a:prstGeom>
          <a:noFill/>
        </p:spPr>
        <p:txBody>
          <a:bodyPr wrap="none" rtlCol="0">
            <a:spAutoFit/>
          </a:bodyPr>
          <a:lstStyle/>
          <a:p>
            <a:r>
              <a:rPr kumimoji="1" lang="zh-TW" altLang="en-US" sz="3400" b="1" dirty="0">
                <a:solidFill>
                  <a:schemeClr val="bg1"/>
                </a:solidFill>
              </a:rPr>
              <a:t>播放界面</a:t>
            </a:r>
          </a:p>
        </p:txBody>
      </p:sp>
    </p:spTree>
    <p:extLst>
      <p:ext uri="{BB962C8B-B14F-4D97-AF65-F5344CB8AC3E}">
        <p14:creationId xmlns:p14="http://schemas.microsoft.com/office/powerpoint/2010/main" val="1486688803"/>
      </p:ext>
    </p:extLst>
  </p:cSld>
  <p:clrMapOvr>
    <a:masterClrMapping/>
  </p:clrMapOvr>
  <p:transition advTm="2387">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界面原型</a:t>
            </a:r>
            <a:endParaRPr lang="en-US" altLang="ko-KR" sz="2400" b="0" dirty="0">
              <a:effectLst/>
              <a:latin typeface="微软雅黑" panose="020B0503020204020204" charset="-122"/>
              <a:ea typeface="微软雅黑" panose="020B0503020204020204" charset="-122"/>
            </a:endParaRPr>
          </a:p>
        </p:txBody>
      </p:sp>
      <p:pic>
        <p:nvPicPr>
          <p:cNvPr id="6" name="图片 3" descr="图片包含 屏幕截图, 文字&#10;&#10;描述已自动生成">
            <a:extLst>
              <a:ext uri="{FF2B5EF4-FFF2-40B4-BE49-F238E27FC236}">
                <a16:creationId xmlns:a16="http://schemas.microsoft.com/office/drawing/2014/main" id="{384D81E7-A2D3-F346-AB14-5653A57117D9}"/>
              </a:ext>
            </a:extLst>
          </p:cNvPr>
          <p:cNvPicPr/>
          <p:nvPr/>
        </p:nvPicPr>
        <p:blipFill rotWithShape="1">
          <a:blip r:embed="rId3">
            <a:extLst>
              <a:ext uri="{28A0092B-C50C-407E-A947-70E740481C1C}">
                <a14:useLocalDpi xmlns:a14="http://schemas.microsoft.com/office/drawing/2010/main" val="0"/>
              </a:ext>
            </a:extLst>
          </a:blip>
          <a:srcRect t="3037" b="5613"/>
          <a:stretch/>
        </p:blipFill>
        <p:spPr bwMode="auto">
          <a:xfrm>
            <a:off x="3260005" y="1412963"/>
            <a:ext cx="2835995" cy="5181801"/>
          </a:xfrm>
          <a:prstGeom prst="rect">
            <a:avLst/>
          </a:prstGeom>
          <a:ln>
            <a:noFill/>
          </a:ln>
          <a:extLst>
            <a:ext uri="{53640926-AAD7-44D8-BBD7-CCE9431645EC}">
              <a14:shadowObscured xmlns:a14="http://schemas.microsoft.com/office/drawing/2010/main"/>
            </a:ext>
          </a:extLst>
        </p:spPr>
      </p:pic>
      <p:sp>
        <p:nvSpPr>
          <p:cNvPr id="4" name="文字方塊 3">
            <a:extLst>
              <a:ext uri="{FF2B5EF4-FFF2-40B4-BE49-F238E27FC236}">
                <a16:creationId xmlns:a16="http://schemas.microsoft.com/office/drawing/2014/main" id="{45D2729A-7E0B-B845-86D5-6FAB913F739F}"/>
              </a:ext>
            </a:extLst>
          </p:cNvPr>
          <p:cNvSpPr txBox="1"/>
          <p:nvPr/>
        </p:nvSpPr>
        <p:spPr>
          <a:xfrm>
            <a:off x="249381" y="1412963"/>
            <a:ext cx="2800767" cy="615553"/>
          </a:xfrm>
          <a:prstGeom prst="rect">
            <a:avLst/>
          </a:prstGeom>
          <a:noFill/>
        </p:spPr>
        <p:txBody>
          <a:bodyPr wrap="none" rtlCol="0">
            <a:spAutoFit/>
          </a:bodyPr>
          <a:lstStyle/>
          <a:p>
            <a:r>
              <a:rPr kumimoji="1" lang="zh-TW" altLang="en-US" sz="3400" b="1" dirty="0">
                <a:solidFill>
                  <a:schemeClr val="bg1"/>
                </a:solidFill>
              </a:rPr>
              <a:t>播放歌词界面</a:t>
            </a:r>
          </a:p>
        </p:txBody>
      </p:sp>
      <p:pic>
        <p:nvPicPr>
          <p:cNvPr id="8" name="图片 5">
            <a:extLst>
              <a:ext uri="{FF2B5EF4-FFF2-40B4-BE49-F238E27FC236}">
                <a16:creationId xmlns:a16="http://schemas.microsoft.com/office/drawing/2014/main" id="{5FCD3376-AF39-9945-B4C6-6EC3F4ECAE77}"/>
              </a:ext>
            </a:extLst>
          </p:cNvPr>
          <p:cNvPicPr>
            <a:picLocks noChangeAspect="1"/>
          </p:cNvPicPr>
          <p:nvPr/>
        </p:nvPicPr>
        <p:blipFill rotWithShape="1">
          <a:blip r:embed="rId4">
            <a:extLst>
              <a:ext uri="{28A0092B-C50C-407E-A947-70E740481C1C}">
                <a14:useLocalDpi xmlns:a14="http://schemas.microsoft.com/office/drawing/2010/main" val="0"/>
              </a:ext>
            </a:extLst>
          </a:blip>
          <a:srcRect t="2896" b="6551"/>
          <a:stretch/>
        </p:blipFill>
        <p:spPr bwMode="auto">
          <a:xfrm>
            <a:off x="6613634" y="1412963"/>
            <a:ext cx="3216166" cy="5176800"/>
          </a:xfrm>
          <a:prstGeom prst="rect">
            <a:avLst/>
          </a:prstGeom>
          <a:ln>
            <a:noFill/>
          </a:ln>
          <a:extLst>
            <a:ext uri="{53640926-AAD7-44D8-BBD7-CCE9431645EC}">
              <a14:shadowObscured xmlns:a14="http://schemas.microsoft.com/office/drawing/2010/main"/>
            </a:ext>
          </a:extLst>
        </p:spPr>
      </p:pic>
      <p:sp>
        <p:nvSpPr>
          <p:cNvPr id="9" name="文字方塊 8">
            <a:extLst>
              <a:ext uri="{FF2B5EF4-FFF2-40B4-BE49-F238E27FC236}">
                <a16:creationId xmlns:a16="http://schemas.microsoft.com/office/drawing/2014/main" id="{444433D9-5D1D-3F45-B1C6-207FC034DE96}"/>
              </a:ext>
            </a:extLst>
          </p:cNvPr>
          <p:cNvSpPr txBox="1"/>
          <p:nvPr/>
        </p:nvSpPr>
        <p:spPr>
          <a:xfrm>
            <a:off x="10008433" y="1412963"/>
            <a:ext cx="1928733" cy="615553"/>
          </a:xfrm>
          <a:prstGeom prst="rect">
            <a:avLst/>
          </a:prstGeom>
          <a:noFill/>
        </p:spPr>
        <p:txBody>
          <a:bodyPr wrap="none" rtlCol="0">
            <a:spAutoFit/>
          </a:bodyPr>
          <a:lstStyle/>
          <a:p>
            <a:r>
              <a:rPr kumimoji="1" lang="zh-TW" altLang="en-US" sz="3400" b="1" dirty="0">
                <a:solidFill>
                  <a:schemeClr val="bg1"/>
                </a:solidFill>
              </a:rPr>
              <a:t>歌单界面</a:t>
            </a:r>
          </a:p>
        </p:txBody>
      </p:sp>
    </p:spTree>
    <p:extLst>
      <p:ext uri="{BB962C8B-B14F-4D97-AF65-F5344CB8AC3E}">
        <p14:creationId xmlns:p14="http://schemas.microsoft.com/office/powerpoint/2010/main" val="1977179071"/>
      </p:ext>
    </p:extLst>
  </p:cSld>
  <p:clrMapOvr>
    <a:masterClrMapping/>
  </p:clrMapOvr>
  <p:transition advTm="2387">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a:effectLst/>
                <a:latin typeface="微软雅黑" panose="020B0503020204020204" charset="-122"/>
                <a:ea typeface="微软雅黑" panose="020B0503020204020204" charset="-122"/>
              </a:rPr>
              <a:t>界面原型</a:t>
            </a:r>
            <a:endParaRPr lang="en-US" altLang="ko-KR" sz="2400" b="0" dirty="0">
              <a:effectLst/>
              <a:latin typeface="微软雅黑" panose="020B0503020204020204" charset="-122"/>
              <a:ea typeface="微软雅黑" panose="020B0503020204020204" charset="-122"/>
            </a:endParaRPr>
          </a:p>
        </p:txBody>
      </p:sp>
      <p:sp>
        <p:nvSpPr>
          <p:cNvPr id="4" name="文字方塊 3">
            <a:extLst>
              <a:ext uri="{FF2B5EF4-FFF2-40B4-BE49-F238E27FC236}">
                <a16:creationId xmlns:a16="http://schemas.microsoft.com/office/drawing/2014/main" id="{45D2729A-7E0B-B845-86D5-6FAB913F739F}"/>
              </a:ext>
            </a:extLst>
          </p:cNvPr>
          <p:cNvSpPr txBox="1"/>
          <p:nvPr/>
        </p:nvSpPr>
        <p:spPr>
          <a:xfrm>
            <a:off x="249381" y="1412963"/>
            <a:ext cx="1928733" cy="615553"/>
          </a:xfrm>
          <a:prstGeom prst="rect">
            <a:avLst/>
          </a:prstGeom>
          <a:noFill/>
        </p:spPr>
        <p:txBody>
          <a:bodyPr wrap="none" rtlCol="0">
            <a:spAutoFit/>
          </a:bodyPr>
          <a:lstStyle/>
          <a:p>
            <a:r>
              <a:rPr kumimoji="1" lang="zh-TW" altLang="en-US" sz="3400" b="1" dirty="0">
                <a:solidFill>
                  <a:schemeClr val="bg1"/>
                </a:solidFill>
              </a:rPr>
              <a:t>设置界面</a:t>
            </a:r>
          </a:p>
        </p:txBody>
      </p:sp>
      <p:sp>
        <p:nvSpPr>
          <p:cNvPr id="9" name="文字方塊 8">
            <a:extLst>
              <a:ext uri="{FF2B5EF4-FFF2-40B4-BE49-F238E27FC236}">
                <a16:creationId xmlns:a16="http://schemas.microsoft.com/office/drawing/2014/main" id="{444433D9-5D1D-3F45-B1C6-207FC034DE96}"/>
              </a:ext>
            </a:extLst>
          </p:cNvPr>
          <p:cNvSpPr txBox="1"/>
          <p:nvPr/>
        </p:nvSpPr>
        <p:spPr>
          <a:xfrm>
            <a:off x="9827250" y="1412963"/>
            <a:ext cx="2364750" cy="615553"/>
          </a:xfrm>
          <a:prstGeom prst="rect">
            <a:avLst/>
          </a:prstGeom>
          <a:noFill/>
        </p:spPr>
        <p:txBody>
          <a:bodyPr wrap="none" rtlCol="0">
            <a:spAutoFit/>
          </a:bodyPr>
          <a:lstStyle/>
          <a:p>
            <a:r>
              <a:rPr kumimoji="1" lang="zh-TW" altLang="en-US" sz="3400" b="1" dirty="0">
                <a:solidFill>
                  <a:schemeClr val="bg1"/>
                </a:solidFill>
              </a:rPr>
              <a:t>通知栏界面</a:t>
            </a:r>
          </a:p>
        </p:txBody>
      </p:sp>
      <p:pic>
        <p:nvPicPr>
          <p:cNvPr id="10" name="图片 7" descr="图片包含 屏幕截图&#10;&#10;描述已自动生成">
            <a:extLst>
              <a:ext uri="{FF2B5EF4-FFF2-40B4-BE49-F238E27FC236}">
                <a16:creationId xmlns:a16="http://schemas.microsoft.com/office/drawing/2014/main" id="{8F1A04CA-1374-3547-82F6-145E52ACB6AC}"/>
              </a:ext>
            </a:extLst>
          </p:cNvPr>
          <p:cNvPicPr>
            <a:picLocks noChangeAspect="1"/>
          </p:cNvPicPr>
          <p:nvPr/>
        </p:nvPicPr>
        <p:blipFill rotWithShape="1">
          <a:blip r:embed="rId3">
            <a:extLst>
              <a:ext uri="{28A0092B-C50C-407E-A947-70E740481C1C}">
                <a14:useLocalDpi xmlns:a14="http://schemas.microsoft.com/office/drawing/2010/main" val="0"/>
              </a:ext>
            </a:extLst>
          </a:blip>
          <a:srcRect b="6296"/>
          <a:stretch/>
        </p:blipFill>
        <p:spPr bwMode="auto">
          <a:xfrm>
            <a:off x="6372612" y="1412963"/>
            <a:ext cx="3108308" cy="5176800"/>
          </a:xfrm>
          <a:prstGeom prst="rect">
            <a:avLst/>
          </a:prstGeom>
          <a:ln>
            <a:noFill/>
          </a:ln>
          <a:extLst>
            <a:ext uri="{53640926-AAD7-44D8-BBD7-CCE9431645EC}">
              <a14:shadowObscured xmlns:a14="http://schemas.microsoft.com/office/drawing/2010/main"/>
            </a:ext>
          </a:extLst>
        </p:spPr>
      </p:pic>
      <p:pic>
        <p:nvPicPr>
          <p:cNvPr id="11" name="图片 6" descr="图片包含 屏幕截图&#10;&#10;描述已自动生成">
            <a:extLst>
              <a:ext uri="{FF2B5EF4-FFF2-40B4-BE49-F238E27FC236}">
                <a16:creationId xmlns:a16="http://schemas.microsoft.com/office/drawing/2014/main" id="{86CD5A05-BCD9-9144-8189-FA0C7361C0C6}"/>
              </a:ext>
            </a:extLst>
          </p:cNvPr>
          <p:cNvPicPr>
            <a:picLocks noChangeAspect="1"/>
          </p:cNvPicPr>
          <p:nvPr/>
        </p:nvPicPr>
        <p:blipFill rotWithShape="1">
          <a:blip r:embed="rId4">
            <a:extLst>
              <a:ext uri="{28A0092B-C50C-407E-A947-70E740481C1C}">
                <a14:useLocalDpi xmlns:a14="http://schemas.microsoft.com/office/drawing/2010/main" val="0"/>
              </a:ext>
            </a:extLst>
          </a:blip>
          <a:srcRect t="3260" b="6646"/>
          <a:stretch/>
        </p:blipFill>
        <p:spPr bwMode="auto">
          <a:xfrm>
            <a:off x="2612408" y="1412963"/>
            <a:ext cx="3232691" cy="5176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0586605"/>
      </p:ext>
    </p:extLst>
  </p:cSld>
  <p:clrMapOvr>
    <a:masterClrMapping/>
  </p:clrMapOvr>
  <p:transition advTm="2387">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p:cNvPicPr>
            <a:picLocks noChangeAspect="1"/>
          </p:cNvPicPr>
          <p:nvPr userDrawn="1"/>
        </p:nvPicPr>
        <p:blipFill rotWithShape="1">
          <a:blip r:embed="rId3">
            <a:extLst>
              <a:ext uri="{28A0092B-C50C-407E-A947-70E740481C1C}">
                <a14:useLocalDpi xmlns:a14="http://schemas.microsoft.com/office/drawing/2010/main" val="0"/>
              </a:ext>
            </a:extLst>
          </a:blip>
          <a:srcRect l="24271" t="5185" r="24271" b="63609"/>
          <a:stretch>
            <a:fillRect/>
          </a:stretch>
        </p:blipFill>
        <p:spPr>
          <a:xfrm flipV="1">
            <a:off x="1986915" y="-27940"/>
            <a:ext cx="8218170" cy="2803525"/>
          </a:xfrm>
          <a:prstGeom prst="rect">
            <a:avLst/>
          </a:prstGeom>
        </p:spPr>
      </p:pic>
      <p:pic>
        <p:nvPicPr>
          <p:cNvPr id="96" name="Picture 3"/>
          <p:cNvPicPr>
            <a:picLocks noChangeAspect="1"/>
          </p:cNvPicPr>
          <p:nvPr/>
        </p:nvPicPr>
        <p:blipFill rotWithShape="1">
          <a:blip r:embed="rId3">
            <a:extLst>
              <a:ext uri="{28A0092B-C50C-407E-A947-70E740481C1C}">
                <a14:useLocalDpi xmlns:a14="http://schemas.microsoft.com/office/drawing/2010/main" val="0"/>
              </a:ext>
            </a:extLst>
          </a:blip>
          <a:srcRect l="24271" t="5185" r="24271" b="63609"/>
          <a:stretch>
            <a:fillRect/>
          </a:stretch>
        </p:blipFill>
        <p:spPr>
          <a:xfrm rot="10800000" flipV="1">
            <a:off x="2037080" y="4009390"/>
            <a:ext cx="8117840" cy="2769235"/>
          </a:xfrm>
          <a:prstGeom prst="rect">
            <a:avLst/>
          </a:prstGeom>
        </p:spPr>
      </p:pic>
      <p:sp>
        <p:nvSpPr>
          <p:cNvPr id="2" name="文本框 47"/>
          <p:cNvSpPr txBox="1">
            <a:spLocks noChangeArrowheads="1"/>
          </p:cNvSpPr>
          <p:nvPr/>
        </p:nvSpPr>
        <p:spPr bwMode="auto">
          <a:xfrm>
            <a:off x="1172845" y="3137146"/>
            <a:ext cx="101393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ctr" eaLnBrk="1" hangingPunct="1"/>
            <a:r>
              <a:rPr lang="zh-CN" altLang="en-US"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谢谢观看</a:t>
            </a:r>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5" name="TextBox 38"/>
          <p:cNvSpPr txBox="1">
            <a:spLocks noChangeArrowheads="1"/>
          </p:cNvSpPr>
          <p:nvPr/>
        </p:nvSpPr>
        <p:spPr bwMode="auto">
          <a:xfrm>
            <a:off x="3685064" y="2659973"/>
            <a:ext cx="5114925" cy="47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Arial" panose="020B0604020202020204" pitchFamily="34" charset="0"/>
                <a:ea typeface="微软雅黑 Light" panose="020B0502040204020203" pitchFamily="34" charset="-122"/>
              </a:defRPr>
            </a:lvl1pPr>
            <a:lvl2pPr marL="742950" indent="-285750">
              <a:defRPr>
                <a:solidFill>
                  <a:schemeClr val="tx1"/>
                </a:solidFill>
                <a:latin typeface="Arial" panose="020B0604020202020204" pitchFamily="34" charset="0"/>
                <a:ea typeface="微软雅黑 Light" panose="020B0502040204020203" pitchFamily="34" charset="-122"/>
              </a:defRPr>
            </a:lvl2pPr>
            <a:lvl3pPr marL="1143000" indent="-228600">
              <a:defRPr>
                <a:solidFill>
                  <a:schemeClr val="tx1"/>
                </a:solidFill>
                <a:latin typeface="Arial" panose="020B0604020202020204" pitchFamily="34" charset="0"/>
                <a:ea typeface="微软雅黑 Light" panose="020B0502040204020203" pitchFamily="34" charset="-122"/>
              </a:defRPr>
            </a:lvl3pPr>
            <a:lvl4pPr marL="1600200" indent="-228600">
              <a:defRPr>
                <a:solidFill>
                  <a:schemeClr val="tx1"/>
                </a:solidFill>
                <a:latin typeface="Arial" panose="020B0604020202020204" pitchFamily="34" charset="0"/>
                <a:ea typeface="微软雅黑 Light" panose="020B0502040204020203" pitchFamily="34" charset="-122"/>
              </a:defRPr>
            </a:lvl4pPr>
            <a:lvl5pPr marL="2057400" indent="-228600">
              <a:defRPr>
                <a:solidFill>
                  <a:schemeClr val="tx1"/>
                </a:solidFill>
                <a:latin typeface="Arial" panose="020B0604020202020204" pitchFamily="34" charset="0"/>
                <a:ea typeface="微软雅黑 Light" panose="020B0502040204020203"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pitchFamily="34" charset="-122"/>
              </a:defRPr>
            </a:lvl9pPr>
          </a:lstStyle>
          <a:p>
            <a:pPr algn="ctr" eaLnBrk="1" hangingPunct="1">
              <a:lnSpc>
                <a:spcPct val="150000"/>
              </a:lnSpc>
            </a:pPr>
            <a:r>
              <a:rPr lang="en-US" sz="2000" dirty="0">
                <a:solidFill>
                  <a:schemeClr val="bg1"/>
                </a:solidFill>
                <a:latin typeface="微软雅黑" panose="020B0503020204020204" charset="-122"/>
                <a:ea typeface="微软雅黑" panose="020B0503020204020204" charset="-122"/>
              </a:rPr>
              <a:t>THANK YOU!</a:t>
            </a:r>
            <a:endParaRPr sz="2000" dirty="0">
              <a:solidFill>
                <a:schemeClr val="bg1"/>
              </a:solidFill>
              <a:latin typeface="微软雅黑" panose="020B0503020204020204" charset="-122"/>
              <a:ea typeface="微软雅黑" panose="020B0503020204020204" charset="-122"/>
            </a:endParaRPr>
          </a:p>
        </p:txBody>
      </p:sp>
    </p:spTree>
  </p:cSld>
  <p:clrMapOvr>
    <a:masterClrMapping/>
  </p:clrMapOvr>
  <p:transition advTm="5242">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900"/>
                            </p:stCondLst>
                            <p:childTnLst>
                              <p:par>
                                <p:cTn id="11" presetID="47"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5" presetClass="entr" presetSubtype="10"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checkerboard(across)">
                                      <p:cBhvr>
                                        <p:cTn id="18" dur="500"/>
                                        <p:tgtEl>
                                          <p:spTgt spid="95"/>
                                        </p:tgtEl>
                                      </p:cBhvr>
                                    </p:animEffect>
                                  </p:childTnLst>
                                </p:cTn>
                              </p:par>
                              <p:par>
                                <p:cTn id="19" presetID="5" presetClass="entr" presetSubtype="1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checkerboard(across)">
                                      <p:cBhvr>
                                        <p:cTn id="2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准备工作</a:t>
            </a:r>
            <a:r>
              <a:rPr lang="en-US" altLang="zh-CN" sz="2400" b="0" dirty="0">
                <a:effectLst/>
                <a:latin typeface="微软雅黑" panose="020B0503020204020204" charset="-122"/>
                <a:ea typeface="微软雅黑" panose="020B0503020204020204" charset="-122"/>
              </a:rPr>
              <a:t>——</a:t>
            </a:r>
            <a:r>
              <a:rPr lang="zh-TW" altLang="en-US" sz="2400" b="0" dirty="0">
                <a:effectLst/>
                <a:latin typeface="微软雅黑" panose="020B0503020204020204" charset="-122"/>
                <a:ea typeface="微软雅黑" panose="020B0503020204020204" charset="-122"/>
              </a:rPr>
              <a:t>调查</a:t>
            </a:r>
            <a:endParaRPr lang="en-US" altLang="ko-KR" sz="2400" b="0" dirty="0">
              <a:effectLst/>
              <a:latin typeface="微软雅黑" panose="020B0503020204020204" charset="-122"/>
              <a:ea typeface="微软雅黑" panose="020B0503020204020204" charset="-122"/>
            </a:endParaRPr>
          </a:p>
        </p:txBody>
      </p:sp>
      <p:cxnSp>
        <p:nvCxnSpPr>
          <p:cNvPr id="30" name="Straight Connector 29"/>
          <p:cNvCxnSpPr/>
          <p:nvPr/>
        </p:nvCxnSpPr>
        <p:spPr>
          <a:xfrm flipH="1">
            <a:off x="1206155" y="2187885"/>
            <a:ext cx="9636087"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 name="Group 65"/>
          <p:cNvGrpSpPr/>
          <p:nvPr/>
        </p:nvGrpSpPr>
        <p:grpSpPr>
          <a:xfrm>
            <a:off x="1524165" y="1442648"/>
            <a:ext cx="1459187" cy="1612995"/>
            <a:chOff x="3419864" y="1304397"/>
            <a:chExt cx="1094533" cy="1209746"/>
          </a:xfrm>
        </p:grpSpPr>
        <p:sp>
          <p:nvSpPr>
            <p:cNvPr id="45"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adFill>
              <a:gsLst>
                <a:gs pos="0">
                  <a:srgbClr val="7B5A85"/>
                </a:gs>
                <a:gs pos="100000">
                  <a:srgbClr val="C3595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微软雅黑" panose="020B0503020204020204" charset="-122"/>
                <a:ea typeface="微软雅黑" panose="020B0503020204020204" charset="-122"/>
              </a:endParaRPr>
            </a:p>
          </p:txBody>
        </p:sp>
        <p:sp>
          <p:nvSpPr>
            <p:cNvPr id="48" name="Rectangle 47"/>
            <p:cNvSpPr/>
            <p:nvPr/>
          </p:nvSpPr>
          <p:spPr>
            <a:xfrm>
              <a:off x="3642960" y="1468512"/>
              <a:ext cx="648340" cy="565540"/>
            </a:xfrm>
            <a:prstGeom prst="rect">
              <a:avLst/>
            </a:prstGeom>
          </p:spPr>
          <p:txBody>
            <a:bodyPr wrap="none">
              <a:spAutoFit/>
            </a:bodyPr>
            <a:lstStyle/>
            <a:p>
              <a:pPr algn="ctr"/>
              <a:r>
                <a:rPr lang="en-US" sz="4300" dirty="0">
                  <a:solidFill>
                    <a:schemeClr val="bg1"/>
                  </a:solidFill>
                  <a:latin typeface="微软雅黑" panose="020B0503020204020204" charset="-122"/>
                  <a:ea typeface="微软雅黑" panose="020B0503020204020204" charset="-122"/>
                </a:rPr>
                <a:t>01</a:t>
              </a:r>
            </a:p>
          </p:txBody>
        </p:sp>
      </p:grpSp>
      <p:grpSp>
        <p:nvGrpSpPr>
          <p:cNvPr id="5" name="Group 66"/>
          <p:cNvGrpSpPr/>
          <p:nvPr/>
        </p:nvGrpSpPr>
        <p:grpSpPr>
          <a:xfrm>
            <a:off x="5309934" y="1442644"/>
            <a:ext cx="1459187" cy="1612995"/>
            <a:chOff x="4740719" y="1304398"/>
            <a:chExt cx="1094533" cy="1209746"/>
          </a:xfrm>
        </p:grpSpPr>
        <p:sp>
          <p:nvSpPr>
            <p:cNvPr id="54"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adFill>
              <a:gsLst>
                <a:gs pos="0">
                  <a:srgbClr val="7B5A85"/>
                </a:gs>
                <a:gs pos="100000">
                  <a:srgbClr val="C3595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微软雅黑" panose="020B0503020204020204" charset="-122"/>
                <a:ea typeface="微软雅黑" panose="020B0503020204020204" charset="-122"/>
              </a:endParaRPr>
            </a:p>
          </p:txBody>
        </p:sp>
        <p:sp>
          <p:nvSpPr>
            <p:cNvPr id="55" name="Rectangle 54"/>
            <p:cNvSpPr/>
            <p:nvPr/>
          </p:nvSpPr>
          <p:spPr>
            <a:xfrm>
              <a:off x="4963814" y="1468513"/>
              <a:ext cx="648340" cy="565540"/>
            </a:xfrm>
            <a:prstGeom prst="rect">
              <a:avLst/>
            </a:prstGeom>
          </p:spPr>
          <p:txBody>
            <a:bodyPr wrap="none">
              <a:spAutoFit/>
            </a:bodyPr>
            <a:lstStyle/>
            <a:p>
              <a:pPr algn="ctr"/>
              <a:r>
                <a:rPr lang="en-US" sz="4300" dirty="0">
                  <a:solidFill>
                    <a:schemeClr val="bg1"/>
                  </a:solidFill>
                  <a:latin typeface="微软雅黑" panose="020B0503020204020204" charset="-122"/>
                  <a:ea typeface="微软雅黑" panose="020B0503020204020204" charset="-122"/>
                </a:rPr>
                <a:t>02</a:t>
              </a:r>
            </a:p>
          </p:txBody>
        </p:sp>
      </p:grpSp>
      <p:sp>
        <p:nvSpPr>
          <p:cNvPr id="60" name="Text Placeholder 3"/>
          <p:cNvSpPr txBox="1"/>
          <p:nvPr/>
        </p:nvSpPr>
        <p:spPr>
          <a:xfrm>
            <a:off x="4746307" y="3179600"/>
            <a:ext cx="2555781"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除了听歌你还会用音乐软件做些什么？</a:t>
            </a:r>
          </a:p>
        </p:txBody>
      </p:sp>
      <p:sp>
        <p:nvSpPr>
          <p:cNvPr id="64" name="Text Placeholder 3"/>
          <p:cNvSpPr txBox="1"/>
          <p:nvPr/>
        </p:nvSpPr>
        <p:spPr>
          <a:xfrm>
            <a:off x="661975" y="3181740"/>
            <a:ext cx="3183565"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你选择音乐</a:t>
            </a:r>
            <a:r>
              <a:rPr lang="en-US" altLang="zh-CN"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APP</a:t>
            </a:r>
            <a:r>
              <a:rPr lang="zh-CN" altLang="en-US"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最注重什么</a:t>
            </a:r>
            <a:r>
              <a:rPr lang="en-US" altLang="zh-CN"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a:t>
            </a:r>
          </a:p>
        </p:txBody>
      </p:sp>
      <p:grpSp>
        <p:nvGrpSpPr>
          <p:cNvPr id="8" name="Group 67"/>
          <p:cNvGrpSpPr/>
          <p:nvPr/>
        </p:nvGrpSpPr>
        <p:grpSpPr>
          <a:xfrm>
            <a:off x="9095701" y="1442646"/>
            <a:ext cx="1459187" cy="1612995"/>
            <a:chOff x="3419864" y="1304397"/>
            <a:chExt cx="1094533" cy="1209746"/>
          </a:xfrm>
          <a:solidFill>
            <a:schemeClr val="accent1"/>
          </a:solidFill>
        </p:grpSpPr>
        <p:sp>
          <p:nvSpPr>
            <p:cNvPr id="6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adFill>
              <a:gsLst>
                <a:gs pos="0">
                  <a:srgbClr val="7B5A85"/>
                </a:gs>
                <a:gs pos="100000">
                  <a:srgbClr val="C3595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微软雅黑" panose="020B0503020204020204" charset="-122"/>
                <a:ea typeface="微软雅黑" panose="020B0503020204020204" charset="-122"/>
              </a:endParaRPr>
            </a:p>
          </p:txBody>
        </p:sp>
        <p:sp>
          <p:nvSpPr>
            <p:cNvPr id="70" name="Rectangle 69"/>
            <p:cNvSpPr/>
            <p:nvPr/>
          </p:nvSpPr>
          <p:spPr>
            <a:xfrm>
              <a:off x="3642960" y="1468512"/>
              <a:ext cx="648340" cy="565540"/>
            </a:xfrm>
            <a:prstGeom prst="rect">
              <a:avLst/>
            </a:prstGeom>
            <a:noFill/>
          </p:spPr>
          <p:txBody>
            <a:bodyPr wrap="none">
              <a:spAutoFit/>
            </a:bodyPr>
            <a:lstStyle/>
            <a:p>
              <a:pPr algn="ctr"/>
              <a:r>
                <a:rPr lang="en-US" sz="4300" dirty="0">
                  <a:solidFill>
                    <a:schemeClr val="bg1"/>
                  </a:solidFill>
                  <a:latin typeface="微软雅黑" panose="020B0503020204020204" charset="-122"/>
                  <a:ea typeface="微软雅黑" panose="020B0503020204020204" charset="-122"/>
                </a:rPr>
                <a:t>03</a:t>
              </a:r>
            </a:p>
          </p:txBody>
        </p:sp>
      </p:grpSp>
      <p:sp>
        <p:nvSpPr>
          <p:cNvPr id="80" name="Text Placeholder 3"/>
          <p:cNvSpPr txBox="1"/>
          <p:nvPr/>
        </p:nvSpPr>
        <p:spPr>
          <a:xfrm>
            <a:off x="8406069" y="3179600"/>
            <a:ext cx="2838450"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你喜欢什么类型的音乐</a:t>
            </a:r>
            <a:r>
              <a:rPr lang="en-US" altLang="zh-CN"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APP</a:t>
            </a:r>
            <a:r>
              <a:rPr lang="zh-CN" altLang="en-US" sz="20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rPr>
              <a:t>界面？</a:t>
            </a:r>
          </a:p>
        </p:txBody>
      </p:sp>
      <p:sp>
        <p:nvSpPr>
          <p:cNvPr id="35" name="矩形 1">
            <a:extLst>
              <a:ext uri="{FF2B5EF4-FFF2-40B4-BE49-F238E27FC236}">
                <a16:creationId xmlns:a16="http://schemas.microsoft.com/office/drawing/2014/main" id="{99736DFF-72CA-4D48-BDA1-F4DDD756F304}"/>
              </a:ext>
            </a:extLst>
          </p:cNvPr>
          <p:cNvSpPr>
            <a:spLocks noChangeArrowheads="1"/>
          </p:cNvSpPr>
          <p:nvPr>
            <p:custDataLst>
              <p:tags r:id="rId1"/>
            </p:custDataLst>
          </p:nvPr>
        </p:nvSpPr>
        <p:spPr bwMode="auto">
          <a:xfrm>
            <a:off x="1206155" y="3795153"/>
            <a:ext cx="285149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界面设计好看</a:t>
            </a:r>
          </a:p>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音质好</a:t>
            </a:r>
          </a:p>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用户体验交互性强</a:t>
            </a:r>
          </a:p>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音乐类型丰富</a:t>
            </a:r>
          </a:p>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有喜欢的歌的音乐版权</a:t>
            </a:r>
          </a:p>
          <a:p>
            <a:pPr algn="just">
              <a:lnSpc>
                <a:spcPct val="150000"/>
              </a:lnSpc>
              <a:buFont typeface="Wingdings" pitchFamily="2" charset="2"/>
              <a:buChar char="ü"/>
            </a:pPr>
            <a:r>
              <a:rPr lang="zh-CN" altLang="en-US" dirty="0">
                <a:solidFill>
                  <a:schemeClr val="bg1"/>
                </a:solidFill>
                <a:latin typeface="微软雅黑" panose="020B0503020204020204" pitchFamily="34" charset="-122"/>
                <a:ea typeface="微软雅黑" panose="020B0503020204020204" pitchFamily="34" charset="-122"/>
              </a:rPr>
              <a:t>有喜欢的音乐人入驻</a:t>
            </a:r>
          </a:p>
        </p:txBody>
      </p:sp>
      <p:sp>
        <p:nvSpPr>
          <p:cNvPr id="36" name="矩形 1">
            <a:extLst>
              <a:ext uri="{FF2B5EF4-FFF2-40B4-BE49-F238E27FC236}">
                <a16:creationId xmlns:a16="http://schemas.microsoft.com/office/drawing/2014/main" id="{3C2C9E7C-A3AA-2048-BE3C-1FBE44796C30}"/>
              </a:ext>
            </a:extLst>
          </p:cNvPr>
          <p:cNvSpPr>
            <a:spLocks noChangeArrowheads="1"/>
          </p:cNvSpPr>
          <p:nvPr>
            <p:custDataLst>
              <p:tags r:id="rId2"/>
            </p:custDataLst>
          </p:nvPr>
        </p:nvSpPr>
        <p:spPr bwMode="auto">
          <a:xfrm>
            <a:off x="5135774" y="3795153"/>
            <a:ext cx="1920451"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音乐</a:t>
            </a:r>
            <a:r>
              <a:rPr lang="en-US" altLang="zh-CN" dirty="0">
                <a:solidFill>
                  <a:srgbClr val="FFFFFF"/>
                </a:solidFill>
                <a:latin typeface="微软雅黑" panose="020B0503020204020204" pitchFamily="34" charset="-122"/>
                <a:ea typeface="微软雅黑" panose="020B0503020204020204" pitchFamily="34" charset="-122"/>
              </a:rPr>
              <a:t>mv</a:t>
            </a:r>
          </a:p>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听电台</a:t>
            </a:r>
          </a:p>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在线</a:t>
            </a:r>
            <a:r>
              <a:rPr lang="en-US" altLang="zh-CN" dirty="0">
                <a:solidFill>
                  <a:srgbClr val="FFFFFF"/>
                </a:solidFill>
                <a:latin typeface="微软雅黑" panose="020B0503020204020204" pitchFamily="34" charset="-122"/>
                <a:ea typeface="微软雅黑" panose="020B0503020204020204" pitchFamily="34" charset="-122"/>
              </a:rPr>
              <a:t>k</a:t>
            </a:r>
            <a:r>
              <a:rPr lang="zh-CN" altLang="en-US" dirty="0">
                <a:solidFill>
                  <a:srgbClr val="FFFFFF"/>
                </a:solidFill>
                <a:latin typeface="微软雅黑" panose="020B0503020204020204" pitchFamily="34" charset="-122"/>
                <a:ea typeface="微软雅黑" panose="020B0503020204020204" pitchFamily="34" charset="-122"/>
              </a:rPr>
              <a:t>歌</a:t>
            </a:r>
          </a:p>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手机铃声制作</a:t>
            </a:r>
          </a:p>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音乐互动分享</a:t>
            </a:r>
          </a:p>
          <a:p>
            <a:pPr algn="just">
              <a:lnSpc>
                <a:spcPct val="150000"/>
              </a:lnSpc>
              <a:buFont typeface="Wingdings" pitchFamily="2" charset="2"/>
              <a:buChar char="Ø"/>
            </a:pPr>
            <a:r>
              <a:rPr lang="zh-CN" altLang="en-US" dirty="0">
                <a:solidFill>
                  <a:srgbClr val="FFFFFF"/>
                </a:solidFill>
                <a:latin typeface="微软雅黑" panose="020B0503020204020204" pitchFamily="34" charset="-122"/>
                <a:ea typeface="微软雅黑" panose="020B0503020204020204" pitchFamily="34" charset="-122"/>
              </a:rPr>
              <a:t>其他</a:t>
            </a:r>
          </a:p>
        </p:txBody>
      </p:sp>
      <p:sp>
        <p:nvSpPr>
          <p:cNvPr id="37" name="矩形 1">
            <a:extLst>
              <a:ext uri="{FF2B5EF4-FFF2-40B4-BE49-F238E27FC236}">
                <a16:creationId xmlns:a16="http://schemas.microsoft.com/office/drawing/2014/main" id="{B535D133-58C9-8E44-BE3C-799F909AA583}"/>
              </a:ext>
            </a:extLst>
          </p:cNvPr>
          <p:cNvSpPr>
            <a:spLocks noChangeArrowheads="1"/>
          </p:cNvSpPr>
          <p:nvPr>
            <p:custDataLst>
              <p:tags r:id="rId3"/>
            </p:custDataLst>
          </p:nvPr>
        </p:nvSpPr>
        <p:spPr bwMode="auto">
          <a:xfrm>
            <a:off x="9095702" y="3795153"/>
            <a:ext cx="15605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just">
              <a:lnSpc>
                <a:spcPct val="150000"/>
              </a:lnSpc>
              <a:buFont typeface="Wingdings" pitchFamily="2" charset="2"/>
              <a:buChar char="u"/>
            </a:pPr>
            <a:r>
              <a:rPr lang="zh-CN" altLang="en-US" dirty="0">
                <a:solidFill>
                  <a:srgbClr val="FFFFFF"/>
                </a:solidFill>
                <a:latin typeface="微软雅黑" panose="020B0503020204020204" pitchFamily="34" charset="-122"/>
                <a:ea typeface="微软雅黑" panose="020B0503020204020204" pitchFamily="34" charset="-122"/>
              </a:rPr>
              <a:t>简洁</a:t>
            </a:r>
          </a:p>
          <a:p>
            <a:pPr algn="just">
              <a:lnSpc>
                <a:spcPct val="150000"/>
              </a:lnSpc>
              <a:buFont typeface="Wingdings" pitchFamily="2" charset="2"/>
              <a:buChar char="u"/>
            </a:pPr>
            <a:r>
              <a:rPr lang="zh-CN" altLang="en-US" dirty="0">
                <a:solidFill>
                  <a:srgbClr val="FFFFFF"/>
                </a:solidFill>
                <a:latin typeface="微软雅黑" panose="020B0503020204020204" pitchFamily="34" charset="-122"/>
                <a:ea typeface="微软雅黑" panose="020B0503020204020204" pitchFamily="34" charset="-122"/>
              </a:rPr>
              <a:t>颜色鲜艳</a:t>
            </a:r>
          </a:p>
          <a:p>
            <a:pPr algn="just">
              <a:lnSpc>
                <a:spcPct val="150000"/>
              </a:lnSpc>
              <a:buFont typeface="Wingdings" pitchFamily="2" charset="2"/>
              <a:buChar char="u"/>
            </a:pPr>
            <a:r>
              <a:rPr lang="zh-CN" altLang="en-US" dirty="0">
                <a:solidFill>
                  <a:srgbClr val="FFFFFF"/>
                </a:solidFill>
                <a:latin typeface="微软雅黑" panose="020B0503020204020204" pitchFamily="34" charset="-122"/>
                <a:ea typeface="微软雅黑" panose="020B0503020204020204" pitchFamily="34" charset="-122"/>
              </a:rPr>
              <a:t>小众设计</a:t>
            </a:r>
          </a:p>
          <a:p>
            <a:pPr algn="just">
              <a:lnSpc>
                <a:spcPct val="150000"/>
              </a:lnSpc>
              <a:buFont typeface="Wingdings" pitchFamily="2" charset="2"/>
              <a:buChar char="u"/>
            </a:pPr>
            <a:r>
              <a:rPr lang="zh-CN" altLang="en-US" dirty="0">
                <a:solidFill>
                  <a:srgbClr val="FFFFFF"/>
                </a:solidFill>
                <a:latin typeface="微软雅黑" panose="020B0503020204020204" pitchFamily="34" charset="-122"/>
                <a:ea typeface="微软雅黑" panose="020B0503020204020204" pitchFamily="34" charset="-122"/>
              </a:rPr>
              <a:t>简单明了</a:t>
            </a:r>
          </a:p>
        </p:txBody>
      </p:sp>
    </p:spTree>
  </p:cSld>
  <p:clrMapOvr>
    <a:masterClrMapping/>
  </p:clrMapOvr>
  <p:transition advTm="7207">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upRight)">
                                      <p:cBhvr>
                                        <p:cTn id="7" dur="500"/>
                                        <p:tgtEl>
                                          <p:spTgt spid="30"/>
                                        </p:tgtEl>
                                      </p:cBhvr>
                                    </p:animEffect>
                                  </p:childTnLst>
                                </p:cTn>
                              </p:par>
                            </p:childTnLst>
                          </p:cTn>
                        </p:par>
                        <p:par>
                          <p:cTn id="8" fill="hold">
                            <p:stCondLst>
                              <p:cond delay="500"/>
                            </p:stCondLst>
                            <p:childTnLst>
                              <p:par>
                                <p:cTn id="9" presetID="2" presetClass="entr" presetSubtype="4" accel="50000" decel="5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accel="50000" decel="5000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2" presetClass="entr" presetSubtype="8" fill="hold" grpId="0" nodeType="withEffect">
                                  <p:stCondLst>
                                    <p:cond delay="0"/>
                                  </p:stCondLst>
                                  <p:iterate type="lt">
                                    <p:tmPct val="10000"/>
                                  </p:iterate>
                                  <p:childTnLst>
                                    <p:set>
                                      <p:cBhvr>
                                        <p:cTn id="24" dur="1" fill="hold">
                                          <p:stCondLst>
                                            <p:cond delay="0"/>
                                          </p:stCondLst>
                                        </p:cTn>
                                        <p:tgtEl>
                                          <p:spTgt spid="35"/>
                                        </p:tgtEl>
                                        <p:attrNameLst>
                                          <p:attrName>style.visibility</p:attrName>
                                        </p:attrNameLst>
                                      </p:cBhvr>
                                      <p:to>
                                        <p:strVal val="visible"/>
                                      </p:to>
                                    </p:set>
                                    <p:animEffect transition="in" filter="wipe(left)">
                                      <p:cBhvr>
                                        <p:cTn id="25" dur="250"/>
                                        <p:tgtEl>
                                          <p:spTgt spid="35"/>
                                        </p:tgtEl>
                                      </p:cBhvr>
                                    </p:animEffect>
                                  </p:childTnLst>
                                </p:cTn>
                              </p:par>
                              <p:par>
                                <p:cTn id="26" presetID="22" presetClass="entr" presetSubtype="8" fill="hold" grpId="0" nodeType="withEffect">
                                  <p:stCondLst>
                                    <p:cond delay="0"/>
                                  </p:stCondLst>
                                  <p:iterate type="lt">
                                    <p:tmPct val="10000"/>
                                  </p:iterate>
                                  <p:childTnLst>
                                    <p:set>
                                      <p:cBhvr>
                                        <p:cTn id="27" dur="1" fill="hold">
                                          <p:stCondLst>
                                            <p:cond delay="0"/>
                                          </p:stCondLst>
                                        </p:cTn>
                                        <p:tgtEl>
                                          <p:spTgt spid="36"/>
                                        </p:tgtEl>
                                        <p:attrNameLst>
                                          <p:attrName>style.visibility</p:attrName>
                                        </p:attrNameLst>
                                      </p:cBhvr>
                                      <p:to>
                                        <p:strVal val="visible"/>
                                      </p:to>
                                    </p:set>
                                    <p:animEffect transition="in" filter="wipe(left)">
                                      <p:cBhvr>
                                        <p:cTn id="28" dur="250"/>
                                        <p:tgtEl>
                                          <p:spTgt spid="36"/>
                                        </p:tgtEl>
                                      </p:cBhvr>
                                    </p:animEffect>
                                  </p:childTnLst>
                                </p:cTn>
                              </p:par>
                              <p:par>
                                <p:cTn id="29" presetID="22" presetClass="entr" presetSubtype="8" fill="hold" grpId="0" nodeType="withEffect">
                                  <p:stCondLst>
                                    <p:cond delay="0"/>
                                  </p:stCondLst>
                                  <p:iterate type="lt">
                                    <p:tmPct val="10000"/>
                                  </p:iterate>
                                  <p:childTnLst>
                                    <p:set>
                                      <p:cBhvr>
                                        <p:cTn id="30" dur="1" fill="hold">
                                          <p:stCondLst>
                                            <p:cond delay="0"/>
                                          </p:stCondLst>
                                        </p:cTn>
                                        <p:tgtEl>
                                          <p:spTgt spid="37"/>
                                        </p:tgtEl>
                                        <p:attrNameLst>
                                          <p:attrName>style.visibility</p:attrName>
                                        </p:attrNameLst>
                                      </p:cBhvr>
                                      <p:to>
                                        <p:strVal val="visible"/>
                                      </p:to>
                                    </p:set>
                                    <p:animEffect transition="in" filter="wipe(left)">
                                      <p:cBhvr>
                                        <p:cTn id="3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9462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600" b="0" dirty="0">
                <a:effectLst/>
                <a:latin typeface="微软雅黑" panose="020B0503020204020204" charset="-122"/>
                <a:ea typeface="微软雅黑" panose="020B0503020204020204" charset="-122"/>
              </a:rPr>
              <a:t>项目目标</a:t>
            </a:r>
            <a:endParaRPr lang="en-US" altLang="ko-KR" sz="2600" b="0" dirty="0">
              <a:effectLst/>
              <a:latin typeface="微软雅黑" panose="020B0503020204020204" charset="-122"/>
              <a:ea typeface="微软雅黑" panose="020B0503020204020204" charset="-122"/>
            </a:endParaRPr>
          </a:p>
        </p:txBody>
      </p:sp>
      <p:sp>
        <p:nvSpPr>
          <p:cNvPr id="4" name="Rectangle 3"/>
          <p:cNvSpPr txBox="1">
            <a:spLocks noChangeArrowheads="1"/>
          </p:cNvSpPr>
          <p:nvPr/>
        </p:nvSpPr>
        <p:spPr bwMode="auto">
          <a:xfrm>
            <a:off x="623889" y="677279"/>
            <a:ext cx="10944224"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zh-TW" altLang="en-US" sz="2000" b="0" dirty="0">
                <a:effectLst/>
                <a:latin typeface="Calibri" panose="020F0502020204030204" charset="0"/>
              </a:rPr>
              <a:t>开发一个可以播放主流音乐文本格式的播放器</a:t>
            </a:r>
            <a:r>
              <a:rPr lang="zh-CN" altLang="en-US" sz="2000" b="0" dirty="0">
                <a:effectLst/>
                <a:latin typeface="Calibri" panose="020F0502020204030204" charset="0"/>
              </a:rPr>
              <a:t>。</a:t>
            </a:r>
            <a:endParaRPr lang="en-US" altLang="ko-KR" sz="2000" b="0" dirty="0">
              <a:effectLst/>
              <a:latin typeface="Calibri" panose="020F0502020204030204" charset="0"/>
            </a:endParaRPr>
          </a:p>
        </p:txBody>
      </p:sp>
      <p:sp>
        <p:nvSpPr>
          <p:cNvPr id="37" name="Text Placeholder 3"/>
          <p:cNvSpPr txBox="1"/>
          <p:nvPr/>
        </p:nvSpPr>
        <p:spPr>
          <a:xfrm>
            <a:off x="8798525" y="3434977"/>
            <a:ext cx="3107725"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在线播放</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读取存储卡等多种播放控制</a:t>
            </a:r>
            <a:endParaRPr lang="zh-CN" altLang="en-US" sz="2000" dirty="0">
              <a:solidFill>
                <a:schemeClr val="bg1"/>
              </a:solidFill>
              <a:latin typeface="微软雅黑" panose="020B0503020204020204" charset="-122"/>
              <a:ea typeface="微软雅黑" panose="020B0503020204020204" charset="-122"/>
            </a:endParaRPr>
          </a:p>
        </p:txBody>
      </p:sp>
      <p:sp>
        <p:nvSpPr>
          <p:cNvPr id="40" name="Text Placeholder 3"/>
          <p:cNvSpPr txBox="1"/>
          <p:nvPr/>
        </p:nvSpPr>
        <p:spPr>
          <a:xfrm>
            <a:off x="8544845" y="2101536"/>
            <a:ext cx="1538883"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管理歌曲列表</a:t>
            </a:r>
            <a:endParaRPr lang="zh-CN" altLang="en-US" sz="2000" dirty="0">
              <a:solidFill>
                <a:schemeClr val="bg1"/>
              </a:solidFill>
              <a:latin typeface="微软雅黑" panose="020B0503020204020204" charset="-122"/>
              <a:ea typeface="微软雅黑" panose="020B0503020204020204" charset="-122"/>
            </a:endParaRPr>
          </a:p>
        </p:txBody>
      </p:sp>
      <p:sp>
        <p:nvSpPr>
          <p:cNvPr id="43" name="Text Placeholder 3"/>
          <p:cNvSpPr txBox="1"/>
          <p:nvPr/>
        </p:nvSpPr>
        <p:spPr>
          <a:xfrm>
            <a:off x="1774881" y="5225675"/>
            <a:ext cx="181870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可更换界面颜色</a:t>
            </a:r>
            <a:endParaRPr lang="zh-CN" altLang="en-US" sz="2000" dirty="0">
              <a:solidFill>
                <a:schemeClr val="bg1"/>
              </a:solidFill>
              <a:latin typeface="微软雅黑" panose="020B0503020204020204" charset="-122"/>
              <a:ea typeface="微软雅黑" panose="020B0503020204020204" charset="-122"/>
            </a:endParaRPr>
          </a:p>
        </p:txBody>
      </p:sp>
      <p:sp>
        <p:nvSpPr>
          <p:cNvPr id="46" name="Text Placeholder 3"/>
          <p:cNvSpPr txBox="1"/>
          <p:nvPr/>
        </p:nvSpPr>
        <p:spPr>
          <a:xfrm>
            <a:off x="207502" y="3487436"/>
            <a:ext cx="3130662" cy="9233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能控制播放</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暂停</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停止</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选择上一曲</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下一曲和音量控制</a:t>
            </a:r>
            <a:endParaRPr lang="zh-CN" altLang="en-US" sz="2000" dirty="0">
              <a:solidFill>
                <a:schemeClr val="bg1"/>
              </a:solidFill>
              <a:latin typeface="微软雅黑" panose="020B0503020204020204" charset="-122"/>
              <a:ea typeface="微软雅黑" panose="020B0503020204020204" charset="-122"/>
            </a:endParaRPr>
          </a:p>
        </p:txBody>
      </p:sp>
      <p:sp>
        <p:nvSpPr>
          <p:cNvPr id="49" name="Text Placeholder 3"/>
          <p:cNvSpPr txBox="1"/>
          <p:nvPr/>
        </p:nvSpPr>
        <p:spPr>
          <a:xfrm>
            <a:off x="399991" y="2214377"/>
            <a:ext cx="3122650"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播放</a:t>
            </a:r>
            <a:r>
              <a:rPr lang="en-US" altLang="zh-TW" sz="2000" dirty="0">
                <a:solidFill>
                  <a:schemeClr val="bg1"/>
                </a:solidFill>
                <a:latin typeface="微软雅黑" panose="020B0503020204020204" charset="-122"/>
                <a:ea typeface="微软雅黑" panose="020B0503020204020204" charset="-122"/>
              </a:rPr>
              <a:t>MP</a:t>
            </a:r>
            <a:r>
              <a:rPr lang="en-US" altLang="zh-CN" sz="2000" dirty="0">
                <a:solidFill>
                  <a:schemeClr val="bg1"/>
                </a:solidFill>
                <a:latin typeface="微软雅黑" panose="020B0503020204020204" charset="-122"/>
                <a:ea typeface="微软雅黑" panose="020B0503020204020204" charset="-122"/>
              </a:rPr>
              <a:t>3</a:t>
            </a:r>
            <a:r>
              <a:rPr lang="zh-TW" altLang="en-US" sz="2000" dirty="0">
                <a:solidFill>
                  <a:schemeClr val="bg1"/>
                </a:solidFill>
                <a:latin typeface="微软雅黑" panose="020B0503020204020204" charset="-122"/>
                <a:ea typeface="微软雅黑" panose="020B0503020204020204" charset="-122"/>
              </a:rPr>
              <a:t>等格式的音乐文件</a:t>
            </a:r>
            <a:endParaRPr lang="zh-CN" altLang="en-US" sz="2000" dirty="0">
              <a:solidFill>
                <a:schemeClr val="bg1"/>
              </a:solidFill>
              <a:latin typeface="微软雅黑" panose="020B0503020204020204" charset="-122"/>
              <a:ea typeface="微软雅黑" panose="020B0503020204020204" charset="-122"/>
            </a:endParaRPr>
          </a:p>
        </p:txBody>
      </p:sp>
      <p:sp>
        <p:nvSpPr>
          <p:cNvPr id="52" name="Text Placeholder 3"/>
          <p:cNvSpPr txBox="1"/>
          <p:nvPr/>
        </p:nvSpPr>
        <p:spPr>
          <a:xfrm>
            <a:off x="8479001" y="5030985"/>
            <a:ext cx="230832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TW" altLang="en-US" sz="2000" dirty="0">
                <a:solidFill>
                  <a:schemeClr val="bg1"/>
                </a:solidFill>
                <a:latin typeface="微软雅黑" panose="020B0503020204020204" charset="-122"/>
                <a:ea typeface="微软雅黑" panose="020B0503020204020204" charset="-122"/>
              </a:rPr>
              <a:t>界面简明</a:t>
            </a:r>
            <a:r>
              <a:rPr lang="zh-CN" altLang="en-US" sz="2000" dirty="0">
                <a:solidFill>
                  <a:schemeClr val="bg1"/>
                </a:solidFill>
                <a:latin typeface="微软雅黑" panose="020B0503020204020204" charset="-122"/>
                <a:ea typeface="微软雅黑" panose="020B0503020204020204" charset="-122"/>
              </a:rPr>
              <a:t>，</a:t>
            </a:r>
            <a:r>
              <a:rPr lang="zh-TW" altLang="en-US" sz="2000" dirty="0">
                <a:solidFill>
                  <a:schemeClr val="bg1"/>
                </a:solidFill>
                <a:latin typeface="微软雅黑" panose="020B0503020204020204" charset="-122"/>
                <a:ea typeface="微软雅黑" panose="020B0503020204020204" charset="-122"/>
              </a:rPr>
              <a:t>操作简单</a:t>
            </a:r>
            <a:endParaRPr lang="zh-CN" altLang="en-US" sz="2000" dirty="0">
              <a:solidFill>
                <a:schemeClr val="bg1"/>
              </a:solidFill>
              <a:latin typeface="微软雅黑" panose="020B0503020204020204" charset="-122"/>
              <a:ea typeface="微软雅黑" panose="020B0503020204020204" charset="-122"/>
            </a:endParaRPr>
          </a:p>
        </p:txBody>
      </p:sp>
      <p:sp>
        <p:nvSpPr>
          <p:cNvPr id="82" name="Freeform 81"/>
          <p:cNvSpPr/>
          <p:nvPr/>
        </p:nvSpPr>
        <p:spPr>
          <a:xfrm rot="2539609">
            <a:off x="6846619" y="4522709"/>
            <a:ext cx="641147" cy="106841"/>
          </a:xfrm>
          <a:custGeom>
            <a:avLst/>
            <a:gdLst/>
            <a:ahLst/>
            <a:cxnLst/>
            <a:rect l="0" t="0" r="0" b="0"/>
            <a:pathLst>
              <a:path>
                <a:moveTo>
                  <a:pt x="0" y="32211"/>
                </a:moveTo>
                <a:lnTo>
                  <a:pt x="386650" y="32211"/>
                </a:lnTo>
              </a:path>
            </a:pathLst>
          </a:custGeom>
          <a:noFill/>
          <a:ln>
            <a:solidFill>
              <a:schemeClr val="accent4"/>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Freeform 82"/>
          <p:cNvSpPr/>
          <p:nvPr/>
        </p:nvSpPr>
        <p:spPr>
          <a:xfrm>
            <a:off x="6930185" y="3724089"/>
            <a:ext cx="701802" cy="106841"/>
          </a:xfrm>
          <a:custGeom>
            <a:avLst/>
            <a:gdLst/>
            <a:ahLst/>
            <a:cxnLst/>
            <a:rect l="0" t="0" r="0" b="0"/>
            <a:pathLst>
              <a:path>
                <a:moveTo>
                  <a:pt x="0" y="32211"/>
                </a:moveTo>
                <a:lnTo>
                  <a:pt x="423229" y="32211"/>
                </a:lnTo>
              </a:path>
            </a:pathLst>
          </a:custGeom>
          <a:noFill/>
          <a:ln>
            <a:solidFill>
              <a:schemeClr val="accent3"/>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4" name="Freeform 83"/>
          <p:cNvSpPr/>
          <p:nvPr/>
        </p:nvSpPr>
        <p:spPr>
          <a:xfrm rot="19060391">
            <a:off x="6846619" y="2925469"/>
            <a:ext cx="641147" cy="106841"/>
          </a:xfrm>
          <a:custGeom>
            <a:avLst/>
            <a:gdLst/>
            <a:ahLst/>
            <a:cxnLst/>
            <a:rect l="0" t="0" r="0" b="0"/>
            <a:pathLst>
              <a:path>
                <a:moveTo>
                  <a:pt x="0" y="32211"/>
                </a:moveTo>
                <a:lnTo>
                  <a:pt x="386650" y="32211"/>
                </a:lnTo>
              </a:path>
            </a:pathLst>
          </a:custGeom>
          <a:noFill/>
          <a:ln>
            <a:solidFill>
              <a:schemeClr val="accent5">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6" name="Freeform 85"/>
          <p:cNvSpPr/>
          <p:nvPr/>
        </p:nvSpPr>
        <p:spPr>
          <a:xfrm>
            <a:off x="7171193" y="1845315"/>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04</a:t>
            </a:r>
          </a:p>
        </p:txBody>
      </p:sp>
      <p:sp>
        <p:nvSpPr>
          <p:cNvPr id="88" name="Freeform 87"/>
          <p:cNvSpPr/>
          <p:nvPr/>
        </p:nvSpPr>
        <p:spPr>
          <a:xfrm>
            <a:off x="7631989" y="3229101"/>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05</a:t>
            </a:r>
          </a:p>
        </p:txBody>
      </p:sp>
      <p:sp>
        <p:nvSpPr>
          <p:cNvPr id="90" name="Freeform 89"/>
          <p:cNvSpPr/>
          <p:nvPr/>
        </p:nvSpPr>
        <p:spPr>
          <a:xfrm>
            <a:off x="7171193" y="4636465"/>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06</a:t>
            </a:r>
          </a:p>
        </p:txBody>
      </p:sp>
      <p:sp>
        <p:nvSpPr>
          <p:cNvPr id="110" name="Freeform 109"/>
          <p:cNvSpPr/>
          <p:nvPr/>
        </p:nvSpPr>
        <p:spPr>
          <a:xfrm>
            <a:off x="5243110" y="2924100"/>
            <a:ext cx="1716950" cy="171716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endParaRPr lang="en-US" sz="4800" dirty="0">
              <a:solidFill>
                <a:schemeClr val="bg1"/>
              </a:solidFill>
              <a:latin typeface="微软雅黑" panose="020B0503020204020204" charset="-122"/>
              <a:ea typeface="微软雅黑" panose="020B0503020204020204" charset="-122"/>
            </a:endParaRPr>
          </a:p>
        </p:txBody>
      </p:sp>
      <p:sp>
        <p:nvSpPr>
          <p:cNvPr id="29" name="Freeform 28"/>
          <p:cNvSpPr/>
          <p:nvPr/>
        </p:nvSpPr>
        <p:spPr>
          <a:xfrm rot="19060391" flipH="1">
            <a:off x="4657664" y="4522709"/>
            <a:ext cx="641147" cy="106841"/>
          </a:xfrm>
          <a:custGeom>
            <a:avLst/>
            <a:gdLst/>
            <a:ahLst/>
            <a:cxnLst/>
            <a:rect l="0" t="0" r="0" b="0"/>
            <a:pathLst>
              <a:path>
                <a:moveTo>
                  <a:pt x="0" y="32211"/>
                </a:moveTo>
                <a:lnTo>
                  <a:pt x="386650" y="32211"/>
                </a:lnTo>
              </a:path>
            </a:pathLst>
          </a:custGeom>
          <a:noFill/>
          <a:ln>
            <a:solidFill>
              <a:schemeClr val="accent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Freeform 29"/>
          <p:cNvSpPr/>
          <p:nvPr/>
        </p:nvSpPr>
        <p:spPr>
          <a:xfrm flipH="1">
            <a:off x="4513440" y="3724089"/>
            <a:ext cx="701802" cy="106841"/>
          </a:xfrm>
          <a:custGeom>
            <a:avLst/>
            <a:gdLst/>
            <a:ahLst/>
            <a:cxnLst/>
            <a:rect l="0" t="0" r="0" b="0"/>
            <a:pathLst>
              <a:path>
                <a:moveTo>
                  <a:pt x="0" y="32211"/>
                </a:moveTo>
                <a:lnTo>
                  <a:pt x="423229" y="32211"/>
                </a:lnTo>
              </a:path>
            </a:pathLst>
          </a:custGeom>
          <a:noFill/>
          <a:ln>
            <a:solidFill>
              <a:schemeClr val="accent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30"/>
          <p:cNvSpPr/>
          <p:nvPr/>
        </p:nvSpPr>
        <p:spPr>
          <a:xfrm rot="2539609" flipH="1">
            <a:off x="4657664" y="2925469"/>
            <a:ext cx="641147" cy="106841"/>
          </a:xfrm>
          <a:custGeom>
            <a:avLst/>
            <a:gdLst/>
            <a:ahLst/>
            <a:cxnLst/>
            <a:rect l="0" t="0" r="0" b="0"/>
            <a:pathLst>
              <a:path>
                <a:moveTo>
                  <a:pt x="0" y="32211"/>
                </a:moveTo>
                <a:lnTo>
                  <a:pt x="386650" y="32211"/>
                </a:lnTo>
              </a:path>
            </a:pathLst>
          </a:custGeom>
          <a:noFill/>
          <a:ln>
            <a:solidFill>
              <a:schemeClr val="accent4"/>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Freeform 31"/>
          <p:cNvSpPr/>
          <p:nvPr/>
        </p:nvSpPr>
        <p:spPr>
          <a:xfrm>
            <a:off x="3770538" y="1845315"/>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01</a:t>
            </a:r>
          </a:p>
        </p:txBody>
      </p:sp>
      <p:sp>
        <p:nvSpPr>
          <p:cNvPr id="33" name="Freeform 32"/>
          <p:cNvSpPr/>
          <p:nvPr/>
        </p:nvSpPr>
        <p:spPr>
          <a:xfrm>
            <a:off x="3408025" y="3229101"/>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02</a:t>
            </a:r>
          </a:p>
        </p:txBody>
      </p:sp>
      <p:sp>
        <p:nvSpPr>
          <p:cNvPr id="34" name="Freeform 33"/>
          <p:cNvSpPr/>
          <p:nvPr/>
        </p:nvSpPr>
        <p:spPr>
          <a:xfrm>
            <a:off x="3792022" y="4636465"/>
            <a:ext cx="1096675" cy="1096817"/>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gradFill>
            <a:gsLst>
              <a:gs pos="0">
                <a:srgbClr val="7B5A85"/>
              </a:gs>
              <a:gs pos="100000">
                <a:srgbClr val="C35954"/>
              </a:gs>
            </a:gsLst>
            <a:lin ang="0" scaled="0"/>
          </a:gradFill>
          <a:ln w="127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824" tIns="141824" rIns="141824" bIns="141824" numCol="1" spcCol="1693" anchor="ctr" anchorCtr="0">
            <a:noAutofit/>
          </a:bodyPr>
          <a:lstStyle/>
          <a:p>
            <a:pPr algn="ctr" defTabSz="888365">
              <a:lnSpc>
                <a:spcPct val="90000"/>
              </a:lnSpc>
              <a:spcBef>
                <a:spcPct val="0"/>
              </a:spcBef>
              <a:spcAft>
                <a:spcPct val="35000"/>
              </a:spcAft>
            </a:pPr>
            <a:r>
              <a:rPr lang="en-US" sz="3200" dirty="0">
                <a:solidFill>
                  <a:schemeClr val="bg1"/>
                </a:solidFill>
                <a:latin typeface="微软雅黑" panose="020B0503020204020204" charset="-122"/>
                <a:ea typeface="微软雅黑" panose="020B0503020204020204" charset="-122"/>
              </a:rPr>
              <a:t>03</a:t>
            </a:r>
          </a:p>
        </p:txBody>
      </p:sp>
      <p:grpSp>
        <p:nvGrpSpPr>
          <p:cNvPr id="54" name="组合 53"/>
          <p:cNvGrpSpPr/>
          <p:nvPr/>
        </p:nvGrpSpPr>
        <p:grpSpPr>
          <a:xfrm>
            <a:off x="5860536" y="3493237"/>
            <a:ext cx="545212" cy="510191"/>
            <a:chOff x="6661150" y="233363"/>
            <a:chExt cx="320675" cy="300038"/>
          </a:xfrm>
          <a:solidFill>
            <a:schemeClr val="bg1"/>
          </a:solidFill>
        </p:grpSpPr>
        <p:sp>
          <p:nvSpPr>
            <p:cNvPr id="55"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微软雅黑" panose="020B0503020204020204" charset="-122"/>
                <a:ea typeface="微软雅黑" panose="020B0503020204020204" charset="-122"/>
              </a:endParaRPr>
            </a:p>
          </p:txBody>
        </p:sp>
        <p:sp>
          <p:nvSpPr>
            <p:cNvPr id="56"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微软雅黑" panose="020B0503020204020204" charset="-122"/>
                <a:ea typeface="微软雅黑" panose="020B0503020204020204" charset="-122"/>
              </a:endParaRPr>
            </a:p>
          </p:txBody>
        </p:sp>
        <p:sp>
          <p:nvSpPr>
            <p:cNvPr id="57"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solidFill>
                <a:latin typeface="微软雅黑" panose="020B0503020204020204" charset="-122"/>
                <a:ea typeface="微软雅黑" panose="020B0503020204020204" charset="-122"/>
              </a:endParaRPr>
            </a:p>
          </p:txBody>
        </p:sp>
        <p:sp>
          <p:nvSpPr>
            <p:cNvPr id="58"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solidFill>
                <a:latin typeface="微软雅黑" panose="020B0503020204020204" charset="-122"/>
                <a:ea typeface="微软雅黑" panose="020B0503020204020204" charset="-122"/>
              </a:endParaRPr>
            </a:p>
          </p:txBody>
        </p:sp>
      </p:grpSp>
    </p:spTree>
  </p:cSld>
  <p:clrMapOvr>
    <a:masterClrMapping/>
  </p:clrMapOvr>
  <p:transition advTm="1053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 calcmode="lin" valueType="num">
                                      <p:cBhvr>
                                        <p:cTn id="9" dur="500" fill="hold"/>
                                        <p:tgtEl>
                                          <p:spTgt spid="110"/>
                                        </p:tgtEl>
                                        <p:attrNameLst>
                                          <p:attrName>style.rotation</p:attrName>
                                        </p:attrNameLst>
                                      </p:cBhvr>
                                      <p:tavLst>
                                        <p:tav tm="0">
                                          <p:val>
                                            <p:fltVal val="360"/>
                                          </p:val>
                                        </p:tav>
                                        <p:tav tm="100000">
                                          <p:val>
                                            <p:fltVal val="0"/>
                                          </p:val>
                                        </p:tav>
                                      </p:tavLst>
                                    </p:anim>
                                    <p:animEffect transition="in" filter="fade">
                                      <p:cBhvr>
                                        <p:cTn id="10" dur="500"/>
                                        <p:tgtEl>
                                          <p:spTgt spid="110"/>
                                        </p:tgtEl>
                                      </p:cBhvr>
                                    </p:animEffect>
                                  </p:childTnLst>
                                </p:cTn>
                              </p:par>
                            </p:childTnLst>
                          </p:cTn>
                        </p:par>
                        <p:par>
                          <p:cTn id="11" fill="hold">
                            <p:stCondLst>
                              <p:cond delay="500"/>
                            </p:stCondLst>
                            <p:childTnLst>
                              <p:par>
                                <p:cTn id="12" presetID="18" presetClass="entr" presetSubtype="9"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strips(upLeft)">
                                      <p:cBhvr>
                                        <p:cTn id="14" dur="500"/>
                                        <p:tgtEl>
                                          <p:spTgt spid="31"/>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p:cTn id="18" dur="500" fill="hold"/>
                                        <p:tgtEl>
                                          <p:spTgt spid="32"/>
                                        </p:tgtEl>
                                        <p:attrNameLst>
                                          <p:attrName>ppt_w</p:attrName>
                                        </p:attrNameLst>
                                      </p:cBhvr>
                                      <p:tavLst>
                                        <p:tav tm="0">
                                          <p:val>
                                            <p:fltVal val="0"/>
                                          </p:val>
                                        </p:tav>
                                        <p:tav tm="100000">
                                          <p:val>
                                            <p:strVal val="#ppt_w"/>
                                          </p:val>
                                        </p:tav>
                                      </p:tavLst>
                                    </p:anim>
                                    <p:anim calcmode="lin" valueType="num">
                                      <p:cBhvr>
                                        <p:cTn id="19" dur="500" fill="hold"/>
                                        <p:tgtEl>
                                          <p:spTgt spid="32"/>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8" presetClass="entr" presetSubtype="1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strips(downLeft)">
                                      <p:cBhvr>
                                        <p:cTn id="23" dur="500"/>
                                        <p:tgtEl>
                                          <p:spTgt spid="30"/>
                                        </p:tgtEl>
                                      </p:cBhvr>
                                    </p:animEffect>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18" presetClass="entr" presetSubtype="12"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strips(downLeft)">
                                      <p:cBhvr>
                                        <p:cTn id="32" dur="500"/>
                                        <p:tgtEl>
                                          <p:spTgt spid="29"/>
                                        </p:tgtEl>
                                      </p:cBhvr>
                                    </p:animEffect>
                                  </p:childTnLst>
                                </p:cTn>
                              </p:par>
                            </p:childTnLst>
                          </p:cTn>
                        </p:par>
                        <p:par>
                          <p:cTn id="33" fill="hold">
                            <p:stCondLst>
                              <p:cond delay="3000"/>
                            </p:stCondLst>
                            <p:childTnLst>
                              <p:par>
                                <p:cTn id="34" presetID="23" presetClass="entr" presetSubtype="16"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18" presetClass="entr" presetSubtype="3"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strips(upRight)">
                                      <p:cBhvr>
                                        <p:cTn id="41" dur="500"/>
                                        <p:tgtEl>
                                          <p:spTgt spid="84"/>
                                        </p:tgtEl>
                                      </p:cBhvr>
                                    </p:animEffect>
                                  </p:childTnLst>
                                </p:cTn>
                              </p:par>
                            </p:childTnLst>
                          </p:cTn>
                        </p:par>
                        <p:par>
                          <p:cTn id="42" fill="hold">
                            <p:stCondLst>
                              <p:cond delay="4000"/>
                            </p:stCondLst>
                            <p:childTnLst>
                              <p:par>
                                <p:cTn id="43" presetID="23" presetClass="entr" presetSubtype="16" fill="hold" grpId="0" nodeType="afterEffect">
                                  <p:stCondLst>
                                    <p:cond delay="0"/>
                                  </p:stCondLst>
                                  <p:childTnLst>
                                    <p:set>
                                      <p:cBhvr>
                                        <p:cTn id="44" dur="1" fill="hold">
                                          <p:stCondLst>
                                            <p:cond delay="0"/>
                                          </p:stCondLst>
                                        </p:cTn>
                                        <p:tgtEl>
                                          <p:spTgt spid="86"/>
                                        </p:tgtEl>
                                        <p:attrNameLst>
                                          <p:attrName>style.visibility</p:attrName>
                                        </p:attrNameLst>
                                      </p:cBhvr>
                                      <p:to>
                                        <p:strVal val="visible"/>
                                      </p:to>
                                    </p:set>
                                    <p:anim calcmode="lin" valueType="num">
                                      <p:cBhvr>
                                        <p:cTn id="45" dur="500" fill="hold"/>
                                        <p:tgtEl>
                                          <p:spTgt spid="86"/>
                                        </p:tgtEl>
                                        <p:attrNameLst>
                                          <p:attrName>ppt_w</p:attrName>
                                        </p:attrNameLst>
                                      </p:cBhvr>
                                      <p:tavLst>
                                        <p:tav tm="0">
                                          <p:val>
                                            <p:fltVal val="0"/>
                                          </p:val>
                                        </p:tav>
                                        <p:tav tm="100000">
                                          <p:val>
                                            <p:strVal val="#ppt_w"/>
                                          </p:val>
                                        </p:tav>
                                      </p:tavLst>
                                    </p:anim>
                                    <p:anim calcmode="lin" valueType="num">
                                      <p:cBhvr>
                                        <p:cTn id="46" dur="500" fill="hold"/>
                                        <p:tgtEl>
                                          <p:spTgt spid="86"/>
                                        </p:tgtEl>
                                        <p:attrNameLst>
                                          <p:attrName>ppt_h</p:attrName>
                                        </p:attrNameLst>
                                      </p:cBhvr>
                                      <p:tavLst>
                                        <p:tav tm="0">
                                          <p:val>
                                            <p:fltVal val="0"/>
                                          </p:val>
                                        </p:tav>
                                        <p:tav tm="100000">
                                          <p:val>
                                            <p:strVal val="#ppt_h"/>
                                          </p:val>
                                        </p:tav>
                                      </p:tavLst>
                                    </p:anim>
                                  </p:childTnLst>
                                </p:cTn>
                              </p:par>
                            </p:childTnLst>
                          </p:cTn>
                        </p:par>
                        <p:par>
                          <p:cTn id="47" fill="hold">
                            <p:stCondLst>
                              <p:cond delay="4500"/>
                            </p:stCondLst>
                            <p:childTnLst>
                              <p:par>
                                <p:cTn id="48" presetID="18" presetClass="entr" presetSubtype="3" fill="hold" nodeType="after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strips(upRight)">
                                      <p:cBhvr>
                                        <p:cTn id="50" dur="500"/>
                                        <p:tgtEl>
                                          <p:spTgt spid="83"/>
                                        </p:tgtEl>
                                      </p:cBhvr>
                                    </p:animEffect>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88"/>
                                        </p:tgtEl>
                                        <p:attrNameLst>
                                          <p:attrName>style.visibility</p:attrName>
                                        </p:attrNameLst>
                                      </p:cBhvr>
                                      <p:to>
                                        <p:strVal val="visible"/>
                                      </p:to>
                                    </p:set>
                                    <p:anim calcmode="lin" valueType="num">
                                      <p:cBhvr>
                                        <p:cTn id="54" dur="500" fill="hold"/>
                                        <p:tgtEl>
                                          <p:spTgt spid="88"/>
                                        </p:tgtEl>
                                        <p:attrNameLst>
                                          <p:attrName>ppt_w</p:attrName>
                                        </p:attrNameLst>
                                      </p:cBhvr>
                                      <p:tavLst>
                                        <p:tav tm="0">
                                          <p:val>
                                            <p:fltVal val="0"/>
                                          </p:val>
                                        </p:tav>
                                        <p:tav tm="100000">
                                          <p:val>
                                            <p:strVal val="#ppt_w"/>
                                          </p:val>
                                        </p:tav>
                                      </p:tavLst>
                                    </p:anim>
                                    <p:anim calcmode="lin" valueType="num">
                                      <p:cBhvr>
                                        <p:cTn id="55" dur="500" fill="hold"/>
                                        <p:tgtEl>
                                          <p:spTgt spid="8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strips(downRight)">
                                      <p:cBhvr>
                                        <p:cTn id="59" dur="500"/>
                                        <p:tgtEl>
                                          <p:spTgt spid="82"/>
                                        </p:tgtEl>
                                      </p:cBhvr>
                                    </p:animEffect>
                                  </p:childTnLst>
                                </p:cTn>
                              </p:par>
                            </p:childTnLst>
                          </p:cTn>
                        </p:par>
                        <p:par>
                          <p:cTn id="60" fill="hold">
                            <p:stCondLst>
                              <p:cond delay="6000"/>
                            </p:stCondLst>
                            <p:childTnLst>
                              <p:par>
                                <p:cTn id="61" presetID="23" presetClass="entr" presetSubtype="16"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 calcmode="lin" valueType="num">
                                      <p:cBhvr>
                                        <p:cTn id="63" dur="500" fill="hold"/>
                                        <p:tgtEl>
                                          <p:spTgt spid="90"/>
                                        </p:tgtEl>
                                        <p:attrNameLst>
                                          <p:attrName>ppt_w</p:attrName>
                                        </p:attrNameLst>
                                      </p:cBhvr>
                                      <p:tavLst>
                                        <p:tav tm="0">
                                          <p:val>
                                            <p:fltVal val="0"/>
                                          </p:val>
                                        </p:tav>
                                        <p:tav tm="100000">
                                          <p:val>
                                            <p:strVal val="#ppt_w"/>
                                          </p:val>
                                        </p:tav>
                                      </p:tavLst>
                                    </p:anim>
                                    <p:anim calcmode="lin" valueType="num">
                                      <p:cBhvr>
                                        <p:cTn id="64" dur="500" fill="hold"/>
                                        <p:tgtEl>
                                          <p:spTgt spid="90"/>
                                        </p:tgtEl>
                                        <p:attrNameLst>
                                          <p:attrName>ppt_h</p:attrName>
                                        </p:attrNameLst>
                                      </p:cBhvr>
                                      <p:tavLst>
                                        <p:tav tm="0">
                                          <p:val>
                                            <p:fltVal val="0"/>
                                          </p:val>
                                        </p:tav>
                                        <p:tav tm="100000">
                                          <p:val>
                                            <p:strVal val="#ppt_h"/>
                                          </p:val>
                                        </p:tav>
                                      </p:tavLst>
                                    </p:anim>
                                  </p:childTnLst>
                                </p:cTn>
                              </p:par>
                            </p:childTnLst>
                          </p:cTn>
                        </p:par>
                        <p:par>
                          <p:cTn id="65" fill="hold">
                            <p:stCondLst>
                              <p:cond delay="6500"/>
                            </p:stCondLst>
                            <p:childTnLst>
                              <p:par>
                                <p:cTn id="66" presetID="2" presetClass="entr" presetSubtype="4" accel="50000" decel="50000"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ppt_x"/>
                                          </p:val>
                                        </p:tav>
                                        <p:tav tm="100000">
                                          <p:val>
                                            <p:strVal val="#ppt_x"/>
                                          </p:val>
                                        </p:tav>
                                      </p:tavLst>
                                    </p:anim>
                                    <p:anim calcmode="lin" valueType="num">
                                      <p:cBhvr additive="base">
                                        <p:cTn id="6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88" grpId="0" bldLvl="0" animBg="1"/>
      <p:bldP spid="90" grpId="0" bldLvl="0" animBg="1"/>
      <p:bldP spid="110" grpId="0" bldLvl="0" animBg="1"/>
      <p:bldP spid="32" grpId="0" bldLvl="0" animBg="1"/>
      <p:bldP spid="33" grpId="0" bldLvl="0" animBg="1"/>
      <p:bldP spid="3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9462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600" b="0" dirty="0">
                <a:effectLst/>
                <a:latin typeface="微软雅黑" panose="020B0503020204020204" charset="-122"/>
                <a:ea typeface="微软雅黑" panose="020B0503020204020204" charset="-122"/>
              </a:rPr>
              <a:t>典型用户场景及需求</a:t>
            </a:r>
            <a:endParaRPr lang="en-US" altLang="ko-KR" sz="2600" b="0" dirty="0">
              <a:effectLst/>
              <a:latin typeface="微软雅黑" panose="020B0503020204020204" charset="-122"/>
              <a:ea typeface="微软雅黑" panose="020B0503020204020204" charset="-122"/>
            </a:endParaRPr>
          </a:p>
        </p:txBody>
      </p:sp>
      <p:sp>
        <p:nvSpPr>
          <p:cNvPr id="35" name="流程图: 手动输入 6">
            <a:extLst>
              <a:ext uri="{FF2B5EF4-FFF2-40B4-BE49-F238E27FC236}">
                <a16:creationId xmlns:a16="http://schemas.microsoft.com/office/drawing/2014/main" id="{11AB42E0-95D6-2A44-8AD8-1613AC608653}"/>
              </a:ext>
            </a:extLst>
          </p:cNvPr>
          <p:cNvSpPr/>
          <p:nvPr>
            <p:custDataLst>
              <p:tags r:id="rId1"/>
            </p:custDataLst>
          </p:nvPr>
        </p:nvSpPr>
        <p:spPr>
          <a:xfrm>
            <a:off x="550863" y="3494297"/>
            <a:ext cx="2290762" cy="3218822"/>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6" name="流程图: 手动输入 8">
            <a:extLst>
              <a:ext uri="{FF2B5EF4-FFF2-40B4-BE49-F238E27FC236}">
                <a16:creationId xmlns:a16="http://schemas.microsoft.com/office/drawing/2014/main" id="{C3E8097B-3635-1A40-A02D-4EE9DCAFB549}"/>
              </a:ext>
            </a:extLst>
          </p:cNvPr>
          <p:cNvSpPr/>
          <p:nvPr>
            <p:custDataLst>
              <p:tags r:id="rId2"/>
            </p:custDataLst>
          </p:nvPr>
        </p:nvSpPr>
        <p:spPr>
          <a:xfrm>
            <a:off x="3772698" y="2495454"/>
            <a:ext cx="3287713" cy="4217665"/>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8" name="流程图: 手动输入 10">
            <a:extLst>
              <a:ext uri="{FF2B5EF4-FFF2-40B4-BE49-F238E27FC236}">
                <a16:creationId xmlns:a16="http://schemas.microsoft.com/office/drawing/2014/main" id="{0429B87D-D21C-1342-8AE0-BCA5A015051C}"/>
              </a:ext>
            </a:extLst>
          </p:cNvPr>
          <p:cNvSpPr/>
          <p:nvPr>
            <p:custDataLst>
              <p:tags r:id="rId3"/>
            </p:custDataLst>
          </p:nvPr>
        </p:nvSpPr>
        <p:spPr>
          <a:xfrm>
            <a:off x="8064500" y="1103288"/>
            <a:ext cx="3594100" cy="5609831"/>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9" name="矩形 38">
            <a:extLst>
              <a:ext uri="{FF2B5EF4-FFF2-40B4-BE49-F238E27FC236}">
                <a16:creationId xmlns:a16="http://schemas.microsoft.com/office/drawing/2014/main" id="{65A8C97D-4BE5-9741-B964-80B4895AF6F7}"/>
              </a:ext>
            </a:extLst>
          </p:cNvPr>
          <p:cNvSpPr>
            <a:spLocks noChangeArrowheads="1"/>
          </p:cNvSpPr>
          <p:nvPr>
            <p:custDataLst>
              <p:tags r:id="rId4"/>
            </p:custDataLst>
          </p:nvPr>
        </p:nvSpPr>
        <p:spPr bwMode="auto">
          <a:xfrm>
            <a:off x="1085850" y="3980957"/>
            <a:ext cx="12207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FFD853"/>
                </a:solidFill>
                <a:latin typeface="Calibri" panose="020F0502020204030204" pitchFamily="34" charset="0"/>
                <a:ea typeface="宋体" panose="02010600030101010101" pitchFamily="2" charset="-122"/>
              </a:rPr>
              <a:t>1)</a:t>
            </a:r>
            <a:r>
              <a:rPr lang="zh-CN" altLang="en-US" sz="2800" b="1" dirty="0">
                <a:solidFill>
                  <a:srgbClr val="FFD853"/>
                </a:solidFill>
                <a:latin typeface="Calibri" panose="020F0502020204030204" pitchFamily="34" charset="0"/>
                <a:ea typeface="宋体" panose="02010600030101010101" pitchFamily="2" charset="-122"/>
              </a:rPr>
              <a:t>背景</a:t>
            </a:r>
            <a:endParaRPr lang="zh-CN" altLang="en-US" dirty="0">
              <a:solidFill>
                <a:srgbClr val="FFD853"/>
              </a:solidFill>
              <a:latin typeface="Calibri" panose="020F0502020204030204" pitchFamily="34" charset="0"/>
              <a:ea typeface="宋体" panose="02010600030101010101" pitchFamily="2" charset="-122"/>
            </a:endParaRPr>
          </a:p>
          <a:p>
            <a:endParaRPr lang="zh-CN" altLang="en-US" dirty="0">
              <a:solidFill>
                <a:srgbClr val="FFD853"/>
              </a:solidFill>
              <a:latin typeface="Calibri" panose="020F0502020204030204" pitchFamily="34" charset="0"/>
              <a:ea typeface="宋体" panose="02010600030101010101" pitchFamily="2" charset="-122"/>
            </a:endParaRPr>
          </a:p>
        </p:txBody>
      </p:sp>
      <p:sp>
        <p:nvSpPr>
          <p:cNvPr id="42" name="矩形 41">
            <a:extLst>
              <a:ext uri="{FF2B5EF4-FFF2-40B4-BE49-F238E27FC236}">
                <a16:creationId xmlns:a16="http://schemas.microsoft.com/office/drawing/2014/main" id="{B4CCF3ED-4408-1F40-A863-DFEE329FEC0A}"/>
              </a:ext>
            </a:extLst>
          </p:cNvPr>
          <p:cNvSpPr>
            <a:spLocks noChangeArrowheads="1"/>
          </p:cNvSpPr>
          <p:nvPr>
            <p:custDataLst>
              <p:tags r:id="rId5"/>
            </p:custDataLst>
          </p:nvPr>
        </p:nvSpPr>
        <p:spPr bwMode="auto">
          <a:xfrm>
            <a:off x="3928272" y="3281052"/>
            <a:ext cx="2976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FFD853"/>
                </a:solidFill>
                <a:latin typeface="Calibri" panose="020F0502020204030204" pitchFamily="34" charset="0"/>
                <a:ea typeface="宋体" panose="02010600030101010101" pitchFamily="2" charset="-122"/>
              </a:rPr>
              <a:t>2)典型用户的需求</a:t>
            </a:r>
          </a:p>
        </p:txBody>
      </p:sp>
      <p:sp>
        <p:nvSpPr>
          <p:cNvPr id="45" name="矩形 44">
            <a:extLst>
              <a:ext uri="{FF2B5EF4-FFF2-40B4-BE49-F238E27FC236}">
                <a16:creationId xmlns:a16="http://schemas.microsoft.com/office/drawing/2014/main" id="{1B5FEC56-6CE6-754D-9E11-DBACE7789A29}"/>
              </a:ext>
            </a:extLst>
          </p:cNvPr>
          <p:cNvSpPr>
            <a:spLocks noChangeArrowheads="1"/>
          </p:cNvSpPr>
          <p:nvPr>
            <p:custDataLst>
              <p:tags r:id="rId6"/>
            </p:custDataLst>
          </p:nvPr>
        </p:nvSpPr>
        <p:spPr bwMode="auto">
          <a:xfrm>
            <a:off x="9127728" y="1759042"/>
            <a:ext cx="14874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FFD853"/>
                </a:solidFill>
                <a:latin typeface="Calibri" panose="020F0502020204030204" pitchFamily="34" charset="0"/>
                <a:ea typeface="宋体" panose="02010600030101010101" pitchFamily="2" charset="-122"/>
              </a:rPr>
              <a:t>3</a:t>
            </a:r>
            <a:r>
              <a:rPr lang="zh-CN" altLang="en-US" sz="2800" b="1" dirty="0">
                <a:solidFill>
                  <a:srgbClr val="FFD853"/>
                </a:solidFill>
                <a:latin typeface="Calibri" panose="020F0502020204030204" pitchFamily="34" charset="0"/>
                <a:ea typeface="宋体" panose="02010600030101010101" pitchFamily="2" charset="-122"/>
              </a:rPr>
              <a:t>)假设</a:t>
            </a:r>
          </a:p>
        </p:txBody>
      </p:sp>
      <p:sp>
        <p:nvSpPr>
          <p:cNvPr id="13" name="矩形 12">
            <a:extLst>
              <a:ext uri="{FF2B5EF4-FFF2-40B4-BE49-F238E27FC236}">
                <a16:creationId xmlns:a16="http://schemas.microsoft.com/office/drawing/2014/main" id="{E4EB3054-2B1E-D242-AE94-9E8041ABE6FE}"/>
              </a:ext>
            </a:extLst>
          </p:cNvPr>
          <p:cNvSpPr>
            <a:spLocks noChangeArrowheads="1"/>
          </p:cNvSpPr>
          <p:nvPr>
            <p:custDataLst>
              <p:tags r:id="rId7"/>
            </p:custDataLst>
          </p:nvPr>
        </p:nvSpPr>
        <p:spPr bwMode="auto">
          <a:xfrm>
            <a:off x="790574" y="4731881"/>
            <a:ext cx="181133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TW" sz="2000" dirty="0">
                <a:solidFill>
                  <a:srgbClr val="FFFFFF"/>
                </a:solidFill>
                <a:latin typeface="微软雅黑" panose="020B0503020204020204" pitchFamily="34" charset="-122"/>
                <a:ea typeface="微软雅黑" panose="020B0503020204020204" pitchFamily="34" charset="-122"/>
              </a:rPr>
              <a:t>典型用户:</a:t>
            </a:r>
          </a:p>
          <a:p>
            <a:r>
              <a:rPr lang="zh-CN" altLang="zh-TW" sz="2000" dirty="0">
                <a:solidFill>
                  <a:srgbClr val="FFFFFF"/>
                </a:solidFill>
                <a:latin typeface="微软雅黑" panose="020B0503020204020204" pitchFamily="34" charset="-122"/>
                <a:ea typeface="微软雅黑" panose="020B0503020204020204" pitchFamily="34" charset="-122"/>
              </a:rPr>
              <a:t>上班族思琪 女 30岁</a:t>
            </a:r>
          </a:p>
        </p:txBody>
      </p:sp>
      <p:sp>
        <p:nvSpPr>
          <p:cNvPr id="14" name="矩形 13">
            <a:extLst>
              <a:ext uri="{FF2B5EF4-FFF2-40B4-BE49-F238E27FC236}">
                <a16:creationId xmlns:a16="http://schemas.microsoft.com/office/drawing/2014/main" id="{796E4A11-6BD0-1F4B-8C0F-F5D141B97472}"/>
              </a:ext>
            </a:extLst>
          </p:cNvPr>
          <p:cNvSpPr>
            <a:spLocks noChangeArrowheads="1"/>
          </p:cNvSpPr>
          <p:nvPr>
            <p:custDataLst>
              <p:tags r:id="rId8"/>
            </p:custDataLst>
          </p:nvPr>
        </p:nvSpPr>
        <p:spPr bwMode="auto">
          <a:xfrm>
            <a:off x="3845714" y="3908203"/>
            <a:ext cx="3059121"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a.思琪会定期回顾自己近期最常听的歌曲</a:t>
            </a:r>
          </a:p>
          <a:p>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b.思琪想要建立每段时间自己最常听的歌曲的歌单</a:t>
            </a:r>
          </a:p>
          <a:p>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c.思琪想要把用户界面调整为夜间模式</a:t>
            </a:r>
          </a:p>
        </p:txBody>
      </p:sp>
      <p:sp>
        <p:nvSpPr>
          <p:cNvPr id="15" name="矩形 14">
            <a:extLst>
              <a:ext uri="{FF2B5EF4-FFF2-40B4-BE49-F238E27FC236}">
                <a16:creationId xmlns:a16="http://schemas.microsoft.com/office/drawing/2014/main" id="{C730BE14-D1D6-2E44-B906-D4324309407D}"/>
              </a:ext>
            </a:extLst>
          </p:cNvPr>
          <p:cNvSpPr>
            <a:spLocks noChangeArrowheads="1"/>
          </p:cNvSpPr>
          <p:nvPr>
            <p:custDataLst>
              <p:tags r:id="rId9"/>
            </p:custDataLst>
          </p:nvPr>
        </p:nvSpPr>
        <p:spPr bwMode="auto">
          <a:xfrm>
            <a:off x="8084344" y="2275815"/>
            <a:ext cx="357425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TW" sz="2000" dirty="0">
                <a:solidFill>
                  <a:srgbClr val="FFFFFF"/>
                </a:solidFill>
                <a:latin typeface="微软雅黑" panose="020B0503020204020204" pitchFamily="34" charset="-122"/>
                <a:ea typeface="微软雅黑" panose="020B0503020204020204" pitchFamily="34" charset="-122"/>
              </a:rPr>
              <a:t>a.首页已经完成;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b.播放界面已经完成;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c.首页左侧导航已经完成;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d.界面颜色模式已经完成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;e.历史最多播放功能已经完成;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f.歌单详情界面已经完成;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g.思琪有条件和能力使用该平台</a:t>
            </a:r>
            <a:r>
              <a:rPr lang="zh-CN" altLang="zh-TW" sz="1600" dirty="0">
                <a:solidFill>
                  <a:srgbClr val="FF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12075741"/>
      </p:ext>
    </p:extLst>
  </p:cSld>
  <p:clrMapOvr>
    <a:masterClrMapping/>
  </p:clrMapOvr>
  <p:transition advTm="1053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100000">
                                          <p:val>
                                            <p:strVal val="#ppt_x"/>
                                          </p:val>
                                        </p:tav>
                                      </p:tavLst>
                                    </p:anim>
                                    <p:anim calcmode="lin" valueType="num">
                                      <p:cBhvr>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ppt_x</p:attrName>
                                        </p:attrNameLst>
                                      </p:cBhvr>
                                      <p:tavLst>
                                        <p:tav tm="0">
                                          <p:val>
                                            <p:strVal val="#ppt_x"/>
                                          </p:val>
                                        </p:tav>
                                        <p:tav tm="100000">
                                          <p:val>
                                            <p:strVal val="#ppt_x"/>
                                          </p:val>
                                        </p:tav>
                                      </p:tavLst>
                                    </p:anim>
                                    <p:anim calcmode="lin" valueType="num">
                                      <p:cBhvr>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100000">
                                          <p:val>
                                            <p:strVal val="#ppt_x"/>
                                          </p:val>
                                        </p:tav>
                                      </p:tavLst>
                                    </p:anim>
                                    <p:anim calcmode="lin" valueType="num">
                                      <p:cBhvr>
                                        <p:cTn id="16" dur="500" fill="hold"/>
                                        <p:tgtEl>
                                          <p:spTgt spid="3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00"/>
                                        <p:tgtEl>
                                          <p:spTgt spid="4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8" grpId="0" bldLvl="0" animBg="1"/>
      <p:bldP spid="39" grpId="0"/>
      <p:bldP spid="42" grpId="0"/>
      <p:bldP spid="45"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矩形 6">
            <a:extLst>
              <a:ext uri="{FF2B5EF4-FFF2-40B4-BE49-F238E27FC236}">
                <a16:creationId xmlns:a16="http://schemas.microsoft.com/office/drawing/2014/main" id="{5FBA51A6-8B04-B14B-A391-106CA0DE918E}"/>
              </a:ext>
            </a:extLst>
          </p:cNvPr>
          <p:cNvSpPr>
            <a:spLocks noChangeArrowheads="1"/>
          </p:cNvSpPr>
          <p:nvPr>
            <p:custDataLst>
              <p:tags r:id="rId1"/>
            </p:custDataLst>
          </p:nvPr>
        </p:nvSpPr>
        <p:spPr bwMode="auto">
          <a:xfrm>
            <a:off x="419100" y="1211748"/>
            <a:ext cx="1220787"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FFD853"/>
                </a:solidFill>
                <a:latin typeface="Calibri" panose="020F0502020204030204" pitchFamily="34" charset="0"/>
                <a:ea typeface="宋体" panose="02010600030101010101" pitchFamily="2" charset="-122"/>
              </a:rPr>
              <a:t>4)</a:t>
            </a:r>
            <a:r>
              <a:rPr lang="zh-TW" altLang="en-US" sz="2800" b="1" dirty="0">
                <a:solidFill>
                  <a:srgbClr val="FFD853"/>
                </a:solidFill>
                <a:latin typeface="Calibri" panose="020F0502020204030204" pitchFamily="34" charset="0"/>
                <a:ea typeface="宋体" panose="02010600030101010101" pitchFamily="2" charset="-122"/>
              </a:rPr>
              <a:t>场景</a:t>
            </a:r>
            <a:endParaRPr lang="zh-CN" altLang="en-US" dirty="0">
              <a:solidFill>
                <a:srgbClr val="FFD853"/>
              </a:solidFill>
              <a:latin typeface="Calibri" panose="020F0502020204030204" pitchFamily="34" charset="0"/>
              <a:ea typeface="宋体" panose="02010600030101010101" pitchFamily="2" charset="-122"/>
            </a:endParaRPr>
          </a:p>
          <a:p>
            <a:endParaRPr lang="zh-CN" altLang="en-US" dirty="0">
              <a:solidFill>
                <a:srgbClr val="FFD853"/>
              </a:solidFill>
              <a:latin typeface="Calibri" panose="020F0502020204030204" pitchFamily="34" charset="0"/>
              <a:ea typeface="宋体" panose="02010600030101010101" pitchFamily="2" charset="-122"/>
            </a:endParaRPr>
          </a:p>
        </p:txBody>
      </p:sp>
      <p:sp>
        <p:nvSpPr>
          <p:cNvPr id="8" name="文本占位符 6">
            <a:extLst>
              <a:ext uri="{FF2B5EF4-FFF2-40B4-BE49-F238E27FC236}">
                <a16:creationId xmlns:a16="http://schemas.microsoft.com/office/drawing/2014/main" id="{8E112368-FCBB-4D41-B679-1E8986F80215}"/>
              </a:ext>
            </a:extLst>
          </p:cNvPr>
          <p:cNvSpPr txBox="1">
            <a:spLocks/>
          </p:cNvSpPr>
          <p:nvPr>
            <p:custDataLst>
              <p:tags r:id="rId2"/>
            </p:custDataLst>
          </p:nvPr>
        </p:nvSpPr>
        <p:spPr>
          <a:xfrm>
            <a:off x="6268243" y="2349027"/>
            <a:ext cx="5194300" cy="3811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zh-CN" altLang="en-US" sz="2000" dirty="0">
                <a:solidFill>
                  <a:schemeClr val="bg1"/>
                </a:solidFill>
                <a:latin typeface="微软雅黑" panose="020B0503020204020204" pitchFamily="34" charset="-122"/>
                <a:ea typeface="微软雅黑" panose="020B0503020204020204" pitchFamily="34" charset="-122"/>
              </a:rPr>
              <a:t>思琪能够在使用APP时透过设置，将界面调整为夜间模式；</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endParaRPr lang="zh-CN" altLang="en-US" sz="2000" dirty="0">
              <a:solidFill>
                <a:schemeClr val="bg1"/>
              </a:solidFill>
              <a:latin typeface="微软雅黑" panose="020B0503020204020204" pitchFamily="34" charset="-122"/>
              <a:ea typeface="微软雅黑" panose="020B0503020204020204" pitchFamily="34" charset="-122"/>
            </a:endParaRPr>
          </a:p>
          <a:p>
            <a:pPr marL="285750" indent="-285750"/>
            <a:r>
              <a:rPr lang="zh-CN" altLang="en-US" sz="2000" dirty="0">
                <a:solidFill>
                  <a:schemeClr val="bg1"/>
                </a:solidFill>
                <a:latin typeface="微软雅黑" panose="020B0503020204020204" pitchFamily="34" charset="-122"/>
                <a:ea typeface="微软雅黑" panose="020B0503020204020204" pitchFamily="34" charset="-122"/>
              </a:rPr>
              <a:t>思琪可以将历史最多播放清单中的歌曲添加到新创建的歌单，并且查看歌单详情；</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endParaRPr lang="zh-CN" altLang="en-US" sz="2000" dirty="0">
              <a:solidFill>
                <a:schemeClr val="bg1"/>
              </a:solidFill>
              <a:latin typeface="微软雅黑" panose="020B0503020204020204" pitchFamily="34" charset="-122"/>
              <a:ea typeface="微软雅黑" panose="020B0503020204020204" pitchFamily="34" charset="-122"/>
            </a:endParaRPr>
          </a:p>
          <a:p>
            <a:pPr marL="285750" indent="-285750"/>
            <a:r>
              <a:rPr lang="zh-CN" altLang="en-US" sz="2000" dirty="0">
                <a:solidFill>
                  <a:schemeClr val="bg1"/>
                </a:solidFill>
                <a:latin typeface="微软雅黑" panose="020B0503020204020204" pitchFamily="34" charset="-122"/>
                <a:ea typeface="微软雅黑" panose="020B0503020204020204" pitchFamily="34" charset="-122"/>
              </a:rPr>
              <a:t>思琪可以在首页中看到已创建的歌单</a:t>
            </a:r>
            <a:r>
              <a:rPr lang="zh-CN" altLang="en-US" sz="2000" dirty="0">
                <a:solidFill>
                  <a:schemeClr val="bg1"/>
                </a:solidFill>
              </a:rPr>
              <a:t>。</a:t>
            </a:r>
          </a:p>
        </p:txBody>
      </p:sp>
      <p:pic>
        <p:nvPicPr>
          <p:cNvPr id="9" name="图片占位符 3" descr="device-2016-08-18-213609">
            <a:extLst>
              <a:ext uri="{FF2B5EF4-FFF2-40B4-BE49-F238E27FC236}">
                <a16:creationId xmlns:a16="http://schemas.microsoft.com/office/drawing/2014/main" id="{6B8BF7B6-F7D8-2E44-B868-0B75C3768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362200" y="1430746"/>
            <a:ext cx="2827337" cy="5027204"/>
          </a:xfrm>
          <a:prstGeom prst="rect">
            <a:avLst/>
          </a:prstGeom>
        </p:spPr>
      </p:pic>
      <p:sp>
        <p:nvSpPr>
          <p:cNvPr id="10" name="Rectangle 3">
            <a:extLst>
              <a:ext uri="{FF2B5EF4-FFF2-40B4-BE49-F238E27FC236}">
                <a16:creationId xmlns:a16="http://schemas.microsoft.com/office/drawing/2014/main" id="{FF950D56-8D1E-8345-8474-7E687BB2C13C}"/>
              </a:ext>
            </a:extLst>
          </p:cNvPr>
          <p:cNvSpPr txBox="1">
            <a:spLocks noChangeArrowheads="1"/>
          </p:cNvSpPr>
          <p:nvPr/>
        </p:nvSpPr>
        <p:spPr bwMode="auto">
          <a:xfrm>
            <a:off x="2362200" y="205632"/>
            <a:ext cx="7467600" cy="49462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600" b="0" dirty="0">
                <a:effectLst/>
                <a:latin typeface="微软雅黑" panose="020B0503020204020204" charset="-122"/>
                <a:ea typeface="微软雅黑" panose="020B0503020204020204" charset="-122"/>
              </a:rPr>
              <a:t>典型用户场景及需求</a:t>
            </a:r>
            <a:endParaRPr lang="en-US" altLang="ko-KR" sz="2600" b="0" dirty="0">
              <a:effectLst/>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89443367"/>
      </p:ext>
    </p:extLst>
  </p:cSld>
  <p:clrMapOvr>
    <a:masterClrMapping/>
  </p:clrMapOvr>
  <p:transition advTm="2387">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9462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600" b="0" dirty="0">
                <a:effectLst/>
                <a:latin typeface="微软雅黑" panose="020B0503020204020204" charset="-122"/>
                <a:ea typeface="微软雅黑" panose="020B0503020204020204" charset="-122"/>
              </a:rPr>
              <a:t>典型用户场景及需求</a:t>
            </a:r>
            <a:endParaRPr lang="en-US" altLang="ko-KR" sz="2600" b="0" dirty="0">
              <a:effectLst/>
              <a:latin typeface="微软雅黑" panose="020B0503020204020204" charset="-122"/>
              <a:ea typeface="微软雅黑" panose="020B0503020204020204" charset="-122"/>
            </a:endParaRPr>
          </a:p>
        </p:txBody>
      </p:sp>
      <p:sp>
        <p:nvSpPr>
          <p:cNvPr id="35" name="流程图: 手动输入 6">
            <a:extLst>
              <a:ext uri="{FF2B5EF4-FFF2-40B4-BE49-F238E27FC236}">
                <a16:creationId xmlns:a16="http://schemas.microsoft.com/office/drawing/2014/main" id="{11AB42E0-95D6-2A44-8AD8-1613AC608653}"/>
              </a:ext>
            </a:extLst>
          </p:cNvPr>
          <p:cNvSpPr/>
          <p:nvPr>
            <p:custDataLst>
              <p:tags r:id="rId1"/>
            </p:custDataLst>
          </p:nvPr>
        </p:nvSpPr>
        <p:spPr>
          <a:xfrm>
            <a:off x="550863" y="3494297"/>
            <a:ext cx="2290762" cy="3218822"/>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6" name="流程图: 手动输入 8">
            <a:extLst>
              <a:ext uri="{FF2B5EF4-FFF2-40B4-BE49-F238E27FC236}">
                <a16:creationId xmlns:a16="http://schemas.microsoft.com/office/drawing/2014/main" id="{C3E8097B-3635-1A40-A02D-4EE9DCAFB549}"/>
              </a:ext>
            </a:extLst>
          </p:cNvPr>
          <p:cNvSpPr/>
          <p:nvPr>
            <p:custDataLst>
              <p:tags r:id="rId2"/>
            </p:custDataLst>
          </p:nvPr>
        </p:nvSpPr>
        <p:spPr>
          <a:xfrm>
            <a:off x="3772698" y="2495454"/>
            <a:ext cx="3287713" cy="4217665"/>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8" name="流程图: 手动输入 10">
            <a:extLst>
              <a:ext uri="{FF2B5EF4-FFF2-40B4-BE49-F238E27FC236}">
                <a16:creationId xmlns:a16="http://schemas.microsoft.com/office/drawing/2014/main" id="{0429B87D-D21C-1342-8AE0-BCA5A015051C}"/>
              </a:ext>
            </a:extLst>
          </p:cNvPr>
          <p:cNvSpPr/>
          <p:nvPr>
            <p:custDataLst>
              <p:tags r:id="rId3"/>
            </p:custDataLst>
          </p:nvPr>
        </p:nvSpPr>
        <p:spPr>
          <a:xfrm>
            <a:off x="8064500" y="1103288"/>
            <a:ext cx="3594100" cy="5609831"/>
          </a:xfrm>
          <a:prstGeom prst="flowChartManualInpu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noProof="1"/>
          </a:p>
        </p:txBody>
      </p:sp>
      <p:sp>
        <p:nvSpPr>
          <p:cNvPr id="39" name="矩形 38">
            <a:extLst>
              <a:ext uri="{FF2B5EF4-FFF2-40B4-BE49-F238E27FC236}">
                <a16:creationId xmlns:a16="http://schemas.microsoft.com/office/drawing/2014/main" id="{65A8C97D-4BE5-9741-B964-80B4895AF6F7}"/>
              </a:ext>
            </a:extLst>
          </p:cNvPr>
          <p:cNvSpPr>
            <a:spLocks noChangeArrowheads="1"/>
          </p:cNvSpPr>
          <p:nvPr>
            <p:custDataLst>
              <p:tags r:id="rId4"/>
            </p:custDataLst>
          </p:nvPr>
        </p:nvSpPr>
        <p:spPr bwMode="auto">
          <a:xfrm>
            <a:off x="1085850" y="3980957"/>
            <a:ext cx="12207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FFD853"/>
                </a:solidFill>
                <a:latin typeface="Calibri" panose="020F0502020204030204" pitchFamily="34" charset="0"/>
                <a:ea typeface="宋体" panose="02010600030101010101" pitchFamily="2" charset="-122"/>
              </a:rPr>
              <a:t>1)</a:t>
            </a:r>
            <a:r>
              <a:rPr lang="zh-CN" altLang="en-US" sz="2800" b="1" dirty="0">
                <a:solidFill>
                  <a:srgbClr val="FFD853"/>
                </a:solidFill>
                <a:latin typeface="Calibri" panose="020F0502020204030204" pitchFamily="34" charset="0"/>
                <a:ea typeface="宋体" panose="02010600030101010101" pitchFamily="2" charset="-122"/>
              </a:rPr>
              <a:t>背景</a:t>
            </a:r>
            <a:endParaRPr lang="zh-CN" altLang="en-US" dirty="0">
              <a:solidFill>
                <a:srgbClr val="FFD853"/>
              </a:solidFill>
              <a:latin typeface="Calibri" panose="020F0502020204030204" pitchFamily="34" charset="0"/>
              <a:ea typeface="宋体" panose="02010600030101010101" pitchFamily="2" charset="-122"/>
            </a:endParaRPr>
          </a:p>
          <a:p>
            <a:endParaRPr lang="zh-CN" altLang="en-US" dirty="0">
              <a:solidFill>
                <a:srgbClr val="FFD853"/>
              </a:solidFill>
              <a:latin typeface="Calibri" panose="020F0502020204030204" pitchFamily="34" charset="0"/>
              <a:ea typeface="宋体" panose="02010600030101010101" pitchFamily="2" charset="-122"/>
            </a:endParaRPr>
          </a:p>
        </p:txBody>
      </p:sp>
      <p:sp>
        <p:nvSpPr>
          <p:cNvPr id="41" name="矩形 40">
            <a:extLst>
              <a:ext uri="{FF2B5EF4-FFF2-40B4-BE49-F238E27FC236}">
                <a16:creationId xmlns:a16="http://schemas.microsoft.com/office/drawing/2014/main" id="{86B4C27E-C7CA-A344-B845-8419C5C8EE97}"/>
              </a:ext>
            </a:extLst>
          </p:cNvPr>
          <p:cNvSpPr>
            <a:spLocks noChangeArrowheads="1"/>
          </p:cNvSpPr>
          <p:nvPr>
            <p:custDataLst>
              <p:tags r:id="rId5"/>
            </p:custDataLst>
          </p:nvPr>
        </p:nvSpPr>
        <p:spPr bwMode="auto">
          <a:xfrm>
            <a:off x="831855" y="4751023"/>
            <a:ext cx="18129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FFFFFF"/>
                </a:solidFill>
                <a:latin typeface="Microsoft YaHei" panose="020B0503020204020204" pitchFamily="34" charset="-122"/>
                <a:ea typeface="Microsoft YaHei" panose="020B0503020204020204" pitchFamily="34" charset="-122"/>
                <a:sym typeface="黑体" panose="02010609060101010101" pitchFamily="49" charset="-122"/>
              </a:rPr>
              <a:t>典型用户:</a:t>
            </a:r>
          </a:p>
          <a:p>
            <a:r>
              <a:rPr lang="zh-CN" altLang="en-US" sz="2000" dirty="0">
                <a:solidFill>
                  <a:srgbClr val="FFFFFF"/>
                </a:solidFill>
                <a:latin typeface="Microsoft YaHei" panose="020B0503020204020204" pitchFamily="34" charset="-122"/>
                <a:ea typeface="Microsoft YaHei" panose="020B0503020204020204" pitchFamily="34" charset="-122"/>
                <a:sym typeface="黑体" panose="02010609060101010101" pitchFamily="49" charset="-122"/>
              </a:rPr>
              <a:t>某大学本科生李华 男 20岁</a:t>
            </a:r>
            <a:endParaRPr lang="zh-CN" altLang="en-US" sz="2000" dirty="0">
              <a:latin typeface="Microsoft YaHei" panose="020B0503020204020204" pitchFamily="34" charset="-122"/>
              <a:ea typeface="Microsoft YaHei" panose="020B0503020204020204" pitchFamily="34" charset="-122"/>
            </a:endParaRPr>
          </a:p>
        </p:txBody>
      </p:sp>
      <p:sp>
        <p:nvSpPr>
          <p:cNvPr id="42" name="矩形 41">
            <a:extLst>
              <a:ext uri="{FF2B5EF4-FFF2-40B4-BE49-F238E27FC236}">
                <a16:creationId xmlns:a16="http://schemas.microsoft.com/office/drawing/2014/main" id="{B4CCF3ED-4408-1F40-A863-DFEE329FEC0A}"/>
              </a:ext>
            </a:extLst>
          </p:cNvPr>
          <p:cNvSpPr>
            <a:spLocks noChangeArrowheads="1"/>
          </p:cNvSpPr>
          <p:nvPr>
            <p:custDataLst>
              <p:tags r:id="rId6"/>
            </p:custDataLst>
          </p:nvPr>
        </p:nvSpPr>
        <p:spPr bwMode="auto">
          <a:xfrm>
            <a:off x="3928272" y="3281052"/>
            <a:ext cx="2976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FFD853"/>
                </a:solidFill>
                <a:latin typeface="Calibri" panose="020F0502020204030204" pitchFamily="34" charset="0"/>
                <a:ea typeface="宋体" panose="02010600030101010101" pitchFamily="2" charset="-122"/>
              </a:rPr>
              <a:t>2)典型用户的需求</a:t>
            </a:r>
          </a:p>
        </p:txBody>
      </p:sp>
      <p:sp>
        <p:nvSpPr>
          <p:cNvPr id="44" name="矩形 43">
            <a:extLst>
              <a:ext uri="{FF2B5EF4-FFF2-40B4-BE49-F238E27FC236}">
                <a16:creationId xmlns:a16="http://schemas.microsoft.com/office/drawing/2014/main" id="{B8C7157B-4B17-0641-B106-D6090FF61E45}"/>
              </a:ext>
            </a:extLst>
          </p:cNvPr>
          <p:cNvSpPr>
            <a:spLocks noChangeArrowheads="1"/>
          </p:cNvSpPr>
          <p:nvPr>
            <p:custDataLst>
              <p:tags r:id="rId7"/>
            </p:custDataLst>
          </p:nvPr>
        </p:nvSpPr>
        <p:spPr bwMode="auto">
          <a:xfrm>
            <a:off x="3845714" y="3980957"/>
            <a:ext cx="32877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TW" sz="2000" dirty="0">
                <a:solidFill>
                  <a:srgbClr val="FFFFFF"/>
                </a:solidFill>
                <a:latin typeface="微软雅黑" panose="020B0503020204020204" pitchFamily="34" charset="-122"/>
                <a:ea typeface="微软雅黑" panose="020B0503020204020204" pitchFamily="34" charset="-122"/>
              </a:rPr>
              <a:t>a.李华想要对自己收藏或是播放的歌单分类</a:t>
            </a:r>
            <a:r>
              <a:rPr lang="zh-CN" altLang="en-US" sz="2000" dirty="0">
                <a:solidFill>
                  <a:srgbClr val="FFFFFF"/>
                </a:solidFill>
                <a:latin typeface="微软雅黑" panose="020B0503020204020204" pitchFamily="34" charset="-122"/>
                <a:ea typeface="微软雅黑" panose="020B0503020204020204" pitchFamily="34" charset="-122"/>
              </a:rPr>
              <a:t>；</a:t>
            </a:r>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b.李华很喜欢某歌手/歌曲，想要搜索该歌手/歌曲</a:t>
            </a:r>
            <a:r>
              <a:rPr lang="zh-CN" altLang="en-US" sz="2000" dirty="0">
                <a:solidFill>
                  <a:srgbClr val="FFFFFF"/>
                </a:solidFill>
                <a:latin typeface="微软雅黑" panose="020B0503020204020204" pitchFamily="34" charset="-122"/>
                <a:ea typeface="微软雅黑" panose="020B0503020204020204" pitchFamily="34" charset="-122"/>
              </a:rPr>
              <a:t>；</a:t>
            </a:r>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c.李华喜欢边听歌边唱歌，但经常忘记歌词</a:t>
            </a:r>
            <a:r>
              <a:rPr lang="zh-CN" altLang="en-US" sz="2000" dirty="0">
                <a:solidFill>
                  <a:srgbClr val="FFFFFF"/>
                </a:solidFill>
                <a:latin typeface="微软雅黑" panose="020B0503020204020204" pitchFamily="34" charset="-122"/>
                <a:ea typeface="微软雅黑" panose="020B0503020204020204" pitchFamily="34" charset="-122"/>
              </a:rPr>
              <a:t>；</a:t>
            </a:r>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d.李华想要将整个界面调整为自己喜欢的风格</a:t>
            </a:r>
          </a:p>
        </p:txBody>
      </p:sp>
      <p:sp>
        <p:nvSpPr>
          <p:cNvPr id="45" name="矩形 44">
            <a:extLst>
              <a:ext uri="{FF2B5EF4-FFF2-40B4-BE49-F238E27FC236}">
                <a16:creationId xmlns:a16="http://schemas.microsoft.com/office/drawing/2014/main" id="{1B5FEC56-6CE6-754D-9E11-DBACE7789A29}"/>
              </a:ext>
            </a:extLst>
          </p:cNvPr>
          <p:cNvSpPr>
            <a:spLocks noChangeArrowheads="1"/>
          </p:cNvSpPr>
          <p:nvPr>
            <p:custDataLst>
              <p:tags r:id="rId8"/>
            </p:custDataLst>
          </p:nvPr>
        </p:nvSpPr>
        <p:spPr bwMode="auto">
          <a:xfrm>
            <a:off x="9086056" y="1755115"/>
            <a:ext cx="14874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FFD853"/>
                </a:solidFill>
                <a:latin typeface="Calibri" panose="020F0502020204030204" pitchFamily="34" charset="0"/>
                <a:ea typeface="宋体" panose="02010600030101010101" pitchFamily="2" charset="-122"/>
              </a:rPr>
              <a:t>3</a:t>
            </a:r>
            <a:r>
              <a:rPr lang="zh-CN" altLang="en-US" sz="2800" b="1" dirty="0">
                <a:solidFill>
                  <a:srgbClr val="FFD853"/>
                </a:solidFill>
                <a:latin typeface="Calibri" panose="020F0502020204030204" pitchFamily="34" charset="0"/>
                <a:ea typeface="宋体" panose="02010600030101010101" pitchFamily="2" charset="-122"/>
              </a:rPr>
              <a:t>)假设</a:t>
            </a:r>
          </a:p>
        </p:txBody>
      </p:sp>
      <p:sp>
        <p:nvSpPr>
          <p:cNvPr id="47" name="矩形 46">
            <a:extLst>
              <a:ext uri="{FF2B5EF4-FFF2-40B4-BE49-F238E27FC236}">
                <a16:creationId xmlns:a16="http://schemas.microsoft.com/office/drawing/2014/main" id="{F2467041-238A-5E48-B203-70DCCCEAF78E}"/>
              </a:ext>
            </a:extLst>
          </p:cNvPr>
          <p:cNvSpPr>
            <a:spLocks noChangeArrowheads="1"/>
          </p:cNvSpPr>
          <p:nvPr>
            <p:custDataLst>
              <p:tags r:id="rId9"/>
            </p:custDataLst>
          </p:nvPr>
        </p:nvSpPr>
        <p:spPr bwMode="auto">
          <a:xfrm>
            <a:off x="8255000" y="2275815"/>
            <a:ext cx="3403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TW" sz="2000" dirty="0">
                <a:solidFill>
                  <a:srgbClr val="FFFFFF"/>
                </a:solidFill>
                <a:latin typeface="微软雅黑" panose="020B0503020204020204" pitchFamily="34" charset="-122"/>
                <a:ea typeface="微软雅黑" panose="020B0503020204020204" pitchFamily="34" charset="-122"/>
              </a:rPr>
              <a:t>a.首页已经完成;</a:t>
            </a:r>
            <a:endParaRPr lang="en-US" altLang="zh-CN" sz="2000" dirty="0">
              <a:solidFill>
                <a:srgbClr val="FFFFFF"/>
              </a:solidFill>
              <a:latin typeface="微软雅黑" panose="020B0503020204020204" pitchFamily="34" charset="-122"/>
              <a:ea typeface="微软雅黑" panose="020B0503020204020204" pitchFamily="34" charset="-122"/>
            </a:endParaRP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b.播放界面已经完成;</a:t>
            </a:r>
            <a:endParaRPr lang="en-US" altLang="zh-CN" sz="2000" dirty="0">
              <a:solidFill>
                <a:srgbClr val="FFFFFF"/>
              </a:solidFill>
              <a:latin typeface="微软雅黑" panose="020B0503020204020204" pitchFamily="34" charset="-122"/>
              <a:ea typeface="微软雅黑" panose="020B0503020204020204" pitchFamily="34" charset="-122"/>
            </a:endParaRP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c.首页左侧导航已经完成;</a:t>
            </a:r>
            <a:endParaRPr lang="en-US" altLang="zh-CN" sz="2000" dirty="0">
              <a:solidFill>
                <a:srgbClr val="FFFFFF"/>
              </a:solidFill>
              <a:latin typeface="微软雅黑" panose="020B0503020204020204" pitchFamily="34" charset="-122"/>
              <a:ea typeface="微软雅黑" panose="020B0503020204020204" pitchFamily="34" charset="-122"/>
            </a:endParaRP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d.歌单详情界面已经完成;</a:t>
            </a:r>
            <a:endParaRPr lang="en-US" altLang="zh-CN" sz="2000" dirty="0">
              <a:solidFill>
                <a:srgbClr val="FFFFFF"/>
              </a:solidFill>
              <a:latin typeface="微软雅黑" panose="020B0503020204020204" pitchFamily="34" charset="-122"/>
              <a:ea typeface="微软雅黑" panose="020B0503020204020204" pitchFamily="34" charset="-122"/>
            </a:endParaRP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e.通知栏界面已经完成</a:t>
            </a:r>
            <a:endParaRPr lang="en-US" altLang="zh-CN" sz="2000" dirty="0">
              <a:solidFill>
                <a:srgbClr val="FFFFFF"/>
              </a:solidFill>
              <a:latin typeface="微软雅黑" panose="020B0503020204020204" pitchFamily="34" charset="-122"/>
              <a:ea typeface="微软雅黑" panose="020B0503020204020204" pitchFamily="34" charset="-122"/>
            </a:endParaRP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f.搜索界面已经完成</a:t>
            </a:r>
          </a:p>
          <a:p>
            <a:endParaRPr lang="zh-CN" altLang="zh-TW" sz="2000" dirty="0">
              <a:solidFill>
                <a:srgbClr val="FFFFFF"/>
              </a:solidFill>
              <a:latin typeface="微软雅黑" panose="020B0503020204020204" pitchFamily="34" charset="-122"/>
              <a:ea typeface="微软雅黑" panose="020B0503020204020204" pitchFamily="34" charset="-122"/>
            </a:endParaRPr>
          </a:p>
          <a:p>
            <a:r>
              <a:rPr lang="zh-CN" altLang="zh-TW" sz="2000" dirty="0">
                <a:solidFill>
                  <a:srgbClr val="FFFFFF"/>
                </a:solidFill>
                <a:latin typeface="微软雅黑" panose="020B0503020204020204" pitchFamily="34" charset="-122"/>
                <a:ea typeface="微软雅黑" panose="020B0503020204020204" pitchFamily="34" charset="-122"/>
              </a:rPr>
              <a:t>g.李华有条件和能力使用该平台.</a:t>
            </a:r>
            <a:r>
              <a:rPr lang="zh-CN" altLang="en-US" dirty="0">
                <a:solidFill>
                  <a:srgbClr val="FFFFFF"/>
                </a:solidFill>
                <a:latin typeface="微软雅黑" panose="020B0503020204020204" pitchFamily="34" charset="-122"/>
                <a:ea typeface="微软雅黑" panose="020B0503020204020204" pitchFamily="34" charset="-122"/>
              </a:rPr>
              <a:t>。</a:t>
            </a:r>
            <a:endParaRPr lang="zh-CN" altLang="en-US"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123426"/>
      </p:ext>
    </p:extLst>
  </p:cSld>
  <p:clrMapOvr>
    <a:masterClrMapping/>
  </p:clrMapOvr>
  <p:transition advTm="1053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100000">
                                          <p:val>
                                            <p:strVal val="#ppt_x"/>
                                          </p:val>
                                        </p:tav>
                                      </p:tavLst>
                                    </p:anim>
                                    <p:anim calcmode="lin" valueType="num">
                                      <p:cBhvr>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ppt_x</p:attrName>
                                        </p:attrNameLst>
                                      </p:cBhvr>
                                      <p:tavLst>
                                        <p:tav tm="0">
                                          <p:val>
                                            <p:strVal val="#ppt_x"/>
                                          </p:val>
                                        </p:tav>
                                        <p:tav tm="100000">
                                          <p:val>
                                            <p:strVal val="#ppt_x"/>
                                          </p:val>
                                        </p:tav>
                                      </p:tavLst>
                                    </p:anim>
                                    <p:anim calcmode="lin" valueType="num">
                                      <p:cBhvr>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100000">
                                          <p:val>
                                            <p:strVal val="#ppt_x"/>
                                          </p:val>
                                        </p:tav>
                                      </p:tavLst>
                                    </p:anim>
                                    <p:anim calcmode="lin" valueType="num">
                                      <p:cBhvr>
                                        <p:cTn id="16" dur="500" fill="hold"/>
                                        <p:tgtEl>
                                          <p:spTgt spid="3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down)">
                                      <p:cBhvr>
                                        <p:cTn id="26" dur="500"/>
                                        <p:tgtEl>
                                          <p:spTgt spid="4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down)">
                                      <p:cBhvr>
                                        <p:cTn id="29" dur="500"/>
                                        <p:tgtEl>
                                          <p:spTgt spid="4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down)">
                                      <p:cBhvr>
                                        <p:cTn id="32" dur="500"/>
                                        <p:tgtEl>
                                          <p:spTgt spid="4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down)">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8" grpId="0" bldLvl="0" animBg="1"/>
      <p:bldP spid="39" grpId="0"/>
      <p:bldP spid="41" grpId="0"/>
      <p:bldP spid="42" grpId="0"/>
      <p:bldP spid="44" grpId="0"/>
      <p:bldP spid="45"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文本占位符 6">
            <a:extLst>
              <a:ext uri="{FF2B5EF4-FFF2-40B4-BE49-F238E27FC236}">
                <a16:creationId xmlns:a16="http://schemas.microsoft.com/office/drawing/2014/main" id="{38EF609F-25DB-744B-9222-4799998F30EA}"/>
              </a:ext>
            </a:extLst>
          </p:cNvPr>
          <p:cNvSpPr txBox="1">
            <a:spLocks noChangeArrowheads="1"/>
          </p:cNvSpPr>
          <p:nvPr>
            <p:custDataLst>
              <p:tags r:id="rId1"/>
            </p:custDataLst>
          </p:nvPr>
        </p:nvSpPr>
        <p:spPr>
          <a:xfrm>
            <a:off x="1449388" y="1707107"/>
            <a:ext cx="4879975" cy="485933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90000"/>
              </a:lnSpc>
            </a:pPr>
            <a:r>
              <a:rPr lang="zh-CN" altLang="en-US" dirty="0">
                <a:solidFill>
                  <a:schemeClr val="bg1"/>
                </a:solidFill>
                <a:latin typeface="微软雅黑" panose="020B0503020204020204" pitchFamily="34" charset="-122"/>
                <a:ea typeface="微软雅黑" panose="020B0503020204020204" pitchFamily="34" charset="-122"/>
              </a:rPr>
              <a:t>李华可以在播放界面或是歌单详情界面，选择收藏/取消收藏、添加到歌单/从歌单中移除等功能，并且查看歌单详情、在首页中查看我的收藏，以及所创建的歌单；</a:t>
            </a:r>
          </a:p>
          <a:p>
            <a:pPr marL="285750" indent="-285750">
              <a:lnSpc>
                <a:spcPct val="190000"/>
              </a:lnSpc>
            </a:pPr>
            <a:r>
              <a:rPr lang="zh-CN" altLang="en-US" dirty="0">
                <a:solidFill>
                  <a:schemeClr val="bg1"/>
                </a:solidFill>
                <a:latin typeface="微软雅黑" panose="020B0503020204020204" pitchFamily="34" charset="-122"/>
                <a:ea typeface="微软雅黑" panose="020B0503020204020204" pitchFamily="34" charset="-122"/>
              </a:rPr>
              <a:t>李华能够在搜索栏中选择从全部歌曲中搜素货值从特定歌曲搜索自己喜欢的歌手/歌曲；</a:t>
            </a:r>
          </a:p>
          <a:p>
            <a:pPr marL="285750" indent="-285750">
              <a:lnSpc>
                <a:spcPct val="190000"/>
              </a:lnSpc>
            </a:pPr>
            <a:r>
              <a:rPr lang="zh-CN" altLang="en-US" dirty="0">
                <a:solidFill>
                  <a:schemeClr val="bg1"/>
                </a:solidFill>
                <a:latin typeface="微软雅黑" panose="020B0503020204020204" pitchFamily="34" charset="-122"/>
                <a:ea typeface="微软雅黑" panose="020B0503020204020204" pitchFamily="34" charset="-122"/>
              </a:rPr>
              <a:t>李华可以通过播放界面，查看歌词，歌词滚动的设置还能使李华得知歌曲播放到哪，同时还能切换播放模式、选择上/下首切换、播放/暂停。</a:t>
            </a:r>
          </a:p>
          <a:p>
            <a:pPr marL="285750" indent="-285750">
              <a:lnSpc>
                <a:spcPct val="190000"/>
              </a:lnSpc>
            </a:pPr>
            <a:r>
              <a:rPr lang="zh-CN" altLang="en-US" dirty="0">
                <a:solidFill>
                  <a:schemeClr val="bg1"/>
                </a:solidFill>
                <a:latin typeface="微软雅黑" panose="020B0503020204020204" pitchFamily="34" charset="-122"/>
                <a:ea typeface="微软雅黑" panose="020B0503020204020204" pitchFamily="34" charset="-122"/>
              </a:rPr>
              <a:t>李华能够通过设置，更改界面的风格以及可以改变颜色模式。</a:t>
            </a:r>
          </a:p>
        </p:txBody>
      </p:sp>
      <p:pic>
        <p:nvPicPr>
          <p:cNvPr id="6" name="图片占位符 8" descr="play_change">
            <a:extLst>
              <a:ext uri="{FF2B5EF4-FFF2-40B4-BE49-F238E27FC236}">
                <a16:creationId xmlns:a16="http://schemas.microsoft.com/office/drawing/2014/main" id="{EB48680B-8B62-7C48-95C3-48FC99194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539038" y="1306998"/>
            <a:ext cx="3262312" cy="5405114"/>
          </a:xfrm>
          <a:prstGeom prst="rect">
            <a:avLst/>
          </a:prstGeom>
        </p:spPr>
      </p:pic>
      <p:sp>
        <p:nvSpPr>
          <p:cNvPr id="7" name="矩形 6">
            <a:extLst>
              <a:ext uri="{FF2B5EF4-FFF2-40B4-BE49-F238E27FC236}">
                <a16:creationId xmlns:a16="http://schemas.microsoft.com/office/drawing/2014/main" id="{5FBA51A6-8B04-B14B-A391-106CA0DE918E}"/>
              </a:ext>
            </a:extLst>
          </p:cNvPr>
          <p:cNvSpPr>
            <a:spLocks noChangeArrowheads="1"/>
          </p:cNvSpPr>
          <p:nvPr>
            <p:custDataLst>
              <p:tags r:id="rId2"/>
            </p:custDataLst>
          </p:nvPr>
        </p:nvSpPr>
        <p:spPr bwMode="auto">
          <a:xfrm>
            <a:off x="419100" y="1211748"/>
            <a:ext cx="1220787"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FFD853"/>
                </a:solidFill>
                <a:latin typeface="Calibri" panose="020F0502020204030204" pitchFamily="34" charset="0"/>
                <a:ea typeface="宋体" panose="02010600030101010101" pitchFamily="2" charset="-122"/>
              </a:rPr>
              <a:t>4)</a:t>
            </a:r>
            <a:r>
              <a:rPr lang="zh-TW" altLang="en-US" sz="2800" b="1" dirty="0">
                <a:solidFill>
                  <a:srgbClr val="FFD853"/>
                </a:solidFill>
                <a:latin typeface="Calibri" panose="020F0502020204030204" pitchFamily="34" charset="0"/>
                <a:ea typeface="宋体" panose="02010600030101010101" pitchFamily="2" charset="-122"/>
              </a:rPr>
              <a:t>场景</a:t>
            </a:r>
            <a:endParaRPr lang="zh-CN" altLang="en-US" dirty="0">
              <a:solidFill>
                <a:srgbClr val="FFD853"/>
              </a:solidFill>
              <a:latin typeface="Calibri" panose="020F0502020204030204" pitchFamily="34" charset="0"/>
              <a:ea typeface="宋体" panose="02010600030101010101" pitchFamily="2" charset="-122"/>
            </a:endParaRPr>
          </a:p>
          <a:p>
            <a:endParaRPr lang="zh-CN" altLang="en-US" dirty="0">
              <a:solidFill>
                <a:srgbClr val="FFD853"/>
              </a:solidFill>
              <a:latin typeface="Calibri" panose="020F0502020204030204" pitchFamily="34" charset="0"/>
              <a:ea typeface="宋体" panose="02010600030101010101" pitchFamily="2" charset="-122"/>
            </a:endParaRPr>
          </a:p>
        </p:txBody>
      </p:sp>
      <p:sp>
        <p:nvSpPr>
          <p:cNvPr id="8" name="Rectangle 3">
            <a:extLst>
              <a:ext uri="{FF2B5EF4-FFF2-40B4-BE49-F238E27FC236}">
                <a16:creationId xmlns:a16="http://schemas.microsoft.com/office/drawing/2014/main" id="{8D9712E6-94ED-CB48-AE7E-E2EA68A2F51A}"/>
              </a:ext>
            </a:extLst>
          </p:cNvPr>
          <p:cNvSpPr txBox="1">
            <a:spLocks noChangeArrowheads="1"/>
          </p:cNvSpPr>
          <p:nvPr/>
        </p:nvSpPr>
        <p:spPr bwMode="auto">
          <a:xfrm>
            <a:off x="2362200" y="205632"/>
            <a:ext cx="7467600" cy="494624"/>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600" b="0" dirty="0">
                <a:effectLst/>
                <a:latin typeface="微软雅黑" panose="020B0503020204020204" charset="-122"/>
                <a:ea typeface="微软雅黑" panose="020B0503020204020204" charset="-122"/>
              </a:rPr>
              <a:t>典型用户场景及需求</a:t>
            </a:r>
            <a:endParaRPr lang="en-US" altLang="ko-KR" sz="2600" b="0" dirty="0">
              <a:effectLst/>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69758258"/>
      </p:ext>
    </p:extLst>
  </p:cSld>
  <p:clrMapOvr>
    <a:masterClrMapping/>
  </p:clrMapOvr>
  <p:transition advTm="2387">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运行环境</a:t>
            </a:r>
            <a:endParaRPr lang="en-US" altLang="ko-KR" sz="2400" b="0" dirty="0">
              <a:effectLst/>
              <a:latin typeface="微软雅黑" panose="020B0503020204020204" charset="-122"/>
              <a:ea typeface="微软雅黑" panose="020B0503020204020204" charset="-122"/>
            </a:endParaRPr>
          </a:p>
        </p:txBody>
      </p:sp>
      <p:sp>
        <p:nvSpPr>
          <p:cNvPr id="2" name="文字方塊 1">
            <a:extLst>
              <a:ext uri="{FF2B5EF4-FFF2-40B4-BE49-F238E27FC236}">
                <a16:creationId xmlns:a16="http://schemas.microsoft.com/office/drawing/2014/main" id="{A53D3B0E-DB2C-3E47-ACF2-D84FE2F6BEBE}"/>
              </a:ext>
            </a:extLst>
          </p:cNvPr>
          <p:cNvSpPr txBox="1"/>
          <p:nvPr/>
        </p:nvSpPr>
        <p:spPr>
          <a:xfrm>
            <a:off x="5283759" y="3092736"/>
            <a:ext cx="4139082" cy="584775"/>
          </a:xfrm>
          <a:prstGeom prst="rect">
            <a:avLst/>
          </a:prstGeom>
          <a:noFill/>
        </p:spPr>
        <p:txBody>
          <a:bodyPr wrap="none" rtlCol="0">
            <a:spAutoFit/>
          </a:bodyPr>
          <a:lstStyle/>
          <a:p>
            <a:r>
              <a:rPr kumimoji="1" lang="en-US" altLang="zh-TW" sz="3200" dirty="0">
                <a:solidFill>
                  <a:schemeClr val="bg1"/>
                </a:solidFill>
              </a:rPr>
              <a:t>Android</a:t>
            </a:r>
            <a:r>
              <a:rPr kumimoji="1" lang="zh-TW" altLang="en-US" sz="3200" dirty="0">
                <a:solidFill>
                  <a:schemeClr val="bg1"/>
                </a:solidFill>
              </a:rPr>
              <a:t>系统手机</a:t>
            </a:r>
            <a:r>
              <a:rPr kumimoji="1" lang="en-US" altLang="zh-CN" sz="3200" dirty="0">
                <a:solidFill>
                  <a:schemeClr val="bg1"/>
                </a:solidFill>
              </a:rPr>
              <a:t>/</a:t>
            </a:r>
            <a:r>
              <a:rPr kumimoji="1" lang="zh-TW" altLang="en-US" sz="3200" dirty="0">
                <a:solidFill>
                  <a:schemeClr val="bg1"/>
                </a:solidFill>
              </a:rPr>
              <a:t>平板</a:t>
            </a:r>
          </a:p>
        </p:txBody>
      </p:sp>
      <p:pic>
        <p:nvPicPr>
          <p:cNvPr id="5" name="圖片 4">
            <a:extLst>
              <a:ext uri="{FF2B5EF4-FFF2-40B4-BE49-F238E27FC236}">
                <a16:creationId xmlns:a16="http://schemas.microsoft.com/office/drawing/2014/main" id="{CA3F16E2-0FBA-B945-A920-AC12BB724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051" y="2664112"/>
            <a:ext cx="1504950" cy="1504950"/>
          </a:xfrm>
          <a:prstGeom prst="rect">
            <a:avLst/>
          </a:prstGeom>
        </p:spPr>
      </p:pic>
    </p:spTree>
    <p:extLst>
      <p:ext uri="{BB962C8B-B14F-4D97-AF65-F5344CB8AC3E}">
        <p14:creationId xmlns:p14="http://schemas.microsoft.com/office/powerpoint/2010/main" val="2854038220"/>
      </p:ext>
    </p:extLst>
  </p:cSld>
  <p:clrMapOvr>
    <a:masterClrMapping/>
  </p:clrMapOvr>
  <p:transition advTm="2387">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0" y="69823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2362200" y="205632"/>
            <a:ext cx="7467600" cy="46164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TW" altLang="en-US" sz="2400" b="0" dirty="0">
                <a:effectLst/>
                <a:latin typeface="微软雅黑" panose="020B0503020204020204" charset="-122"/>
                <a:ea typeface="微软雅黑" panose="020B0503020204020204" charset="-122"/>
              </a:rPr>
              <a:t>类图</a:t>
            </a:r>
            <a:endParaRPr lang="en-US" altLang="ko-KR" sz="2400" b="0" dirty="0">
              <a:effectLst/>
              <a:latin typeface="微软雅黑" panose="020B0503020204020204" charset="-122"/>
              <a:ea typeface="微软雅黑" panose="020B0503020204020204" charset="-122"/>
            </a:endParaRPr>
          </a:p>
        </p:txBody>
      </p:sp>
      <p:graphicFrame>
        <p:nvGraphicFramePr>
          <p:cNvPr id="2" name="資料庫圖表 1">
            <a:extLst>
              <a:ext uri="{FF2B5EF4-FFF2-40B4-BE49-F238E27FC236}">
                <a16:creationId xmlns:a16="http://schemas.microsoft.com/office/drawing/2014/main" id="{6AB3A80D-9A29-F64F-827C-135DB9554989}"/>
              </a:ext>
            </a:extLst>
          </p:cNvPr>
          <p:cNvGraphicFramePr/>
          <p:nvPr>
            <p:extLst>
              <p:ext uri="{D42A27DB-BD31-4B8C-83A1-F6EECF244321}">
                <p14:modId xmlns:p14="http://schemas.microsoft.com/office/powerpoint/2010/main" val="1128583738"/>
              </p:ext>
            </p:extLst>
          </p:nvPr>
        </p:nvGraphicFramePr>
        <p:xfrm>
          <a:off x="518160" y="867672"/>
          <a:ext cx="11155680"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387">
    <p:checke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B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1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8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8"/>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10;"/>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10"/>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C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12"/>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7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7"/>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4*i*"/>
  <p:tag name="KSO_WM_TEMPLATE_CATEGORY" val="basetag"/>
  <p:tag name="KSO_WM_TEMPLATE_INDEX" val="20161329"/>
  <p:tag name="KSO_WM_UNIT_LAYERLEVEL" val="1"/>
  <p:tag name="KSO_WM_TAG_VERSION" val="1.0"/>
  <p:tag name="KSO_WM_BEAUTIFY_FLAG" val="#wm#"/>
  <p:tag name="KSO_WM_UNIT_PRESET_TEXT_INDEX" val="0"/>
  <p:tag name="KSO_WM_UNIT_PRESET_TEXT_LEN" val="0"/>
  <p:tag name="KSO_WM_UNIT_NOCLEAR" val="0"/>
  <p:tag name="KSO_WM_UNIT_VALUE" val="187"/>
  <p:tag name="KSO_WM_UNIT_TYPE" val="i"/>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2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2"/>
  <p:tag name="KSO_WM_UNIT_FILL_FORE_SCHEMECOLOR_INDEX" val="14"/>
  <p:tag name="KSO_WM_UNIT_FILL_TYPE" val="1"/>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4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4"/>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6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6"/>
  <p:tag name="KSO_WM_UNIT_FILL_FORE_SCHEMECOLOR_INDEX" val="14"/>
  <p:tag name="KSO_WM_UNIT_FILL_TYPE" val="1"/>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7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7"/>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8*i*&#13;"/>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3"/>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8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8"/>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 "/>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9"/>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10;"/>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10"/>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B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1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C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
  <p:tag name="KSO_WM_UNIT_NOCLEAR" val="0"/>
  <p:tag name="KSO_WM_UNIT_VALUE" val="36"/>
  <p:tag name="KSO_WM_DIAGRAM_GROUP_CODE" val="l1-4"/>
  <p:tag name="KSO_WM_UNIT_TYPE" val="i"/>
  <p:tag name="KSO_WM_UNIT_INDEX" val="12"/>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4*i*"/>
  <p:tag name="KSO_WM_TEMPLATE_CATEGORY" val="basetag"/>
  <p:tag name="KSO_WM_TEMPLATE_INDEX" val="20161329"/>
  <p:tag name="KSO_WM_UNIT_LAYERLEVEL" val="1"/>
  <p:tag name="KSO_WM_TAG_VERSION" val="1.0"/>
  <p:tag name="KSO_WM_BEAUTIFY_FLAG" val="#wm#"/>
  <p:tag name="KSO_WM_UNIT_PRESET_TEXT_INDEX" val="0"/>
  <p:tag name="KSO_WM_UNIT_PRESET_TEXT_LEN" val="0"/>
  <p:tag name="KSO_WM_UNIT_NOCLEAR" val="0"/>
  <p:tag name="KSO_WM_UNIT_VALUE" val="187"/>
  <p:tag name="KSO_WM_UNIT_TYPE" val="i"/>
  <p:tag name="KSO_WM_UNIT_INDEX"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7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7"/>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25*i*_x0002_"/>
  <p:tag name="KSO_WM_TEMPLATE_CATEGORY" val="basetag"/>
  <p:tag name="KSO_WM_TEMPLATE_INDEX" val="20161329"/>
  <p:tag name="KSO_WM_UNIT_LAYERLEVEL" val="1_1_1"/>
  <p:tag name="KSO_WM_TAG_VERSION" val="1.0"/>
  <p:tag name="KSO_WM_BEAUTIFY_FLAG" val="#wm#"/>
  <p:tag name="KSO_WM_DIAGRAM_GROUP_CODE" val="m1-4"/>
  <p:tag name="KSO_WM_UNIT_TYPE" val="i"/>
  <p:tag name="KSO_WM_UNIT_INDEX" val="2"/>
  <p:tag name="KSO_WM_UNIT_FILL_FORE_SCHEMECOLOR_INDEX" val="14"/>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25*i*_x0002_"/>
  <p:tag name="KSO_WM_TEMPLATE_CATEGORY" val="basetag"/>
  <p:tag name="KSO_WM_TEMPLATE_INDEX" val="20161329"/>
  <p:tag name="KSO_WM_UNIT_LAYERLEVEL" val="1_1_1"/>
  <p:tag name="KSO_WM_TAG_VERSION" val="1.0"/>
  <p:tag name="KSO_WM_BEAUTIFY_FLAG" val="#wm#"/>
  <p:tag name="KSO_WM_DIAGRAM_GROUP_CODE" val="m1-4"/>
  <p:tag name="KSO_WM_UNIT_TYPE" val="i"/>
  <p:tag name="KSO_WM_UNIT_INDEX" val="2"/>
  <p:tag name="KSO_WM_UNIT_FILL_FORE_SCHEMECOLOR_INDEX" val="14"/>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25*i*_x0002_"/>
  <p:tag name="KSO_WM_TEMPLATE_CATEGORY" val="basetag"/>
  <p:tag name="KSO_WM_TEMPLATE_INDEX" val="20161329"/>
  <p:tag name="KSO_WM_UNIT_LAYERLEVEL" val="1_1_1"/>
  <p:tag name="KSO_WM_TAG_VERSION" val="1.0"/>
  <p:tag name="KSO_WM_BEAUTIFY_FLAG" val="#wm#"/>
  <p:tag name="KSO_WM_DIAGRAM_GROUP_CODE" val="m1-4"/>
  <p:tag name="KSO_WM_UNIT_TYPE" val="i"/>
  <p:tag name="KSO_WM_UNIT_INDEX" val="2"/>
  <p:tag name="KSO_WM_UNIT_FILL_FORE_SCHEMECOLOR_INDEX" val="14"/>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8*i*_x000E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4"/>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25*i*_x0002_"/>
  <p:tag name="KSO_WM_TEMPLATE_CATEGORY" val="basetag"/>
  <p:tag name="KSO_WM_TEMPLATE_INDEX" val="20161329"/>
  <p:tag name="KSO_WM_UNIT_LAYERLEVEL" val="1_1_1"/>
  <p:tag name="KSO_WM_TAG_VERSION" val="1.0"/>
  <p:tag name="KSO_WM_BEAUTIFY_FLAG" val="#wm#"/>
  <p:tag name="KSO_WM_DIAGRAM_GROUP_CODE" val="m1-4"/>
  <p:tag name="KSO_WM_UNIT_TYPE" val="i"/>
  <p:tag name="KSO_WM_UNIT_INDEX" val="2"/>
  <p:tag name="KSO_WM_UNIT_FILL_FORE_SCHEMECOLOR_INDEX" val="14"/>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25*i*_x0002_"/>
  <p:tag name="KSO_WM_TEMPLATE_CATEGORY" val="basetag"/>
  <p:tag name="KSO_WM_TEMPLATE_INDEX" val="20161329"/>
  <p:tag name="KSO_WM_UNIT_LAYERLEVEL" val="1_1_1"/>
  <p:tag name="KSO_WM_TAG_VERSION" val="1.0"/>
  <p:tag name="KSO_WM_BEAUTIFY_FLAG" val="#wm#"/>
  <p:tag name="KSO_WM_DIAGRAM_GROUP_CODE" val="m1-4"/>
  <p:tag name="KSO_WM_UNIT_TYPE" val="i"/>
  <p:tag name="KSO_WM_UNIT_INDEX" val="2"/>
  <p:tag name="KSO_WM_UNIT_FILL_FORE_SCHEMECOLOR_INDEX" val="14"/>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8*i*_x000F_"/>
  <p:tag name="KSO_WM_TEMPLATE_CATEGORY" val="basetag"/>
  <p:tag name="KSO_WM_TEMPLATE_INDEX" val="20161329"/>
  <p:tag name="KSO_WM_UNIT_LAYERLEVEL" val="1_1_1"/>
  <p:tag name="KSO_WM_TAG_VERSION" val="1.0"/>
  <p:tag name="KSO_WM_BEAUTIFY_FLAG" val="#wm#"/>
  <p:tag name="KSO_WM_UNIT_DIAGRAM_MODELTYPE" val="numdgm"/>
  <p:tag name="KSO_WM_UNIT_PRESET_TEXT" val="梭拓PPT工作室更专业的模板。梭拓，不止创新。请在此处填入你需要的内容。梭拓PPT工作室更专业的模板。"/>
  <p:tag name="KSO_WM_UNIT_NOCLEAR" val="0"/>
  <p:tag name="KSO_WM_UNIT_VALUE" val="54"/>
  <p:tag name="KSO_WM_DIAGRAM_GROUP_CODE" val="l1-2"/>
  <p:tag name="KSO_WM_UNIT_TYPE" val="i"/>
  <p:tag name="KSO_WM_UNIT_INDEX" val="15"/>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2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2"/>
  <p:tag name="KSO_WM_UNIT_FILL_FORE_SCHEMECOLOR_INDEX" val="14"/>
  <p:tag name="KSO_WM_UNIT_FILL_TYPE" val="1"/>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4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4"/>
  <p:tag name="KSO_WM_UNIT_FILL_FORE_SCHEMECOLOR_INDEX" val="14"/>
  <p:tag name="KSO_WM_UNIT_FILL_TYPE" val="1"/>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6_"/>
  <p:tag name="KSO_WM_TEMPLATE_CATEGORY" val="basetag"/>
  <p:tag name="KSO_WM_TEMPLATE_INDEX" val="20161329"/>
  <p:tag name="KSO_WM_UNIT_LAYERLEVEL" val="1_1_1"/>
  <p:tag name="KSO_WM_TAG_VERSION" val="1.0"/>
  <p:tag name="KSO_WM_BEAUTIFY_FLAG" val="#wm#"/>
  <p:tag name="KSO_WM_UNIT_DIAGRAM_MODELTYPE" val="numdgm"/>
  <p:tag name="KSO_WM_DIAGRAM_GROUP_CODE" val="l1-4"/>
  <p:tag name="KSO_WM_UNIT_TYPE" val="i"/>
  <p:tag name="KSO_WM_UNIT_INDEX" val="6"/>
  <p:tag name="KSO_WM_UNIT_FILL_FORE_SCHEMECOLOR_INDEX" val="14"/>
  <p:tag name="KSO_WM_UNIT_FILL_TYPE" val="1"/>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_x0007_"/>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7"/>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basetag20161329_11*i* "/>
  <p:tag name="KSO_WM_TEMPLATE_CATEGORY" val="basetag"/>
  <p:tag name="KSO_WM_TEMPLATE_INDEX" val="20161329"/>
  <p:tag name="KSO_WM_UNIT_LAYERLEVEL" val="1_1_1"/>
  <p:tag name="KSO_WM_TAG_VERSION" val="1.0"/>
  <p:tag name="KSO_WM_BEAUTIFY_FLAG" val="#wm#"/>
  <p:tag name="KSO_WM_UNIT_DIAGRAM_MODELTYPE" val="numdgm"/>
  <p:tag name="KSO_WM_UNIT_ISCONTENTSTITLE" val="0"/>
  <p:tag name="KSO_WM_UNIT_PRESET_TEXT" val="标题文字"/>
  <p:tag name="KSO_WM_UNIT_NOCLEAR" val="0"/>
  <p:tag name="KSO_WM_UNIT_VALUE" val="4"/>
  <p:tag name="KSO_WM_DIAGRAM_GROUP_CODE" val="l1-4"/>
  <p:tag name="KSO_WM_UNIT_TYPE" val="i"/>
  <p:tag name="KSO_WM_UNIT_INDEX" val="9"/>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1020</Words>
  <Application>Microsoft Macintosh PowerPoint</Application>
  <PresentationFormat>寬螢幕</PresentationFormat>
  <Paragraphs>190</Paragraphs>
  <Slides>18</Slides>
  <Notes>18</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18</vt:i4>
      </vt:variant>
    </vt:vector>
  </HeadingPairs>
  <TitlesOfParts>
    <vt:vector size="33" baseType="lpstr">
      <vt:lpstr>新細明體</vt:lpstr>
      <vt:lpstr>Bebas Neue</vt:lpstr>
      <vt:lpstr>Lato Light</vt:lpstr>
      <vt:lpstr>맑은 고딕</vt:lpstr>
      <vt:lpstr>微软雅黑</vt:lpstr>
      <vt:lpstr>微软雅黑</vt:lpstr>
      <vt:lpstr>黑体</vt:lpstr>
      <vt:lpstr>宋体</vt:lpstr>
      <vt:lpstr>Arial</vt:lpstr>
      <vt:lpstr>Calibri</vt:lpstr>
      <vt:lpstr>Calibri Light</vt:lpstr>
      <vt:lpstr>Gill Sans</vt:lpstr>
      <vt:lpstr>Tahoma</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使用者</cp:lastModifiedBy>
  <cp:revision>95</cp:revision>
  <dcterms:created xsi:type="dcterms:W3CDTF">2017-07-26T12:37:00Z</dcterms:created>
  <dcterms:modified xsi:type="dcterms:W3CDTF">2019-11-22T09:11:27Z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