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5A45-B3A2-46B8-83AB-FAF92DDF5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665FA4-DBE3-4954-8566-5B1AF3840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9D0839-8E91-4FEF-903E-461637283403}"/>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5" name="Footer Placeholder 4">
            <a:extLst>
              <a:ext uri="{FF2B5EF4-FFF2-40B4-BE49-F238E27FC236}">
                <a16:creationId xmlns:a16="http://schemas.microsoft.com/office/drawing/2014/main" id="{A143FB9E-D689-4DCD-91BC-FF13080FC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AFE40-F39C-4E50-B799-9EA025B72D19}"/>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44763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08DA-4C57-4D3D-B216-BDDD1EF6BD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928DD-AAB0-4378-A424-5FA4D9433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9DD32-4A4E-4BF5-A0D2-D38DBC88A45F}"/>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5" name="Footer Placeholder 4">
            <a:extLst>
              <a:ext uri="{FF2B5EF4-FFF2-40B4-BE49-F238E27FC236}">
                <a16:creationId xmlns:a16="http://schemas.microsoft.com/office/drawing/2014/main" id="{CB6E99FD-F986-4C1C-9BBF-0CB392365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B5D9E-5FAD-43C1-8F5F-359BB604B75F}"/>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179724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6FCF-9758-49C8-BF7D-4A6821CAF8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70050B-439A-4A87-8816-3B12C64D83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17786-9003-4689-8C83-F9055BE5EDE3}"/>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5" name="Footer Placeholder 4">
            <a:extLst>
              <a:ext uri="{FF2B5EF4-FFF2-40B4-BE49-F238E27FC236}">
                <a16:creationId xmlns:a16="http://schemas.microsoft.com/office/drawing/2014/main" id="{C336E6FF-FEDD-4610-A55F-2E5F39EBC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E3B40-619B-4C5A-A100-756104A513C5}"/>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149085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DDF2-E5F9-46C8-9B5C-E7976404B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9CB93-EAF1-45FD-8EF2-F81E1B2E9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DC50E-8473-41AB-B917-F8805623EDE7}"/>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5" name="Footer Placeholder 4">
            <a:extLst>
              <a:ext uri="{FF2B5EF4-FFF2-40B4-BE49-F238E27FC236}">
                <a16:creationId xmlns:a16="http://schemas.microsoft.com/office/drawing/2014/main" id="{B38EC565-1698-4FD3-B6C1-F9808432C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51352-8E07-4257-86C3-7DD55F1C5DC1}"/>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337590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9951-9AB8-4786-8160-A12D3148B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117D76-DE76-4AC1-A38F-F0FCF293F2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5EA241-FA54-4962-8663-32A0D655DFFB}"/>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5" name="Footer Placeholder 4">
            <a:extLst>
              <a:ext uri="{FF2B5EF4-FFF2-40B4-BE49-F238E27FC236}">
                <a16:creationId xmlns:a16="http://schemas.microsoft.com/office/drawing/2014/main" id="{C01425B5-54D6-4674-BAE3-86D61111B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3BE81-BC61-4941-AC25-EB26A8824CC0}"/>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364916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55E4-FB9D-4070-AD25-BC72DDA3B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33BB1-F6BA-485B-8141-EC415B1497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8B39E7-1E59-4E55-985F-FFB71E788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7605A-6E7C-46F1-A008-223A2D97A2C0}"/>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6" name="Footer Placeholder 5">
            <a:extLst>
              <a:ext uri="{FF2B5EF4-FFF2-40B4-BE49-F238E27FC236}">
                <a16:creationId xmlns:a16="http://schemas.microsoft.com/office/drawing/2014/main" id="{792B60F2-47F1-4552-ACCE-5B86C4358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EF44B-5B8A-469B-834C-3CD3C4B9B555}"/>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134589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31C-2E1D-4AD7-9B96-F9E85FCB32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3BF17B-6744-4946-9DE1-1A6994C00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158B8-8149-4344-B4E2-DD586D552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13A5B3-CCE3-4434-A3CC-CD1ACA01A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D7483-A454-4356-9B97-CF18F458F0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9904F-7F92-45FC-A938-7BE6ACCD6749}"/>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8" name="Footer Placeholder 7">
            <a:extLst>
              <a:ext uri="{FF2B5EF4-FFF2-40B4-BE49-F238E27FC236}">
                <a16:creationId xmlns:a16="http://schemas.microsoft.com/office/drawing/2014/main" id="{1DB9485B-75F1-4651-BC84-BA1DF2EA93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FF5F4-41F7-4852-B8FC-C86EB6D371EB}"/>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134883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ABBC-4466-44E9-ABE8-6F7507BFF5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C313C-F2C9-4149-8C55-21F6E62EBA91}"/>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4" name="Footer Placeholder 3">
            <a:extLst>
              <a:ext uri="{FF2B5EF4-FFF2-40B4-BE49-F238E27FC236}">
                <a16:creationId xmlns:a16="http://schemas.microsoft.com/office/drawing/2014/main" id="{DC738058-DEC1-470A-B23E-340F9DA53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84194D-53AD-443F-B024-0A5C9BE63DBB}"/>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275797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1B988A-AAE4-4E6E-BDB4-0163771DB4D7}"/>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3" name="Footer Placeholder 2">
            <a:extLst>
              <a:ext uri="{FF2B5EF4-FFF2-40B4-BE49-F238E27FC236}">
                <a16:creationId xmlns:a16="http://schemas.microsoft.com/office/drawing/2014/main" id="{CB88404E-BAD5-413F-91C3-02EB301D0A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583B9-10ED-4491-956F-2A203C40CE30}"/>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128644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C249-E116-4F0F-95E1-06E37DF11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D5747-EDCA-4956-8A03-E9000B8EB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9CC1DF-2D1B-4A73-B405-02987D833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FB594-C0A4-4A81-94FF-1398F79A0B07}"/>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6" name="Footer Placeholder 5">
            <a:extLst>
              <a:ext uri="{FF2B5EF4-FFF2-40B4-BE49-F238E27FC236}">
                <a16:creationId xmlns:a16="http://schemas.microsoft.com/office/drawing/2014/main" id="{26DA1D05-2D1C-4992-A063-66B8529DC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74332-8681-4FD0-B1D2-5185C5DF1433}"/>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397291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9C6E-1321-4C83-A1C4-83FA6633E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98E6F5-283A-4D18-99A0-371DD075A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636E96-2B76-47EF-B60D-20099A004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9F03E-6F8E-436F-A88C-7908DC0EDDF6}"/>
              </a:ext>
            </a:extLst>
          </p:cNvPr>
          <p:cNvSpPr>
            <a:spLocks noGrp="1"/>
          </p:cNvSpPr>
          <p:nvPr>
            <p:ph type="dt" sz="half" idx="10"/>
          </p:nvPr>
        </p:nvSpPr>
        <p:spPr/>
        <p:txBody>
          <a:bodyPr/>
          <a:lstStyle/>
          <a:p>
            <a:fld id="{BFF1E166-9509-43A2-987E-6C10522DFB83}" type="datetimeFigureOut">
              <a:rPr lang="en-US" smtClean="0"/>
              <a:t>5/14/2021</a:t>
            </a:fld>
            <a:endParaRPr lang="en-US"/>
          </a:p>
        </p:txBody>
      </p:sp>
      <p:sp>
        <p:nvSpPr>
          <p:cNvPr id="6" name="Footer Placeholder 5">
            <a:extLst>
              <a:ext uri="{FF2B5EF4-FFF2-40B4-BE49-F238E27FC236}">
                <a16:creationId xmlns:a16="http://schemas.microsoft.com/office/drawing/2014/main" id="{82F53550-8F04-4206-BEEC-71A12E86A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6375F-15B1-4E0B-8DBD-9E570811D79F}"/>
              </a:ext>
            </a:extLst>
          </p:cNvPr>
          <p:cNvSpPr>
            <a:spLocks noGrp="1"/>
          </p:cNvSpPr>
          <p:nvPr>
            <p:ph type="sldNum" sz="quarter" idx="12"/>
          </p:nvPr>
        </p:nvSpPr>
        <p:spPr/>
        <p:txBody>
          <a:bodyPr/>
          <a:lstStyle/>
          <a:p>
            <a:fld id="{9ECD0004-9B51-40BA-998B-DDE972825BB2}" type="slidenum">
              <a:rPr lang="en-US" smtClean="0"/>
              <a:t>‹#›</a:t>
            </a:fld>
            <a:endParaRPr lang="en-US"/>
          </a:p>
        </p:txBody>
      </p:sp>
    </p:spTree>
    <p:extLst>
      <p:ext uri="{BB962C8B-B14F-4D97-AF65-F5344CB8AC3E}">
        <p14:creationId xmlns:p14="http://schemas.microsoft.com/office/powerpoint/2010/main" val="48377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7407D7-1FBE-4649-80FC-2EC625AAF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64BF99-7DBF-4C21-8FD9-061EAD2D1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60AA0-9749-45CB-B5C3-80F6BA438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1E166-9509-43A2-987E-6C10522DFB83}" type="datetimeFigureOut">
              <a:rPr lang="en-US" smtClean="0"/>
              <a:t>5/14/2021</a:t>
            </a:fld>
            <a:endParaRPr lang="en-US"/>
          </a:p>
        </p:txBody>
      </p:sp>
      <p:sp>
        <p:nvSpPr>
          <p:cNvPr id="5" name="Footer Placeholder 4">
            <a:extLst>
              <a:ext uri="{FF2B5EF4-FFF2-40B4-BE49-F238E27FC236}">
                <a16:creationId xmlns:a16="http://schemas.microsoft.com/office/drawing/2014/main" id="{D5F70CD5-92EA-47CC-9490-35965FF30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9D857-DAD3-4D83-966D-41BBB8616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D0004-9B51-40BA-998B-DDE972825BB2}" type="slidenum">
              <a:rPr lang="en-US" smtClean="0"/>
              <a:t>‹#›</a:t>
            </a:fld>
            <a:endParaRPr lang="en-US"/>
          </a:p>
        </p:txBody>
      </p:sp>
    </p:spTree>
    <p:extLst>
      <p:ext uri="{BB962C8B-B14F-4D97-AF65-F5344CB8AC3E}">
        <p14:creationId xmlns:p14="http://schemas.microsoft.com/office/powerpoint/2010/main" val="1879610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EA985-29E6-4230-8813-6FF6EE33194D}"/>
              </a:ext>
            </a:extLst>
          </p:cNvPr>
          <p:cNvSpPr txBox="1"/>
          <p:nvPr/>
        </p:nvSpPr>
        <p:spPr>
          <a:xfrm>
            <a:off x="777025" y="798490"/>
            <a:ext cx="10637949" cy="1754326"/>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a:t>
            </a: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AUTOMATIC BRAIN TUMOR DETECTION IN MEDICAL IMAGING</a:t>
            </a:r>
            <a:r>
              <a:rPr lang="en-US" sz="5400"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D8718B77-C675-4468-8A01-DC0C6CD250B2}"/>
              </a:ext>
            </a:extLst>
          </p:cNvPr>
          <p:cNvSpPr txBox="1"/>
          <p:nvPr/>
        </p:nvSpPr>
        <p:spPr>
          <a:xfrm>
            <a:off x="553792" y="3876541"/>
            <a:ext cx="303941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Under the Guidance:</a:t>
            </a:r>
          </a:p>
        </p:txBody>
      </p:sp>
      <p:sp>
        <p:nvSpPr>
          <p:cNvPr id="4" name="TextBox 3">
            <a:extLst>
              <a:ext uri="{FF2B5EF4-FFF2-40B4-BE49-F238E27FC236}">
                <a16:creationId xmlns:a16="http://schemas.microsoft.com/office/drawing/2014/main" id="{E0DE92AB-4D99-4196-BA13-A551B42A9898}"/>
              </a:ext>
            </a:extLst>
          </p:cNvPr>
          <p:cNvSpPr txBox="1"/>
          <p:nvPr/>
        </p:nvSpPr>
        <p:spPr>
          <a:xfrm>
            <a:off x="8062175" y="4043966"/>
            <a:ext cx="3576033"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365431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58AA6-ADEA-45E2-A65C-9BE9B2FF4BB9}"/>
              </a:ext>
            </a:extLst>
          </p:cNvPr>
          <p:cNvSpPr txBox="1"/>
          <p:nvPr/>
        </p:nvSpPr>
        <p:spPr>
          <a:xfrm>
            <a:off x="3812147" y="2359641"/>
            <a:ext cx="5821250" cy="1107996"/>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4522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6A033-7E5C-4980-AB05-AB48AF902F4D}"/>
              </a:ext>
            </a:extLst>
          </p:cNvPr>
          <p:cNvSpPr txBox="1"/>
          <p:nvPr/>
        </p:nvSpPr>
        <p:spPr>
          <a:xfrm>
            <a:off x="592429" y="502277"/>
            <a:ext cx="4481847"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66AA5E5D-66A6-4FCB-B8DC-FC4BB2226F6B}"/>
              </a:ext>
            </a:extLst>
          </p:cNvPr>
          <p:cNvSpPr txBox="1"/>
          <p:nvPr/>
        </p:nvSpPr>
        <p:spPr>
          <a:xfrm>
            <a:off x="592428" y="1738648"/>
            <a:ext cx="5151549" cy="33499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Objectives &amp; Goals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System</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Infrastructure Requirements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47714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495833-ED84-4EAE-BEF1-C363C101A389}"/>
              </a:ext>
            </a:extLst>
          </p:cNvPr>
          <p:cNvSpPr txBox="1"/>
          <p:nvPr/>
        </p:nvSpPr>
        <p:spPr>
          <a:xfrm>
            <a:off x="579549" y="493759"/>
            <a:ext cx="405684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D0ADACD0-2885-46A7-9F45-9647B691F229}"/>
              </a:ext>
            </a:extLst>
          </p:cNvPr>
          <p:cNvSpPr txBox="1"/>
          <p:nvPr/>
        </p:nvSpPr>
        <p:spPr>
          <a:xfrm>
            <a:off x="641797" y="1416675"/>
            <a:ext cx="10908406" cy="37303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The segmentation of brain tumor is a very crucial task for detecting the tumor in the early stage. </a:t>
            </a: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Many methods of brain tumor segmentation are available in the literature but none of the method achieved satisfactory performance. </a:t>
            </a:r>
            <a:endParaRPr lang="en-US" sz="2000" dirty="0">
              <a:latin typeface="Times New Roman" panose="02020603050405020304" pitchFamily="18" charset="0"/>
              <a:ea typeface="Calibri" panose="020F0502020204030204" pitchFamily="34" charset="0"/>
            </a:endParaRP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Brain tumor has caused more deaths compared to other cases related to cancer. Due to the complex structure of the brain tumor and its merging with the normal tissues, the classification of tumor from normal tissues is a challenging task.</a:t>
            </a: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In this project, we have proposed a methodology for brain tumor classification and segmentation. The main idea is to take the segmentation challenge as a multiclass classification task.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75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2B267D-5807-44B0-A8B5-D3876D754F23}"/>
              </a:ext>
            </a:extLst>
          </p:cNvPr>
          <p:cNvSpPr txBox="1"/>
          <p:nvPr/>
        </p:nvSpPr>
        <p:spPr>
          <a:xfrm>
            <a:off x="605307" y="463640"/>
            <a:ext cx="656822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OBJECTIVES &amp; GOALS:</a:t>
            </a:r>
          </a:p>
        </p:txBody>
      </p:sp>
      <p:sp>
        <p:nvSpPr>
          <p:cNvPr id="3" name="TextBox 2">
            <a:extLst>
              <a:ext uri="{FF2B5EF4-FFF2-40B4-BE49-F238E27FC236}">
                <a16:creationId xmlns:a16="http://schemas.microsoft.com/office/drawing/2014/main" id="{880121F1-F292-4518-835A-59E880C7550D}"/>
              </a:ext>
            </a:extLst>
          </p:cNvPr>
          <p:cNvSpPr txBox="1"/>
          <p:nvPr/>
        </p:nvSpPr>
        <p:spPr>
          <a:xfrm>
            <a:off x="618186" y="1751527"/>
            <a:ext cx="10676586" cy="31393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major cause for the death in cancer throughout the world is due to prediction level before the metastases stage.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Worldwide the major problem in the medical history is to diagnosis the disease at the right time and correct stage.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proposed system will help the doctors to detect the tumor part in early stage.</a:t>
            </a:r>
          </a:p>
          <a:p>
            <a:pPr algn="just">
              <a:lnSpc>
                <a:spcPct val="150000"/>
              </a:lnSpc>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8793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8CDAD-45A6-4191-9E28-81893F6CA6E8}"/>
              </a:ext>
            </a:extLst>
          </p:cNvPr>
          <p:cNvSpPr txBox="1"/>
          <p:nvPr/>
        </p:nvSpPr>
        <p:spPr>
          <a:xfrm>
            <a:off x="669701" y="412124"/>
            <a:ext cx="5426299"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444C9B93-3686-4FD9-A37D-F01F12982181}"/>
              </a:ext>
            </a:extLst>
          </p:cNvPr>
          <p:cNvSpPr txBox="1"/>
          <p:nvPr/>
        </p:nvSpPr>
        <p:spPr>
          <a:xfrm>
            <a:off x="669700" y="1319118"/>
            <a:ext cx="10779617" cy="9603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existing system, detect brain tumor from MRI by integrated thresholding and morphological process with histogram based method and gives a thorough analysis.  </a:t>
            </a:r>
          </a:p>
        </p:txBody>
      </p:sp>
      <p:sp>
        <p:nvSpPr>
          <p:cNvPr id="4" name="TextBox 3">
            <a:extLst>
              <a:ext uri="{FF2B5EF4-FFF2-40B4-BE49-F238E27FC236}">
                <a16:creationId xmlns:a16="http://schemas.microsoft.com/office/drawing/2014/main" id="{ECB5C02A-8745-482D-866A-4B68C3EAC949}"/>
              </a:ext>
            </a:extLst>
          </p:cNvPr>
          <p:cNvSpPr txBox="1"/>
          <p:nvPr/>
        </p:nvSpPr>
        <p:spPr>
          <a:xfrm>
            <a:off x="798489" y="2613423"/>
            <a:ext cx="338714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Disadvantages:</a:t>
            </a:r>
          </a:p>
        </p:txBody>
      </p:sp>
      <p:sp>
        <p:nvSpPr>
          <p:cNvPr id="5" name="TextBox 4">
            <a:extLst>
              <a:ext uri="{FF2B5EF4-FFF2-40B4-BE49-F238E27FC236}">
                <a16:creationId xmlns:a16="http://schemas.microsoft.com/office/drawing/2014/main" id="{99AC7B09-8C9F-4842-8F6A-234913E84CB0}"/>
              </a:ext>
            </a:extLst>
          </p:cNvPr>
          <p:cNvSpPr txBox="1"/>
          <p:nvPr/>
        </p:nvSpPr>
        <p:spPr>
          <a:xfrm>
            <a:off x="798489" y="3429000"/>
            <a:ext cx="10238705" cy="2345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 processing is more highlighted in this paper instead of detecting brain tumor.</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Tumor segmentation arises for manual detection which is time consuming.</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detection of the tumor in the brain but there is no information about the rate of success.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is very low.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systems are confined only to segmentation.</a:t>
            </a:r>
          </a:p>
        </p:txBody>
      </p:sp>
    </p:spTree>
    <p:extLst>
      <p:ext uri="{BB962C8B-B14F-4D97-AF65-F5344CB8AC3E}">
        <p14:creationId xmlns:p14="http://schemas.microsoft.com/office/powerpoint/2010/main" val="270842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62CAEF-CA64-4E55-8B99-A47A5C49131C}"/>
              </a:ext>
            </a:extLst>
          </p:cNvPr>
          <p:cNvSpPr txBox="1"/>
          <p:nvPr/>
        </p:nvSpPr>
        <p:spPr>
          <a:xfrm>
            <a:off x="589208" y="491474"/>
            <a:ext cx="6098146"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39A1E964-6EFF-4D40-90CB-A122F9792522}"/>
              </a:ext>
            </a:extLst>
          </p:cNvPr>
          <p:cNvSpPr txBox="1"/>
          <p:nvPr/>
        </p:nvSpPr>
        <p:spPr>
          <a:xfrm>
            <a:off x="589208" y="1242116"/>
            <a:ext cx="10878354" cy="18836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method for the brain cancer detection follows four basic diagnostic tasks of radiology namely, preprocessing, segmentation, feature extraction and classification.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later stage, we compute area and classify the image based upon it. As stated above, the acquired MRI scan image is preprocessed.</a:t>
            </a:r>
          </a:p>
        </p:txBody>
      </p:sp>
      <p:sp>
        <p:nvSpPr>
          <p:cNvPr id="5" name="TextBox 4">
            <a:extLst>
              <a:ext uri="{FF2B5EF4-FFF2-40B4-BE49-F238E27FC236}">
                <a16:creationId xmlns:a16="http://schemas.microsoft.com/office/drawing/2014/main" id="{D69EE982-91C3-4D5D-92FD-F1FBD3E881FC}"/>
              </a:ext>
            </a:extLst>
          </p:cNvPr>
          <p:cNvSpPr txBox="1"/>
          <p:nvPr/>
        </p:nvSpPr>
        <p:spPr>
          <a:xfrm>
            <a:off x="695459" y="3399893"/>
            <a:ext cx="391517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6" name="TextBox 5">
            <a:extLst>
              <a:ext uri="{FF2B5EF4-FFF2-40B4-BE49-F238E27FC236}">
                <a16:creationId xmlns:a16="http://schemas.microsoft.com/office/drawing/2014/main" id="{591027D5-0332-44EC-A23C-B85C745BE0A0}"/>
              </a:ext>
            </a:extLst>
          </p:cNvPr>
          <p:cNvSpPr txBox="1"/>
          <p:nvPr/>
        </p:nvSpPr>
        <p:spPr>
          <a:xfrm>
            <a:off x="695459" y="4150535"/>
            <a:ext cx="10522039" cy="17543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Computer Aided Diagnostic (CAD) system is designed which will detect the tumor in less time.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Apart from segmentation, features are also extracted and classification is done on those.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Tumor region with its perimeter will be highlighted.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341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71615-B6A6-4815-9F34-E16F151CB58B}"/>
              </a:ext>
            </a:extLst>
          </p:cNvPr>
          <p:cNvSpPr txBox="1"/>
          <p:nvPr/>
        </p:nvSpPr>
        <p:spPr>
          <a:xfrm>
            <a:off x="528034" y="437882"/>
            <a:ext cx="1020006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INFRASTRUCTURE REQUIREMENTS:</a:t>
            </a:r>
          </a:p>
        </p:txBody>
      </p:sp>
      <p:sp>
        <p:nvSpPr>
          <p:cNvPr id="4" name="TextBox 3">
            <a:extLst>
              <a:ext uri="{FF2B5EF4-FFF2-40B4-BE49-F238E27FC236}">
                <a16:creationId xmlns:a16="http://schemas.microsoft.com/office/drawing/2014/main" id="{7FAE2494-43E2-40D4-8993-7946D228CA4E}"/>
              </a:ext>
            </a:extLst>
          </p:cNvPr>
          <p:cNvSpPr txBox="1"/>
          <p:nvPr/>
        </p:nvSpPr>
        <p:spPr>
          <a:xfrm>
            <a:off x="528033" y="1480843"/>
            <a:ext cx="10496281" cy="418576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REQUIREMENTS</a:t>
            </a:r>
          </a:p>
          <a:p>
            <a:endParaRPr lang="en-US" dirty="0"/>
          </a:p>
          <a:p>
            <a:pPr marL="631825"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Operating system : Windows7 &amp; above versions</a:t>
            </a:r>
          </a:p>
          <a:p>
            <a:pPr marL="631825" indent="-342900"/>
            <a:endParaRPr lang="en-US" sz="2000" dirty="0">
              <a:latin typeface="Times New Roman" panose="02020603050405020304" pitchFamily="18" charset="0"/>
              <a:cs typeface="Times New Roman" panose="02020603050405020304" pitchFamily="18" charset="0"/>
            </a:endParaRPr>
          </a:p>
          <a:p>
            <a:pPr marL="631825"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Coding Language : MATLAB</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HARDWARE REQUIREMENTS</a:t>
            </a:r>
          </a:p>
          <a:p>
            <a:endParaRPr lang="en-US" sz="2000" dirty="0">
              <a:latin typeface="Times New Roman" panose="02020603050405020304" pitchFamily="18" charset="0"/>
              <a:cs typeface="Times New Roman" panose="02020603050405020304" pitchFamily="18" charset="0"/>
            </a:endParaRPr>
          </a:p>
          <a:p>
            <a:pPr marL="631825" indent="-361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 i3 &amp; any latest versions</a:t>
            </a:r>
          </a:p>
          <a:p>
            <a:pPr marL="631825" indent="-361950"/>
            <a:endParaRPr lang="en-US" sz="2000" dirty="0">
              <a:latin typeface="Times New Roman" panose="02020603050405020304" pitchFamily="18" charset="0"/>
              <a:cs typeface="Times New Roman" panose="02020603050405020304" pitchFamily="18" charset="0"/>
            </a:endParaRPr>
          </a:p>
          <a:p>
            <a:pPr marL="631825" indent="-361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Input Devices : Keyboard, Mouse</a:t>
            </a:r>
          </a:p>
          <a:p>
            <a:pPr marL="631825" indent="-361950"/>
            <a:endParaRPr lang="en-US" sz="2000" dirty="0">
              <a:latin typeface="Times New Roman" panose="02020603050405020304" pitchFamily="18" charset="0"/>
              <a:cs typeface="Times New Roman" panose="02020603050405020304" pitchFamily="18" charset="0"/>
            </a:endParaRPr>
          </a:p>
          <a:p>
            <a:pPr marL="631825" indent="-361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 4 GB</a:t>
            </a:r>
          </a:p>
        </p:txBody>
      </p:sp>
    </p:spTree>
    <p:extLst>
      <p:ext uri="{BB962C8B-B14F-4D97-AF65-F5344CB8AC3E}">
        <p14:creationId xmlns:p14="http://schemas.microsoft.com/office/powerpoint/2010/main" val="32838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7CDCB-0CD1-450E-BA50-B487EE7001FE}"/>
              </a:ext>
            </a:extLst>
          </p:cNvPr>
          <p:cNvSpPr txBox="1"/>
          <p:nvPr/>
        </p:nvSpPr>
        <p:spPr>
          <a:xfrm>
            <a:off x="566670" y="476518"/>
            <a:ext cx="552933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C1979964-271A-48A5-9611-BD139899E156}"/>
              </a:ext>
            </a:extLst>
          </p:cNvPr>
          <p:cNvSpPr txBox="1"/>
          <p:nvPr/>
        </p:nvSpPr>
        <p:spPr>
          <a:xfrm>
            <a:off x="566670" y="1545343"/>
            <a:ext cx="11127347" cy="18836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method that has been proposed would be very efficient technique to detect brain tumor.</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Besides the accuracy rate has also increased compared to the previous researches.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observation is that the performance of the method is excellent for less noisy and particularly clear images.</a:t>
            </a:r>
          </a:p>
        </p:txBody>
      </p:sp>
    </p:spTree>
    <p:extLst>
      <p:ext uri="{BB962C8B-B14F-4D97-AF65-F5344CB8AC3E}">
        <p14:creationId xmlns:p14="http://schemas.microsoft.com/office/powerpoint/2010/main" val="343176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E8BBB-F73A-419A-9524-8F0FA0DDC2AC}"/>
              </a:ext>
            </a:extLst>
          </p:cNvPr>
          <p:cNvSpPr txBox="1"/>
          <p:nvPr/>
        </p:nvSpPr>
        <p:spPr>
          <a:xfrm>
            <a:off x="3400022" y="2413337"/>
            <a:ext cx="6065949" cy="1107996"/>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Any Queries?</a:t>
            </a:r>
          </a:p>
        </p:txBody>
      </p:sp>
    </p:spTree>
    <p:extLst>
      <p:ext uri="{BB962C8B-B14F-4D97-AF65-F5344CB8AC3E}">
        <p14:creationId xmlns:p14="http://schemas.microsoft.com/office/powerpoint/2010/main" val="1085956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486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JapnishSinghKohli@outlook.com</dc:creator>
  <cp:lastModifiedBy>JapnishSinghKohli@outlook.com</cp:lastModifiedBy>
  <cp:revision>13</cp:revision>
  <dcterms:created xsi:type="dcterms:W3CDTF">2021-04-17T05:37:16Z</dcterms:created>
  <dcterms:modified xsi:type="dcterms:W3CDTF">2021-05-14T05:35:50Z</dcterms:modified>
</cp:coreProperties>
</file>