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B5A45-B3A2-46B8-83AB-FAF92DDF5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65FA4-DBE3-4954-8566-5B1AF3840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D0839-8E91-4FEF-903E-461637283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E166-9509-43A2-987E-6C10522DFB83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3FB9E-D689-4DCD-91BC-FF13080F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AFE40-F39C-4E50-B799-9EA025B7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0004-9B51-40BA-998B-DDE972825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3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08DA-4C57-4D3D-B216-BDDD1EF6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928DD-AAB0-4378-A424-5FA4D9433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9DD32-4A4E-4BF5-A0D2-D38DBC88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E166-9509-43A2-987E-6C10522DFB83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E99FD-F986-4C1C-9BBF-0CB39236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B5D9E-5FAD-43C1-8F5F-359BB604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0004-9B51-40BA-998B-DDE972825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4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A86FCF-9758-49C8-BF7D-4A6821CAF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0050B-439A-4A87-8816-3B12C64D8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17786-9003-4689-8C83-F9055BE5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E166-9509-43A2-987E-6C10522DFB83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6E6FF-FEDD-4610-A55F-2E5F39EB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E3B40-619B-4C5A-A100-756104A5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0004-9B51-40BA-998B-DDE972825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5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DDF2-E5F9-46C8-9B5C-E7976404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9CB93-EAF1-45FD-8EF2-F81E1B2E9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DC50E-8473-41AB-B917-F8805623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E166-9509-43A2-987E-6C10522DFB83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EC565-1698-4FD3-B6C1-F9808432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51352-8E07-4257-86C3-7DD55F1C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0004-9B51-40BA-998B-DDE972825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0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9951-9AB8-4786-8160-A12D3148B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17D76-DE76-4AC1-A38F-F0FCF293F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EA241-FA54-4962-8663-32A0D655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E166-9509-43A2-987E-6C10522DFB83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425B5-54D6-4674-BAE3-86D61111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3BE81-BC61-4941-AC25-EB26A882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0004-9B51-40BA-998B-DDE972825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6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55E4-FB9D-4070-AD25-BC72DDA3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33BB1-F6BA-485B-8141-EC415B149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B39E7-1E59-4E55-985F-FFB71E788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7605A-6E7C-46F1-A008-223A2D97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E166-9509-43A2-987E-6C10522DFB83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B60F2-47F1-4552-ACCE-5B86C435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EF44B-5B8A-469B-834C-3CD3C4B9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0004-9B51-40BA-998B-DDE972825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9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F31C-2E1D-4AD7-9B96-F9E85FCB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BF17B-6744-4946-9DE1-1A6994C00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58B8-8149-4344-B4E2-DD586D552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13A5B3-CCE3-4434-A3CC-CD1ACA01A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D7483-A454-4356-9B97-CF18F458F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9904F-7F92-45FC-A938-7BE6ACCD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E166-9509-43A2-987E-6C10522DFB83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B9485B-75F1-4651-BC84-BA1DF2EA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CFF5F4-41F7-4852-B8FC-C86EB6D3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0004-9B51-40BA-998B-DDE972825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3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ABBC-4466-44E9-ABE8-6F7507BF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0C313C-F2C9-4149-8C55-21F6E62EB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E166-9509-43A2-987E-6C10522DFB83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38058-DEC1-470A-B23E-340F9DA5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4194D-53AD-443F-B024-0A5C9BE6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0004-9B51-40BA-998B-DDE972825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7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B988A-AAE4-4E6E-BDB4-0163771DB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E166-9509-43A2-987E-6C10522DFB83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8404E-BAD5-413F-91C3-02EB301D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583B9-10ED-4491-956F-2A203C40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0004-9B51-40BA-998B-DDE972825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4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C249-E116-4F0F-95E1-06E37DF1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D5747-EDCA-4956-8A03-E9000B8EB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CC1DF-2D1B-4A73-B405-02987D833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FB594-C0A4-4A81-94FF-1398F79A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E166-9509-43A2-987E-6C10522DFB83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A1D05-2D1C-4992-A063-66B8529D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74332-8681-4FD0-B1D2-5185C5DF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0004-9B51-40BA-998B-DDE972825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1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9C6E-1321-4C83-A1C4-83FA6633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8E6F5-283A-4D18-99A0-371DD075A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36E96-2B76-47EF-B60D-20099A004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9F03E-6F8E-436F-A88C-7908DC0E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E166-9509-43A2-987E-6C10522DFB83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53550-8F04-4206-BEEC-71A12E86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6375F-15B1-4E0B-8DBD-9E570811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0004-9B51-40BA-998B-DDE972825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7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7407D7-1FBE-4649-80FC-2EC625AAF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4BF99-7DBF-4C21-8FD9-061EAD2D1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60AA0-9749-45CB-B5C3-80F6BA438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1E166-9509-43A2-987E-6C10522DFB83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70CD5-92EA-47CC-9490-35965FF30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9D857-DAD3-4D83-966D-41BBB8616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D0004-9B51-40BA-998B-DDE972825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1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5EA985-29E6-4230-8813-6FF6EE33194D}"/>
              </a:ext>
            </a:extLst>
          </p:cNvPr>
          <p:cNvSpPr txBox="1"/>
          <p:nvPr/>
        </p:nvSpPr>
        <p:spPr>
          <a:xfrm>
            <a:off x="777025" y="1326524"/>
            <a:ext cx="10637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“BRAIN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 DETECTION”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18B77-C675-4468-8A01-DC0C6CD250B2}"/>
              </a:ext>
            </a:extLst>
          </p:cNvPr>
          <p:cNvSpPr txBox="1"/>
          <p:nvPr/>
        </p:nvSpPr>
        <p:spPr>
          <a:xfrm>
            <a:off x="553792" y="3876541"/>
            <a:ext cx="303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E92AB-4D99-4196-BA13-A551B42A9898}"/>
              </a:ext>
            </a:extLst>
          </p:cNvPr>
          <p:cNvSpPr txBox="1"/>
          <p:nvPr/>
        </p:nvSpPr>
        <p:spPr>
          <a:xfrm>
            <a:off x="8062175" y="4043966"/>
            <a:ext cx="3576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</p:txBody>
      </p:sp>
    </p:spTree>
    <p:extLst>
      <p:ext uri="{BB962C8B-B14F-4D97-AF65-F5344CB8AC3E}">
        <p14:creationId xmlns:p14="http://schemas.microsoft.com/office/powerpoint/2010/main" val="365431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26A033-7E5C-4980-AB05-AB48AF902F4D}"/>
              </a:ext>
            </a:extLst>
          </p:cNvPr>
          <p:cNvSpPr txBox="1"/>
          <p:nvPr/>
        </p:nvSpPr>
        <p:spPr>
          <a:xfrm>
            <a:off x="592429" y="502277"/>
            <a:ext cx="4481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A5E5D-66A6-4FCB-B8DC-FC4BB2226F6B}"/>
              </a:ext>
            </a:extLst>
          </p:cNvPr>
          <p:cNvSpPr txBox="1"/>
          <p:nvPr/>
        </p:nvSpPr>
        <p:spPr>
          <a:xfrm>
            <a:off x="592428" y="1738648"/>
            <a:ext cx="5151549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Requirements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7714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495833-ED84-4EAE-BEF1-C363C101A389}"/>
              </a:ext>
            </a:extLst>
          </p:cNvPr>
          <p:cNvSpPr txBox="1"/>
          <p:nvPr/>
        </p:nvSpPr>
        <p:spPr>
          <a:xfrm>
            <a:off x="579549" y="493759"/>
            <a:ext cx="405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</a:p>
        </p:txBody>
      </p:sp>
    </p:spTree>
    <p:extLst>
      <p:ext uri="{BB962C8B-B14F-4D97-AF65-F5344CB8AC3E}">
        <p14:creationId xmlns:p14="http://schemas.microsoft.com/office/powerpoint/2010/main" val="250775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08CDAD-45A6-4191-9E28-81893F6CA6E8}"/>
              </a:ext>
            </a:extLst>
          </p:cNvPr>
          <p:cNvSpPr txBox="1"/>
          <p:nvPr/>
        </p:nvSpPr>
        <p:spPr>
          <a:xfrm>
            <a:off x="669701" y="412124"/>
            <a:ext cx="5426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4C9B93-3686-4FD9-A37D-F01F12982181}"/>
              </a:ext>
            </a:extLst>
          </p:cNvPr>
          <p:cNvSpPr txBox="1"/>
          <p:nvPr/>
        </p:nvSpPr>
        <p:spPr>
          <a:xfrm>
            <a:off x="669700" y="1319118"/>
            <a:ext cx="10779617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existing system, detect brain tumor from MRI by integrated thresholding and morphological process with histogram based method and gives a thorough analysis.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B5C02A-8745-482D-866A-4B68C3EAC949}"/>
              </a:ext>
            </a:extLst>
          </p:cNvPr>
          <p:cNvSpPr txBox="1"/>
          <p:nvPr/>
        </p:nvSpPr>
        <p:spPr>
          <a:xfrm>
            <a:off x="798489" y="2613423"/>
            <a:ext cx="338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AC7B09-8C9F-4842-8F6A-234913E84CB0}"/>
              </a:ext>
            </a:extLst>
          </p:cNvPr>
          <p:cNvSpPr txBox="1"/>
          <p:nvPr/>
        </p:nvSpPr>
        <p:spPr>
          <a:xfrm>
            <a:off x="798489" y="3429000"/>
            <a:ext cx="10238705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processing is more highlighted in this paper instead of detecting brain tumor.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Tumor segmentation arises for manual detection which is time consuming.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detection of the tumor in the brain but there is no information about the rate of success.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is very low.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systems are confined only to segmentation.</a:t>
            </a:r>
          </a:p>
        </p:txBody>
      </p:sp>
    </p:spTree>
    <p:extLst>
      <p:ext uri="{BB962C8B-B14F-4D97-AF65-F5344CB8AC3E}">
        <p14:creationId xmlns:p14="http://schemas.microsoft.com/office/powerpoint/2010/main" val="270842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62CAEF-CA64-4E55-8B99-A47A5C49131C}"/>
              </a:ext>
            </a:extLst>
          </p:cNvPr>
          <p:cNvSpPr txBox="1"/>
          <p:nvPr/>
        </p:nvSpPr>
        <p:spPr>
          <a:xfrm>
            <a:off x="589208" y="491474"/>
            <a:ext cx="60981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1E964-6EFF-4D40-90CB-A122F9792522}"/>
              </a:ext>
            </a:extLst>
          </p:cNvPr>
          <p:cNvSpPr txBox="1"/>
          <p:nvPr/>
        </p:nvSpPr>
        <p:spPr>
          <a:xfrm>
            <a:off x="589208" y="1199360"/>
            <a:ext cx="10878354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method for the lung cancer detection follows three basic diagnostic tasks of radiology namely, preprocessing, segmentation, feature extraction and classification.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later stage, we compute and classify the area based upon it. As stated above, the acquired CT scan image is preprocessed.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9EE982-91C3-4D5D-92FD-F1FBD3E881FC}"/>
              </a:ext>
            </a:extLst>
          </p:cNvPr>
          <p:cNvSpPr txBox="1"/>
          <p:nvPr/>
        </p:nvSpPr>
        <p:spPr>
          <a:xfrm>
            <a:off x="695459" y="3399893"/>
            <a:ext cx="3915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027D5-0332-44EC-A23C-B85C745BE0A0}"/>
              </a:ext>
            </a:extLst>
          </p:cNvPr>
          <p:cNvSpPr txBox="1"/>
          <p:nvPr/>
        </p:nvSpPr>
        <p:spPr>
          <a:xfrm>
            <a:off x="695459" y="4150535"/>
            <a:ext cx="1052203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Aided Diagnostic (CAD) system is designed which will detect the tumor in less time.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Apart from segmentation, features are also extracted and classification is done on that.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 will be more than the existing systems.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Tumor region with its perimeter will be highlighted.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971615-B6A6-4815-9F34-E16F151CB58B}"/>
              </a:ext>
            </a:extLst>
          </p:cNvPr>
          <p:cNvSpPr txBox="1"/>
          <p:nvPr/>
        </p:nvSpPr>
        <p:spPr>
          <a:xfrm>
            <a:off x="528034" y="437882"/>
            <a:ext cx="10200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REQUIREMENTS: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E2494-43E2-40D4-8993-7946D228CA4E}"/>
              </a:ext>
            </a:extLst>
          </p:cNvPr>
          <p:cNvSpPr txBox="1"/>
          <p:nvPr/>
        </p:nvSpPr>
        <p:spPr>
          <a:xfrm>
            <a:off x="528033" y="1480843"/>
            <a:ext cx="1049628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endParaRPr lang="en-US" dirty="0"/>
          </a:p>
          <a:p>
            <a:pPr marL="631825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Operating system : Windows7 &amp; above versions</a:t>
            </a:r>
          </a:p>
          <a:p>
            <a:pPr marL="631825" indent="-34290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1825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Language : MATLAB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1825" indent="-3619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: i3 &amp; any latest versions</a:t>
            </a:r>
          </a:p>
          <a:p>
            <a:pPr marL="631825" indent="-36195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1825" indent="-3619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Devices : Keyboard, Mouse</a:t>
            </a:r>
          </a:p>
          <a:p>
            <a:pPr marL="631825" indent="-36195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1825" indent="-3619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: 4 GB</a:t>
            </a:r>
          </a:p>
        </p:txBody>
      </p:sp>
    </p:spTree>
    <p:extLst>
      <p:ext uri="{BB962C8B-B14F-4D97-AF65-F5344CB8AC3E}">
        <p14:creationId xmlns:p14="http://schemas.microsoft.com/office/powerpoint/2010/main" val="328380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F7CDCB-0CD1-450E-BA50-B487EE7001FE}"/>
              </a:ext>
            </a:extLst>
          </p:cNvPr>
          <p:cNvSpPr txBox="1"/>
          <p:nvPr/>
        </p:nvSpPr>
        <p:spPr>
          <a:xfrm>
            <a:off x="566670" y="476518"/>
            <a:ext cx="5529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</p:spTree>
    <p:extLst>
      <p:ext uri="{BB962C8B-B14F-4D97-AF65-F5344CB8AC3E}">
        <p14:creationId xmlns:p14="http://schemas.microsoft.com/office/powerpoint/2010/main" val="343176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9E8BBB-F73A-419A-9524-8F0FA0DDC2AC}"/>
              </a:ext>
            </a:extLst>
          </p:cNvPr>
          <p:cNvSpPr txBox="1"/>
          <p:nvPr/>
        </p:nvSpPr>
        <p:spPr>
          <a:xfrm>
            <a:off x="3400022" y="2413337"/>
            <a:ext cx="6065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Queries?</a:t>
            </a:r>
          </a:p>
        </p:txBody>
      </p:sp>
    </p:spTree>
    <p:extLst>
      <p:ext uri="{BB962C8B-B14F-4D97-AF65-F5344CB8AC3E}">
        <p14:creationId xmlns:p14="http://schemas.microsoft.com/office/powerpoint/2010/main" val="108595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258AA6-ADEA-45E2-A65C-9BE9B2FF4BB9}"/>
              </a:ext>
            </a:extLst>
          </p:cNvPr>
          <p:cNvSpPr txBox="1"/>
          <p:nvPr/>
        </p:nvSpPr>
        <p:spPr>
          <a:xfrm>
            <a:off x="3812147" y="2359641"/>
            <a:ext cx="5821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4522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265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JapnishSinghKohli@outlook.com</dc:creator>
  <cp:lastModifiedBy>JapnishSinghKohli@outlook.com</cp:lastModifiedBy>
  <cp:revision>5</cp:revision>
  <dcterms:created xsi:type="dcterms:W3CDTF">2021-04-17T05:37:16Z</dcterms:created>
  <dcterms:modified xsi:type="dcterms:W3CDTF">2021-04-17T06:28:26Z</dcterms:modified>
</cp:coreProperties>
</file>