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314" r:id="rId6"/>
    <p:sldId id="315" r:id="rId7"/>
    <p:sldId id="316" r:id="rId8"/>
    <p:sldId id="280" r:id="rId9"/>
    <p:sldId id="317" r:id="rId10"/>
    <p:sldId id="30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12F"/>
    <a:srgbClr val="EEEEEE"/>
    <a:srgbClr val="87175F"/>
    <a:srgbClr val="EEC621"/>
    <a:srgbClr val="E58C09"/>
    <a:srgbClr val="43467B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3/9/2022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07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36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18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29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1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4746" y="4505137"/>
            <a:ext cx="6102507" cy="1463040"/>
          </a:xfrm>
        </p:spPr>
        <p:txBody>
          <a:bodyPr/>
          <a:lstStyle/>
          <a:p>
            <a:r>
              <a:rPr lang="en-US" dirty="0"/>
              <a:t>	C0222G2 – HUỲNH QUANG TRIẾT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NHƯ THẾ NÀO </a:t>
            </a:r>
            <a:b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LÀ BÀI THUYẾT TRÌNH HAY?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2679192"/>
            <a:ext cx="800100" cy="1499616"/>
          </a:xfrm>
        </p:spPr>
        <p:txBody>
          <a:bodyPr/>
          <a:lstStyle/>
          <a:p>
            <a:r>
              <a:rPr lang="en-US" sz="3200" dirty="0">
                <a:solidFill>
                  <a:srgbClr val="FF0000">
                    <a:alpha val="0"/>
                  </a:srgbClr>
                </a:solidFill>
              </a:rPr>
              <a:t>1</a:t>
            </a:r>
            <a:endParaRPr lang="en-US" dirty="0">
              <a:solidFill>
                <a:srgbClr val="FF0000">
                  <a:alpha val="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529B6-FBAA-41FA-AD40-590885CE965A}"/>
              </a:ext>
            </a:extLst>
          </p:cNvPr>
          <p:cNvSpPr txBox="1"/>
          <p:nvPr/>
        </p:nvSpPr>
        <p:spPr>
          <a:xfrm>
            <a:off x="152225" y="3044279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865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5756" y="1371600"/>
            <a:ext cx="4312844" cy="914490"/>
          </a:xfrm>
        </p:spPr>
        <p:txBody>
          <a:bodyPr/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2040" y="1616479"/>
            <a:ext cx="4937760" cy="424732"/>
          </a:xfrm>
        </p:spPr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341875" y="2743200"/>
            <a:ext cx="5392925" cy="914490"/>
          </a:xfrm>
        </p:spPr>
        <p:txBody>
          <a:bodyPr/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83" y="3013943"/>
            <a:ext cx="4023360" cy="424732"/>
          </a:xfrm>
        </p:spPr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372841" y="4191000"/>
            <a:ext cx="6209559" cy="914490"/>
          </a:xfrm>
        </p:spPr>
        <p:txBody>
          <a:bodyPr/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783" y="4435879"/>
            <a:ext cx="2956560" cy="424732"/>
          </a:xfrm>
        </p:spPr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05840" y="2599322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9383" y="3970922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3">
            <a:extLst>
              <a:ext uri="{FF2B5EF4-FFF2-40B4-BE49-F238E27FC236}">
                <a16:creationId xmlns:a16="http://schemas.microsoft.com/office/drawing/2014/main" id="{09505856-5C2E-4C05-9CDD-CC3C0C7C2C7F}"/>
              </a:ext>
            </a:extLst>
          </p:cNvPr>
          <p:cNvSpPr txBox="1">
            <a:spLocks/>
          </p:cNvSpPr>
          <p:nvPr/>
        </p:nvSpPr>
        <p:spPr>
          <a:xfrm>
            <a:off x="4553459" y="5647232"/>
            <a:ext cx="6514359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20A910C-13EC-4292-8B19-2E50E0439331}"/>
              </a:ext>
            </a:extLst>
          </p:cNvPr>
          <p:cNvSpPr txBox="1">
            <a:spLocks/>
          </p:cNvSpPr>
          <p:nvPr/>
        </p:nvSpPr>
        <p:spPr>
          <a:xfrm>
            <a:off x="152401" y="5892111"/>
            <a:ext cx="29565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3D9974-DD53-4F1D-9C62-711EF82B2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2400" y="5334000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2679192"/>
            <a:ext cx="800100" cy="1499616"/>
          </a:xfrm>
        </p:spPr>
        <p:txBody>
          <a:bodyPr/>
          <a:lstStyle/>
          <a:p>
            <a:r>
              <a:rPr lang="en-US" sz="3200" dirty="0">
                <a:solidFill>
                  <a:srgbClr val="FF0000">
                    <a:alpha val="0"/>
                  </a:srgbClr>
                </a:solidFill>
              </a:rPr>
              <a:t>1</a:t>
            </a:r>
            <a:endParaRPr lang="en-US" dirty="0">
              <a:solidFill>
                <a:srgbClr val="FF0000">
                  <a:alpha val="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529B6-FBAA-41FA-AD40-590885CE965A}"/>
              </a:ext>
            </a:extLst>
          </p:cNvPr>
          <p:cNvSpPr txBox="1"/>
          <p:nvPr/>
        </p:nvSpPr>
        <p:spPr>
          <a:xfrm>
            <a:off x="152225" y="3044279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666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4038600"/>
            <a:ext cx="3307502" cy="240891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>
          <a:xfrm>
            <a:off x="548944" y="4112978"/>
            <a:ext cx="914400" cy="930275"/>
          </a:xfr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1076FA2F-4971-4649-B90B-BD68DA41C9EA}"/>
              </a:ext>
            </a:extLst>
          </p:cNvPr>
          <p:cNvSpPr txBox="1">
            <a:spLocks/>
          </p:cNvSpPr>
          <p:nvPr/>
        </p:nvSpPr>
        <p:spPr>
          <a:xfrm>
            <a:off x="7725954" y="4066261"/>
            <a:ext cx="3307502" cy="24089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Placeholder 38">
            <a:extLst>
              <a:ext uri="{FF2B5EF4-FFF2-40B4-BE49-F238E27FC236}">
                <a16:creationId xmlns:a16="http://schemas.microsoft.com/office/drawing/2014/main" id="{284CA3FC-667A-4A95-8165-5BD200293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53" r="853"/>
          <a:stretch>
            <a:fillRect/>
          </a:stretch>
        </p:blipFill>
        <p:spPr>
          <a:xfrm>
            <a:off x="6553200" y="4140639"/>
            <a:ext cx="914400" cy="9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/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50139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04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“KIÊN TRÌ”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6057900" cy="1371602"/>
          </a:xfrm>
        </p:spPr>
        <p:txBody>
          <a:bodyPr>
            <a:normAutofit/>
          </a:bodyPr>
          <a:lstStyle/>
          <a:p>
            <a:r>
              <a:rPr lang="vi-V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Cuộc hành trình</a:t>
            </a:r>
            <a:r>
              <a:rPr lang="vi-V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ngàn </a:t>
            </a:r>
            <a:r>
              <a:rPr lang="vi-V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dặm</a:t>
            </a:r>
            <a:r>
              <a:rPr lang="vi-V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nào cũng phải </a:t>
            </a:r>
            <a:r>
              <a:rPr lang="vi-V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bắt đầu bằng</a:t>
            </a:r>
            <a:r>
              <a:rPr lang="vi-V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một </a:t>
            </a:r>
            <a:r>
              <a:rPr lang="vi-V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vi-V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đi nhỏ bé </a:t>
            </a:r>
            <a:r>
              <a:rPr lang="vi-V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đầu tiên</a:t>
            </a: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4746" y="4505137"/>
            <a:ext cx="6102507" cy="1463040"/>
          </a:xfrm>
        </p:spPr>
        <p:txBody>
          <a:bodyPr/>
          <a:lstStyle/>
          <a:p>
            <a:r>
              <a:rPr lang="en-US" dirty="0"/>
              <a:t>	C0222G2 – HUỲNH QUANG TRIẾT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46</TotalTime>
  <Words>185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ModernClassicBlock-3</vt:lpstr>
      <vt:lpstr>Thuyết trình </vt:lpstr>
      <vt:lpstr>NHƯ THẾ NÀO  LÀ BÀI THUYẾT TRÌNH HAY?</vt:lpstr>
      <vt:lpstr>PowerPoint Presentation</vt:lpstr>
      <vt:lpstr>Luyện tập thuyết trình?</vt:lpstr>
      <vt:lpstr>Chuẩn bị nội dung thuyết trình thật kỹ.</vt:lpstr>
      <vt:lpstr>Luyện tập thường xuyên. </vt:lpstr>
      <vt:lpstr>“KIÊN TRÌ”  +  “Phương Pháp”</vt:lpstr>
      <vt:lpstr>Kết thúc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</dc:title>
  <dc:creator>Bich Tram</dc:creator>
  <cp:lastModifiedBy>Bich Tram</cp:lastModifiedBy>
  <cp:revision>4</cp:revision>
  <dcterms:created xsi:type="dcterms:W3CDTF">2022-03-09T03:55:25Z</dcterms:created>
  <dcterms:modified xsi:type="dcterms:W3CDTF">2022-03-09T04:41:28Z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