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4"/>
  </p:sldMasterIdLst>
  <p:notesMasterIdLst>
    <p:notesMasterId r:id="rId10"/>
  </p:notesMasterIdLst>
  <p:handoutMasterIdLst>
    <p:handoutMasterId r:id="rId11"/>
  </p:handoutMasterIdLst>
  <p:sldIdLst>
    <p:sldId id="256" r:id="rId5"/>
    <p:sldId id="257" r:id="rId6"/>
    <p:sldId id="258" r:id="rId7"/>
    <p:sldId id="259" r:id="rId8"/>
    <p:sldId id="260" r:id="rId9"/>
  </p:sldIdLst>
  <p:sldSz cx="12192000" cy="6858000"/>
  <p:notesSz cx="6858000" cy="9144000"/>
  <p:custDataLst>
    <p:tags r:id="rId12"/>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nerbeck Anke, CB-1" initials="DAC" lastIdx="16" clrIdx="0">
    <p:extLst>
      <p:ext uri="{19B8F6BF-5375-455C-9EA6-DF929625EA0E}">
        <p15:presenceInfo xmlns:p15="http://schemas.microsoft.com/office/powerpoint/2012/main" userId="S::anke.dannerbeck@bmwgroup.com::fd0449d5-378d-4b92-af7e-1dec4ec42989" providerId="AD"/>
      </p:ext>
    </p:extLst>
  </p:cmAuthor>
  <p:cmAuthor id="2" name="Mazur Karen, AU-1" initials="MKA" lastIdx="21" clrIdx="1">
    <p:extLst>
      <p:ext uri="{19B8F6BF-5375-455C-9EA6-DF929625EA0E}">
        <p15:presenceInfo xmlns:p15="http://schemas.microsoft.com/office/powerpoint/2012/main" userId="Mazur Karen, AU-1" providerId="None"/>
      </p:ext>
    </p:extLst>
  </p:cmAuthor>
  <p:cmAuthor id="3" name="Karen" initials="K" lastIdx="1" clrIdx="2">
    <p:extLst>
      <p:ext uri="{19B8F6BF-5375-455C-9EA6-DF929625EA0E}">
        <p15:presenceInfo xmlns:p15="http://schemas.microsoft.com/office/powerpoint/2012/main" userId="Kar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6F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083E6E3-FA7D-4D7B-A595-EF9225AFEA82}">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5"/>
          </a:solidFill>
        </a:fill>
      </a:tcStyle>
    </a:band1H>
    <a:band2H>
      <a:tcStyle>
        <a:tcBdr/>
      </a:tcStyle>
    </a:band2H>
    <a:band1V>
      <a:tcStyle>
        <a:tcBdr/>
        <a:fill>
          <a:solidFill>
            <a:schemeClr val="accent5"/>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056" autoAdjust="0"/>
  </p:normalViewPr>
  <p:slideViewPr>
    <p:cSldViewPr snapToGrid="0">
      <p:cViewPr varScale="1">
        <p:scale>
          <a:sx n="77" d="100"/>
          <a:sy n="77" d="100"/>
        </p:scale>
        <p:origin x="232" y="7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77" d="100"/>
          <a:sy n="77" d="100"/>
        </p:scale>
        <p:origin x="398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latin typeface="BMWGroupTN Condensed" pitchFamily="50"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3581A5-E4C6-4927-B3C0-8FAA582B9D53}" type="datetimeFigureOut">
              <a:rPr lang="de-DE" smtClean="0">
                <a:latin typeface="BMWGroupTN Condensed" pitchFamily="50" charset="0"/>
              </a:rPr>
              <a:t>17.07.2024</a:t>
            </a:fld>
            <a:endParaRPr lang="de-DE" dirty="0">
              <a:latin typeface="BMWGroupTN Condensed" pitchFamily="50"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latin typeface="BMWGroupTN Condensed" pitchFamily="50"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AB3B58-435A-4CAB-BEDA-B203A898BBFC}" type="slidenum">
              <a:rPr lang="de-DE" smtClean="0">
                <a:latin typeface="BMWGroupTN Condensed" pitchFamily="50" charset="0"/>
              </a:rPr>
              <a:t>‹Nr.›</a:t>
            </a:fld>
            <a:endParaRPr lang="de-DE" dirty="0">
              <a:latin typeface="BMWGroupTN Condensed" pitchFamily="50" charset="0"/>
            </a:endParaRPr>
          </a:p>
        </p:txBody>
      </p:sp>
    </p:spTree>
    <p:extLst>
      <p:ext uri="{BB962C8B-B14F-4D97-AF65-F5344CB8AC3E}">
        <p14:creationId xmlns:p14="http://schemas.microsoft.com/office/powerpoint/2010/main" val="7744551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atin typeface="BMWGroupTN Condensed" pitchFamily="50" charset="0"/>
              </a:defRPr>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atin typeface="BMWGroupTN Condensed" pitchFamily="50" charset="0"/>
              </a:defRPr>
            </a:lvl1pPr>
          </a:lstStyle>
          <a:p>
            <a:fld id="{C9ACC0F7-209C-4EE4-A1D5-BFF0CBCA9BC3}" type="datetimeFigureOut">
              <a:rPr lang="de-DE" smtClean="0"/>
              <a:pPr/>
              <a:t>17.07.2024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atin typeface="BMWGroupTN Condensed" pitchFamily="50" charset="0"/>
              </a:defRPr>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rtl="0">
              <a:defRPr sz="1200">
                <a:latin typeface="BMWGroupTN Condensed" pitchFamily="50" charset="0"/>
              </a:defRPr>
            </a:lvl1pPr>
          </a:lstStyle>
          <a:p>
            <a:fld id="{845B7A2B-9D63-4AB1-9A7A-EE5F31796489}" type="slidenum">
              <a:rPr lang="de-DE" smtClean="0"/>
              <a:pPr/>
              <a:t>‹Nr.›</a:t>
            </a:fld>
            <a:endParaRPr lang="de-DE" dirty="0"/>
          </a:p>
        </p:txBody>
      </p:sp>
    </p:spTree>
    <p:extLst>
      <p:ext uri="{BB962C8B-B14F-4D97-AF65-F5344CB8AC3E}">
        <p14:creationId xmlns:p14="http://schemas.microsoft.com/office/powerpoint/2010/main" val="4232265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BMWGroupTN Condensed" pitchFamily="50" charset="0"/>
        <a:ea typeface="+mn-ea"/>
        <a:cs typeface="+mn-cs"/>
      </a:defRPr>
    </a:lvl1pPr>
    <a:lvl2pPr marL="457200" algn="l" defTabSz="914400" rtl="0" eaLnBrk="1" latinLnBrk="0" hangingPunct="1">
      <a:defRPr sz="1200" kern="1200">
        <a:solidFill>
          <a:schemeClr val="tx1"/>
        </a:solidFill>
        <a:latin typeface="BMWGroupTN Condensed" pitchFamily="50" charset="0"/>
        <a:ea typeface="+mn-ea"/>
        <a:cs typeface="+mn-cs"/>
      </a:defRPr>
    </a:lvl2pPr>
    <a:lvl3pPr marL="914400" algn="l" defTabSz="914400" rtl="0" eaLnBrk="1" latinLnBrk="0" hangingPunct="1">
      <a:defRPr sz="1200" kern="1200">
        <a:solidFill>
          <a:schemeClr val="tx1"/>
        </a:solidFill>
        <a:latin typeface="BMWGroupTN Condensed" pitchFamily="50" charset="0"/>
        <a:ea typeface="+mn-ea"/>
        <a:cs typeface="+mn-cs"/>
      </a:defRPr>
    </a:lvl3pPr>
    <a:lvl4pPr marL="1371600" algn="l" defTabSz="914400" rtl="0" eaLnBrk="1" latinLnBrk="0" hangingPunct="1">
      <a:defRPr sz="1200" kern="1200">
        <a:solidFill>
          <a:schemeClr val="tx1"/>
        </a:solidFill>
        <a:latin typeface="BMWGroupTN Condensed" pitchFamily="50" charset="0"/>
        <a:ea typeface="+mn-ea"/>
        <a:cs typeface="+mn-cs"/>
      </a:defRPr>
    </a:lvl4pPr>
    <a:lvl5pPr marL="1828800" algn="l" defTabSz="914400" rtl="0" eaLnBrk="1" latinLnBrk="0" hangingPunct="1">
      <a:defRPr sz="1200" kern="1200">
        <a:solidFill>
          <a:schemeClr val="tx1"/>
        </a:solidFill>
        <a:latin typeface="BMWGroupTN Condensed"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oleObject" Target="../embeddings/oleObject2.bin"/><Relationship Id="rId7"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Full Area">
    <p:spTree>
      <p:nvGrpSpPr>
        <p:cNvPr id="1" name=""/>
        <p:cNvGrpSpPr/>
        <p:nvPr/>
      </p:nvGrpSpPr>
      <p:grpSpPr>
        <a:xfrm>
          <a:off x="0" y="0"/>
          <a:ext cx="0" cy="0"/>
          <a:chOff x="0" y="0"/>
          <a:chExt cx="0" cy="0"/>
        </a:xfrm>
      </p:grpSpPr>
      <p:graphicFrame>
        <p:nvGraphicFramePr>
          <p:cNvPr id="8" name="Objekt 7" hidden="1">
            <a:extLst>
              <a:ext uri="{FF2B5EF4-FFF2-40B4-BE49-F238E27FC236}">
                <a16:creationId xmlns:a16="http://schemas.microsoft.com/office/drawing/2014/main" id="{E701C665-C272-490E-8A21-0107CBA54ED1}"/>
              </a:ext>
            </a:extLst>
          </p:cNvPr>
          <p:cNvGraphicFramePr>
            <a:graphicFrameLocks noChangeAspect="1"/>
          </p:cNvGraphicFramePr>
          <p:nvPr userDrawn="1">
            <p:custDataLst>
              <p:tags r:id="rId1"/>
            </p:custDataLst>
            <p:extLst>
              <p:ext uri="{D42A27DB-BD31-4B8C-83A1-F6EECF244321}">
                <p14:modId xmlns:p14="http://schemas.microsoft.com/office/powerpoint/2010/main" val="3722916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8" name="Objekt 7" hidden="1">
                        <a:extLst>
                          <a:ext uri="{FF2B5EF4-FFF2-40B4-BE49-F238E27FC236}">
                            <a16:creationId xmlns:a16="http://schemas.microsoft.com/office/drawing/2014/main" id="{E701C665-C272-490E-8A21-0107CBA54ED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8">
            <a:extLst>
              <a:ext uri="{FF2B5EF4-FFF2-40B4-BE49-F238E27FC236}">
                <a16:creationId xmlns:a16="http://schemas.microsoft.com/office/drawing/2014/main" id="{4E0EF039-EC0F-446F-B82A-2FB6C817C8AF}"/>
              </a:ext>
            </a:extLst>
          </p:cNvPr>
          <p:cNvSpPr>
            <a:spLocks noGrp="1"/>
          </p:cNvSpPr>
          <p:nvPr>
            <p:ph type="pic" sz="quarter" idx="21" hasCustomPrompt="1"/>
          </p:nvPr>
        </p:nvSpPr>
        <p:spPr>
          <a:xfrm>
            <a:off x="0" y="0"/>
            <a:ext cx="12192000" cy="6572262"/>
          </a:xfrm>
          <a:gradFill>
            <a:gsLst>
              <a:gs pos="1000">
                <a:schemeClr val="tx2"/>
              </a:gs>
              <a:gs pos="100000">
                <a:schemeClr val="tx2">
                  <a:lumMod val="50000"/>
                </a:schemeClr>
              </a:gs>
            </a:gsLst>
            <a:lin ang="5400000" scaled="0"/>
          </a:gradFill>
        </p:spPr>
        <p:txBody>
          <a:bodyPr/>
          <a:lstStyle>
            <a:lvl1pPr marL="0" indent="0" rtl="0">
              <a:lnSpc>
                <a:spcPct val="100000"/>
              </a:lnSpc>
              <a:spcAft>
                <a:spcPts val="600"/>
              </a:spcAft>
              <a:buNone/>
              <a:defRPr/>
            </a:lvl1pPr>
          </a:lstStyle>
          <a:p>
            <a:r>
              <a:rPr lang="de-DE" noProof="0" dirty="0"/>
              <a:t> </a:t>
            </a:r>
          </a:p>
        </p:txBody>
      </p:sp>
      <p:sp>
        <p:nvSpPr>
          <p:cNvPr id="14" name="Textplatzhalter 14">
            <a:extLst>
              <a:ext uri="{FF2B5EF4-FFF2-40B4-BE49-F238E27FC236}">
                <a16:creationId xmlns:a16="http://schemas.microsoft.com/office/drawing/2014/main" id="{88DEDB73-663D-4E69-BA2A-A35D3F0824E9}"/>
              </a:ext>
            </a:extLst>
          </p:cNvPr>
          <p:cNvSpPr>
            <a:spLocks noGrp="1"/>
          </p:cNvSpPr>
          <p:nvPr>
            <p:ph type="body" sz="quarter" idx="22" hasCustomPrompt="1"/>
          </p:nvPr>
        </p:nvSpPr>
        <p:spPr>
          <a:xfrm>
            <a:off x="9537701" y="5887328"/>
            <a:ext cx="2654300" cy="419100"/>
          </a:xfrm>
          <a:custGeom>
            <a:avLst/>
            <a:gdLst>
              <a:gd name="connsiteX0" fmla="*/ 262299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 name="connsiteX0" fmla="*/ 203807 w 1762125"/>
              <a:gd name="connsiteY0" fmla="*/ 0 h 363401"/>
              <a:gd name="connsiteX1" fmla="*/ 1762125 w 1762125"/>
              <a:gd name="connsiteY1" fmla="*/ 0 h 363401"/>
              <a:gd name="connsiteX2" fmla="*/ 1762125 w 1762125"/>
              <a:gd name="connsiteY2" fmla="*/ 363401 h 363401"/>
              <a:gd name="connsiteX3" fmla="*/ 0 w 1762125"/>
              <a:gd name="connsiteY3" fmla="*/ 363401 h 363401"/>
              <a:gd name="connsiteX4" fmla="*/ 203807 w 1762125"/>
              <a:gd name="connsiteY4" fmla="*/ 0 h 3634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2125" h="363401">
                <a:moveTo>
                  <a:pt x="203807" y="0"/>
                </a:moveTo>
                <a:lnTo>
                  <a:pt x="1762125" y="0"/>
                </a:lnTo>
                <a:lnTo>
                  <a:pt x="1762125" y="363401"/>
                </a:lnTo>
                <a:lnTo>
                  <a:pt x="0" y="363401"/>
                </a:lnTo>
                <a:lnTo>
                  <a:pt x="203807" y="0"/>
                </a:lnTo>
                <a:close/>
              </a:path>
            </a:pathLst>
          </a:custGeom>
          <a:solidFill>
            <a:schemeClr val="tx2"/>
          </a:solidFill>
          <a:ln w="19050">
            <a:noFill/>
            <a:miter lim="800000"/>
          </a:ln>
          <a:effectLst>
            <a:outerShdw dist="25400" dir="14400000" algn="br" rotWithShape="0">
              <a:schemeClr val="bg1"/>
            </a:outerShdw>
          </a:effectLst>
        </p:spPr>
        <p:style>
          <a:lnRef idx="2">
            <a:schemeClr val="accent1">
              <a:shade val="50000"/>
            </a:schemeClr>
          </a:lnRef>
          <a:fillRef idx="1">
            <a:schemeClr val="accent1"/>
          </a:fillRef>
          <a:effectRef idx="0">
            <a:schemeClr val="accent1"/>
          </a:effectRef>
          <a:fontRef idx="minor">
            <a:schemeClr val="lt1"/>
          </a:fontRef>
        </p:style>
        <p:txBody>
          <a:bodyPr vert="horz" wrap="square" lIns="432054" tIns="72000" rIns="504000" bIns="72000" rtlCol="0" anchor="ctr" anchorCtr="0">
            <a:noAutofit/>
          </a:bodyPr>
          <a:lstStyle>
            <a:lvl1pPr marL="0" indent="0">
              <a:spcAft>
                <a:spcPts val="0"/>
              </a:spcAft>
              <a:buFontTx/>
              <a:buNone/>
              <a:defRPr lang="de-DE" sz="1800" dirty="0">
                <a:solidFill>
                  <a:schemeClr val="bg1"/>
                </a:solidFill>
              </a:defRPr>
            </a:lvl1pPr>
          </a:lstStyle>
          <a:p>
            <a:pPr marL="0" lvl="0"/>
            <a:r>
              <a:rPr lang="de-DE" dirty="0" err="1"/>
              <a:t>Dept</a:t>
            </a:r>
            <a:r>
              <a:rPr lang="de-DE" dirty="0"/>
              <a:t>.</a:t>
            </a:r>
          </a:p>
        </p:txBody>
      </p:sp>
      <p:sp>
        <p:nvSpPr>
          <p:cNvPr id="2" name="Titel 1"/>
          <p:cNvSpPr>
            <a:spLocks noGrp="1"/>
          </p:cNvSpPr>
          <p:nvPr>
            <p:ph type="ctrTitle" hasCustomPrompt="1"/>
          </p:nvPr>
        </p:nvSpPr>
        <p:spPr>
          <a:xfrm>
            <a:off x="0" y="3837978"/>
            <a:ext cx="12192000" cy="1376513"/>
          </a:xfrm>
          <a:noFill/>
        </p:spPr>
        <p:txBody>
          <a:bodyPr vert="horz" wrap="square" lIns="572400" tIns="72000" rIns="572400" bIns="72000" anchor="b">
            <a:spAutoFit/>
          </a:bodyPr>
          <a:lstStyle>
            <a:lvl1pPr algn="l" rtl="0">
              <a:lnSpc>
                <a:spcPct val="100000"/>
              </a:lnSpc>
              <a:spcAft>
                <a:spcPts val="0"/>
              </a:spcAft>
              <a:defRPr sz="4000" cap="all" baseline="0">
                <a:solidFill>
                  <a:schemeClr val="bg1"/>
                </a:solidFill>
                <a:latin typeface="+mj-lt"/>
              </a:defRPr>
            </a:lvl1pPr>
          </a:lstStyle>
          <a:p>
            <a:r>
              <a:rPr lang="en-US" noProof="0" dirty="0"/>
              <a:t>presentation title, two lines maximum.</a:t>
            </a:r>
            <a:br>
              <a:rPr lang="en-US" noProof="0" dirty="0"/>
            </a:br>
            <a:r>
              <a:rPr lang="en-US" noProof="0" dirty="0"/>
              <a:t>text can be moved vertically.</a:t>
            </a:r>
            <a:endParaRPr lang="de-DE" noProof="0" dirty="0"/>
          </a:p>
        </p:txBody>
      </p:sp>
      <p:sp>
        <p:nvSpPr>
          <p:cNvPr id="3" name="Untertitel 2"/>
          <p:cNvSpPr>
            <a:spLocks noGrp="1"/>
          </p:cNvSpPr>
          <p:nvPr>
            <p:ph type="subTitle" idx="1" hasCustomPrompt="1"/>
          </p:nvPr>
        </p:nvSpPr>
        <p:spPr>
          <a:xfrm>
            <a:off x="0" y="5311365"/>
            <a:ext cx="12192000" cy="453183"/>
          </a:xfrm>
          <a:prstGeom prst="rect">
            <a:avLst/>
          </a:prstGeom>
          <a:noFill/>
        </p:spPr>
        <p:txBody>
          <a:bodyPr wrap="square" lIns="572400" tIns="72000" rIns="572400" bIns="72000">
            <a:spAutoFit/>
          </a:bodyPr>
          <a:lstStyle>
            <a:lvl1pPr marL="0" indent="0" algn="l" rtl="0">
              <a:lnSpc>
                <a:spcPct val="100000"/>
              </a:lnSpc>
              <a:spcAft>
                <a:spcPts val="0"/>
              </a:spcAft>
              <a:buNone/>
              <a:defRPr sz="2000" b="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noProof="0" dirty="0" err="1"/>
              <a:t>SubTitle</a:t>
            </a:r>
            <a:r>
              <a:rPr lang="de-DE" noProof="0" dirty="0"/>
              <a:t>, </a:t>
            </a:r>
            <a:r>
              <a:rPr lang="de-DE" noProof="0" dirty="0" err="1"/>
              <a:t>two</a:t>
            </a:r>
            <a:r>
              <a:rPr lang="de-DE" noProof="0" dirty="0"/>
              <a:t> </a:t>
            </a:r>
            <a:r>
              <a:rPr lang="de-DE" noProof="0" dirty="0" err="1"/>
              <a:t>lines</a:t>
            </a:r>
            <a:r>
              <a:rPr lang="de-DE" noProof="0" dirty="0"/>
              <a:t> </a:t>
            </a:r>
            <a:r>
              <a:rPr lang="en-US" noProof="0" dirty="0"/>
              <a:t>maximum</a:t>
            </a:r>
            <a:r>
              <a:rPr lang="de-DE" noProof="0" dirty="0"/>
              <a:t>.</a:t>
            </a:r>
          </a:p>
        </p:txBody>
      </p:sp>
      <p:sp>
        <p:nvSpPr>
          <p:cNvPr id="17" name="SmartArt-Platzhalter 6">
            <a:extLst>
              <a:ext uri="{FF2B5EF4-FFF2-40B4-BE49-F238E27FC236}">
                <a16:creationId xmlns:a16="http://schemas.microsoft.com/office/drawing/2014/main" id="{BEF5298C-10DE-4459-A25C-6BF3ABC562A5}"/>
              </a:ext>
            </a:extLst>
          </p:cNvPr>
          <p:cNvSpPr>
            <a:spLocks noGrp="1" noChangeAspect="1"/>
          </p:cNvSpPr>
          <p:nvPr>
            <p:ph type="dgm" sz="quarter" idx="24" hasCustomPrompt="1"/>
          </p:nvPr>
        </p:nvSpPr>
        <p:spPr>
          <a:xfrm>
            <a:off x="572400" y="572399"/>
            <a:ext cx="1099906" cy="572400"/>
          </a:xfr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p:spPr>
        <p:txBody>
          <a:bodyPr/>
          <a:lstStyle>
            <a:lvl1pPr marL="0" indent="0">
              <a:buNone/>
              <a:defRPr sz="400">
                <a:solidFill>
                  <a:schemeClr val="tx2"/>
                </a:solidFill>
              </a:defRPr>
            </a:lvl1pPr>
          </a:lstStyle>
          <a:p>
            <a:r>
              <a:rPr lang="de-DE" dirty="0"/>
              <a:t>.</a:t>
            </a:r>
          </a:p>
        </p:txBody>
      </p:sp>
      <p:sp>
        <p:nvSpPr>
          <p:cNvPr id="18" name="SmartArt-Platzhalter 4">
            <a:extLst>
              <a:ext uri="{FF2B5EF4-FFF2-40B4-BE49-F238E27FC236}">
                <a16:creationId xmlns:a16="http://schemas.microsoft.com/office/drawing/2014/main" id="{FCCF42BF-D9E0-4820-BABA-DAF1A43D227B}"/>
              </a:ext>
            </a:extLst>
          </p:cNvPr>
          <p:cNvSpPr>
            <a:spLocks noGrp="1" noChangeAspect="1"/>
          </p:cNvSpPr>
          <p:nvPr>
            <p:ph type="dgm" sz="quarter" idx="23" hasCustomPrompt="1"/>
          </p:nvPr>
        </p:nvSpPr>
        <p:spPr>
          <a:xfrm>
            <a:off x="9947294" y="572400"/>
            <a:ext cx="1672306" cy="572400"/>
          </a:xfr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p:spPr>
        <p:txBody>
          <a:bodyPr/>
          <a:lstStyle>
            <a:lvl1pPr marL="0" indent="0">
              <a:buNone/>
              <a:defRPr sz="400">
                <a:solidFill>
                  <a:schemeClr val="tx2"/>
                </a:solidFill>
              </a:defRPr>
            </a:lvl1pPr>
          </a:lstStyle>
          <a:p>
            <a:r>
              <a:rPr lang="de-DE" dirty="0"/>
              <a:t>.</a:t>
            </a:r>
          </a:p>
        </p:txBody>
      </p:sp>
      <p:sp>
        <p:nvSpPr>
          <p:cNvPr id="11" name="Rechteck 10">
            <a:extLst>
              <a:ext uri="{FF2B5EF4-FFF2-40B4-BE49-F238E27FC236}">
                <a16:creationId xmlns:a16="http://schemas.microsoft.com/office/drawing/2014/main" id="{0C8B21A6-8453-43A9-BD65-C40990DB6E0F}"/>
              </a:ext>
            </a:extLst>
          </p:cNvPr>
          <p:cNvSpPr/>
          <p:nvPr userDrawn="1"/>
        </p:nvSpPr>
        <p:spPr bwMode="white">
          <a:xfrm>
            <a:off x="11001080" y="6608189"/>
            <a:ext cx="1190920" cy="249811"/>
          </a:xfrm>
          <a:prstGeom prst="rect">
            <a:avLst/>
          </a:prstGeom>
          <a:solidFill>
            <a:schemeClr val="bg1"/>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l"/>
            <a:endParaRPr lang="en-GB" dirty="0">
              <a:solidFill>
                <a:schemeClr val="tx1"/>
              </a:solidFill>
            </a:endParaRPr>
          </a:p>
        </p:txBody>
      </p:sp>
    </p:spTree>
    <p:extLst>
      <p:ext uri="{BB962C8B-B14F-4D97-AF65-F5344CB8AC3E}">
        <p14:creationId xmlns:p14="http://schemas.microsoft.com/office/powerpoint/2010/main" val="1590156026"/>
      </p:ext>
    </p:extLst>
  </p:cSld>
  <p:clrMapOvr>
    <a:masterClrMapping/>
  </p:clrMapOvr>
  <p:extLst>
    <p:ext uri="{DCECCB84-F9BA-43D5-87BE-67443E8EF086}">
      <p15:sldGuideLst xmlns:p15="http://schemas.microsoft.com/office/powerpoint/2012/main">
        <p15:guide id="1" pos="359" userDrawn="1">
          <p15:clr>
            <a:srgbClr val="FBAE40"/>
          </p15:clr>
        </p15:guide>
        <p15:guide id="2" pos="73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F7C54160-9C46-4866-882D-50B5C096B17C}"/>
              </a:ext>
            </a:extLst>
          </p:cNvPr>
          <p:cNvGraphicFramePr>
            <a:graphicFrameLocks noChangeAspect="1"/>
          </p:cNvGraphicFramePr>
          <p:nvPr userDrawn="1">
            <p:custDataLst>
              <p:tags r:id="rId1"/>
            </p:custDataLst>
            <p:extLst>
              <p:ext uri="{D42A27DB-BD31-4B8C-83A1-F6EECF244321}">
                <p14:modId xmlns:p14="http://schemas.microsoft.com/office/powerpoint/2010/main" val="1866612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F7C54160-9C46-4866-882D-50B5C096B17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0" name="Inhaltsplatzhalter 3">
            <a:extLst>
              <a:ext uri="{FF2B5EF4-FFF2-40B4-BE49-F238E27FC236}">
                <a16:creationId xmlns:a16="http://schemas.microsoft.com/office/drawing/2014/main" id="{3988BB4E-F1CA-4BC0-993D-C218662BA852}"/>
              </a:ext>
            </a:extLst>
          </p:cNvPr>
          <p:cNvSpPr>
            <a:spLocks noGrp="1"/>
          </p:cNvSpPr>
          <p:nvPr>
            <p:ph sz="quarter" idx="21" hasCustomPrompt="1"/>
          </p:nvPr>
        </p:nvSpPr>
        <p:spPr>
          <a:xfrm>
            <a:off x="8116069"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8" name="Inhaltsplatzhalter 2">
            <a:extLst>
              <a:ext uri="{FF2B5EF4-FFF2-40B4-BE49-F238E27FC236}">
                <a16:creationId xmlns:a16="http://schemas.microsoft.com/office/drawing/2014/main" id="{0D7FB171-0CB4-4740-8625-DD15BF1FF8DA}"/>
              </a:ext>
            </a:extLst>
          </p:cNvPr>
          <p:cNvSpPr>
            <a:spLocks noGrp="1"/>
          </p:cNvSpPr>
          <p:nvPr>
            <p:ph sz="quarter" idx="19" hasCustomPrompt="1"/>
          </p:nvPr>
        </p:nvSpPr>
        <p:spPr>
          <a:xfrm>
            <a:off x="4302508"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6" name="Inhaltsplatzhalter 1">
            <a:extLst>
              <a:ext uri="{FF2B5EF4-FFF2-40B4-BE49-F238E27FC236}">
                <a16:creationId xmlns:a16="http://schemas.microsoft.com/office/drawing/2014/main" id="{51462A60-9CA1-461B-A29A-E91D63B6095E}"/>
              </a:ext>
            </a:extLst>
          </p:cNvPr>
          <p:cNvSpPr>
            <a:spLocks noGrp="1"/>
          </p:cNvSpPr>
          <p:nvPr>
            <p:ph sz="quarter" idx="17" hasCustomPrompt="1"/>
          </p:nvPr>
        </p:nvSpPr>
        <p:spPr>
          <a:xfrm>
            <a:off x="488947" y="1413933"/>
            <a:ext cx="359756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660506027"/>
      </p:ext>
    </p:extLst>
  </p:cSld>
  <p:clrMapOvr>
    <a:masterClrMapping/>
  </p:clrMapOvr>
  <p:extLst>
    <p:ext uri="{DCECCB84-F9BA-43D5-87BE-67443E8EF086}">
      <p15:sldGuideLst xmlns:p15="http://schemas.microsoft.com/office/powerpoint/2012/main">
        <p15:guide id="1" pos="2577" userDrawn="1">
          <p15:clr>
            <a:srgbClr val="FBAE40"/>
          </p15:clr>
        </p15:guide>
        <p15:guide id="4" pos="4978" userDrawn="1">
          <p15:clr>
            <a:srgbClr val="FBAE40"/>
          </p15:clr>
        </p15:guide>
        <p15:guide id="5" pos="2710" userDrawn="1">
          <p15:clr>
            <a:srgbClr val="FBAE40"/>
          </p15:clr>
        </p15:guide>
        <p15:guide id="6" pos="5111"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2562CC6E-EDA2-4F9E-A09B-A2E54AB188C9}"/>
              </a:ext>
            </a:extLst>
          </p:cNvPr>
          <p:cNvGraphicFramePr>
            <a:graphicFrameLocks noChangeAspect="1"/>
          </p:cNvGraphicFramePr>
          <p:nvPr userDrawn="1">
            <p:custDataLst>
              <p:tags r:id="rId1"/>
            </p:custDataLst>
            <p:extLst>
              <p:ext uri="{D42A27DB-BD31-4B8C-83A1-F6EECF244321}">
                <p14:modId xmlns:p14="http://schemas.microsoft.com/office/powerpoint/2010/main" val="36791017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2562CC6E-EDA2-4F9E-A09B-A2E54AB188C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4" name="Inhaltsplatzhalter 4">
            <a:extLst>
              <a:ext uri="{FF2B5EF4-FFF2-40B4-BE49-F238E27FC236}">
                <a16:creationId xmlns:a16="http://schemas.microsoft.com/office/drawing/2014/main" id="{8BA2F5EE-5EBD-4514-8AF6-B05EC345392F}"/>
              </a:ext>
            </a:extLst>
          </p:cNvPr>
          <p:cNvSpPr>
            <a:spLocks noGrp="1"/>
          </p:cNvSpPr>
          <p:nvPr>
            <p:ph sz="quarter" idx="23" hasCustomPrompt="1"/>
          </p:nvPr>
        </p:nvSpPr>
        <p:spPr>
          <a:xfrm>
            <a:off x="9069460"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32" name="Inhaltsplatzhalter 3">
            <a:extLst>
              <a:ext uri="{FF2B5EF4-FFF2-40B4-BE49-F238E27FC236}">
                <a16:creationId xmlns:a16="http://schemas.microsoft.com/office/drawing/2014/main" id="{60EC06ED-6F07-4680-9AE2-23D7698B36DA}"/>
              </a:ext>
            </a:extLst>
          </p:cNvPr>
          <p:cNvSpPr>
            <a:spLocks noGrp="1"/>
          </p:cNvSpPr>
          <p:nvPr>
            <p:ph sz="quarter" idx="21" hasCustomPrompt="1"/>
          </p:nvPr>
        </p:nvSpPr>
        <p:spPr>
          <a:xfrm>
            <a:off x="6209289"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30" name="Inhaltsplatzhalter 2">
            <a:extLst>
              <a:ext uri="{FF2B5EF4-FFF2-40B4-BE49-F238E27FC236}">
                <a16:creationId xmlns:a16="http://schemas.microsoft.com/office/drawing/2014/main" id="{027E4EC2-9005-40D4-918C-FD11293AE431}"/>
              </a:ext>
            </a:extLst>
          </p:cNvPr>
          <p:cNvSpPr>
            <a:spLocks noGrp="1"/>
          </p:cNvSpPr>
          <p:nvPr>
            <p:ph sz="quarter" idx="19" hasCustomPrompt="1"/>
          </p:nvPr>
        </p:nvSpPr>
        <p:spPr>
          <a:xfrm>
            <a:off x="3349118"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8" name="Inhaltsplatzhalter 1">
            <a:extLst>
              <a:ext uri="{FF2B5EF4-FFF2-40B4-BE49-F238E27FC236}">
                <a16:creationId xmlns:a16="http://schemas.microsoft.com/office/drawing/2014/main" id="{CD857AE5-6C50-432B-94B7-EC5D4821331B}"/>
              </a:ext>
            </a:extLst>
          </p:cNvPr>
          <p:cNvSpPr>
            <a:spLocks noGrp="1"/>
          </p:cNvSpPr>
          <p:nvPr>
            <p:ph sz="quarter" idx="17" hasCustomPrompt="1"/>
          </p:nvPr>
        </p:nvSpPr>
        <p:spPr>
          <a:xfrm>
            <a:off x="488947" y="1413933"/>
            <a:ext cx="264417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634068447"/>
      </p:ext>
    </p:extLst>
  </p:cSld>
  <p:clrMapOvr>
    <a:masterClrMapping/>
  </p:clrMapOvr>
  <p:extLst>
    <p:ext uri="{DCECCB84-F9BA-43D5-87BE-67443E8EF086}">
      <p15:sldGuideLst xmlns:p15="http://schemas.microsoft.com/office/powerpoint/2012/main">
        <p15:guide id="6" pos="5705" userDrawn="1">
          <p15:clr>
            <a:srgbClr val="FBAE40"/>
          </p15:clr>
        </p15:guide>
        <p15:guide id="7" pos="1977" userDrawn="1">
          <p15:clr>
            <a:srgbClr val="FBAE40"/>
          </p15:clr>
        </p15:guide>
        <p15:guide id="8" pos="2104" userDrawn="1">
          <p15:clr>
            <a:srgbClr val="FBAE40"/>
          </p15:clr>
        </p15:guide>
        <p15:guide id="9" pos="3777" userDrawn="1">
          <p15:clr>
            <a:srgbClr val="FBAE40"/>
          </p15:clr>
        </p15:guide>
        <p15:guide id="10" pos="3905" userDrawn="1">
          <p15:clr>
            <a:srgbClr val="FBAE40"/>
          </p15:clr>
        </p15:guide>
        <p15:guide id="11" pos="557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 2x2">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8D39B1E-A015-4084-940D-8BBABCAACD8C}"/>
              </a:ext>
            </a:extLst>
          </p:cNvPr>
          <p:cNvGraphicFramePr>
            <a:graphicFrameLocks noChangeAspect="1"/>
          </p:cNvGraphicFramePr>
          <p:nvPr userDrawn="1">
            <p:custDataLst>
              <p:tags r:id="rId1"/>
            </p:custDataLst>
            <p:extLst>
              <p:ext uri="{D42A27DB-BD31-4B8C-83A1-F6EECF244321}">
                <p14:modId xmlns:p14="http://schemas.microsoft.com/office/powerpoint/2010/main" val="222821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78D39B1E-A015-4084-940D-8BBABCAACD8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Inhaltsplatzhalter 4"/>
          <p:cNvSpPr>
            <a:spLocks noGrp="1"/>
          </p:cNvSpPr>
          <p:nvPr>
            <p:ph sz="quarter" idx="13" hasCustomPrompt="1"/>
          </p:nvPr>
        </p:nvSpPr>
        <p:spPr>
          <a:xfrm>
            <a:off x="6317289" y="3968784"/>
            <a:ext cx="5396342" cy="2339940"/>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8" name="Inhaltsplatzhalter 3"/>
          <p:cNvSpPr>
            <a:spLocks noGrp="1"/>
          </p:cNvSpPr>
          <p:nvPr>
            <p:ph sz="quarter" idx="12" hasCustomPrompt="1"/>
          </p:nvPr>
        </p:nvSpPr>
        <p:spPr>
          <a:xfrm>
            <a:off x="488947" y="3968784"/>
            <a:ext cx="5396342" cy="2339940"/>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6" name="Inhaltsplatzhalter 2"/>
          <p:cNvSpPr>
            <a:spLocks noGrp="1"/>
          </p:cNvSpPr>
          <p:nvPr>
            <p:ph sz="quarter" idx="11" hasCustomPrompt="1"/>
          </p:nvPr>
        </p:nvSpPr>
        <p:spPr>
          <a:xfrm>
            <a:off x="6317289" y="1413932"/>
            <a:ext cx="5396342" cy="233885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4" name="Inhaltsplatzhalter 1"/>
          <p:cNvSpPr>
            <a:spLocks noGrp="1"/>
          </p:cNvSpPr>
          <p:nvPr>
            <p:ph sz="quarter" idx="10" hasCustomPrompt="1"/>
          </p:nvPr>
        </p:nvSpPr>
        <p:spPr>
          <a:xfrm>
            <a:off x="488947" y="1413932"/>
            <a:ext cx="5396342" cy="233885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397895428"/>
      </p:ext>
    </p:extLst>
  </p:cSld>
  <p:clrMapOvr>
    <a:masterClrMapping/>
  </p:clrMapOvr>
  <p:extLst>
    <p:ext uri="{DCECCB84-F9BA-43D5-87BE-67443E8EF086}">
      <p15:sldGuideLst xmlns:p15="http://schemas.microsoft.com/office/powerpoint/2012/main">
        <p15:guide id="13" pos="3711" userDrawn="1">
          <p15:clr>
            <a:srgbClr val="FBAE40"/>
          </p15:clr>
        </p15:guide>
        <p15:guide id="14" pos="3977" userDrawn="1">
          <p15:clr>
            <a:srgbClr val="FBAE40"/>
          </p15:clr>
        </p15:guide>
        <p15:guide id="15" orient="horz" pos="2365" userDrawn="1">
          <p15:clr>
            <a:srgbClr val="FBAE40"/>
          </p15:clr>
        </p15:guide>
        <p15:guide id="16" orient="horz" pos="25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 Area">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54C7F330-3D64-4FB0-93F8-C1BA49AFA826}"/>
              </a:ext>
            </a:extLst>
          </p:cNvPr>
          <p:cNvGraphicFramePr>
            <a:graphicFrameLocks noChangeAspect="1"/>
          </p:cNvGraphicFramePr>
          <p:nvPr userDrawn="1">
            <p:custDataLst>
              <p:tags r:id="rId1"/>
            </p:custDataLst>
            <p:extLst>
              <p:ext uri="{D42A27DB-BD31-4B8C-83A1-F6EECF244321}">
                <p14:modId xmlns:p14="http://schemas.microsoft.com/office/powerpoint/2010/main" val="3092535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54C7F330-3D64-4FB0-93F8-C1BA49AFA82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tabLst>
                <a:tab pos="4927600" algn="l"/>
              </a:tabLs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3" name="Rechteck 2">
            <a:extLst>
              <a:ext uri="{FF2B5EF4-FFF2-40B4-BE49-F238E27FC236}">
                <a16:creationId xmlns:a16="http://schemas.microsoft.com/office/drawing/2014/main" id="{1DF2DED3-0602-4827-AE5B-D7DA542659F4}"/>
              </a:ext>
            </a:extLst>
          </p:cNvPr>
          <p:cNvSpPr>
            <a:spLocks/>
          </p:cNvSpPr>
          <p:nvPr userDrawn="1"/>
        </p:nvSpPr>
        <p:spPr>
          <a:xfrm>
            <a:off x="0" y="1244598"/>
            <a:ext cx="12192000" cy="5326065"/>
          </a:xfrm>
          <a:prstGeom prst="rect">
            <a:avLst/>
          </a:prstGeom>
          <a:gradFill>
            <a:gsLst>
              <a:gs pos="1000">
                <a:schemeClr val="accent4"/>
              </a:gs>
              <a:gs pos="100000">
                <a:schemeClr val="accent6"/>
              </a:gs>
            </a:gsLst>
            <a:lin ang="5400000" scaled="0"/>
          </a:gradFill>
        </p:spPr>
        <p:txBody>
          <a:bodyPr vert="horz" lIns="0" tIns="0" rIns="0" bIns="720000" rtlCol="0" anchor="ctr" anchorCtr="0">
            <a:noAutofit/>
          </a:bodyPr>
          <a:lstStyle/>
          <a:p>
            <a:pPr lvl="0" indent="0" algn="ctr">
              <a:lnSpc>
                <a:spcPct val="100000"/>
              </a:lnSpc>
              <a:spcBef>
                <a:spcPts val="0"/>
              </a:spcBef>
              <a:spcAft>
                <a:spcPts val="600"/>
              </a:spcAft>
              <a:buClr>
                <a:schemeClr val="tx2"/>
              </a:buClr>
              <a:buFont typeface="Wingdings" panose="05000000000000000000" pitchFamily="2" charset="2"/>
              <a:buNone/>
            </a:pPr>
            <a:endParaRPr lang="de-DE" dirty="0">
              <a:solidFill>
                <a:schemeClr val="tx1"/>
              </a:solidFill>
            </a:endParaRPr>
          </a:p>
        </p:txBody>
      </p:sp>
    </p:spTree>
    <p:extLst>
      <p:ext uri="{BB962C8B-B14F-4D97-AF65-F5344CB8AC3E}">
        <p14:creationId xmlns:p14="http://schemas.microsoft.com/office/powerpoint/2010/main" val="2306788499"/>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 Picture Left">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F2FD9A65-9362-4228-B368-164FA84D1704}"/>
              </a:ext>
            </a:extLst>
          </p:cNvPr>
          <p:cNvGraphicFramePr>
            <a:graphicFrameLocks noChangeAspect="1"/>
          </p:cNvGraphicFramePr>
          <p:nvPr userDrawn="1">
            <p:custDataLst>
              <p:tags r:id="rId1"/>
            </p:custDataLst>
            <p:extLst>
              <p:ext uri="{D42A27DB-BD31-4B8C-83A1-F6EECF244321}">
                <p14:modId xmlns:p14="http://schemas.microsoft.com/office/powerpoint/2010/main" val="4565250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F2FD9A65-9362-4228-B368-164FA84D17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Inhaltsplatzhalter 1"/>
          <p:cNvSpPr>
            <a:spLocks noGrp="1"/>
          </p:cNvSpPr>
          <p:nvPr>
            <p:ph sz="quarter" idx="10" hasCustomPrompt="1"/>
          </p:nvPr>
        </p:nvSpPr>
        <p:spPr>
          <a:xfrm>
            <a:off x="6316130" y="1413933"/>
            <a:ext cx="539750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4" name="Bildplatzhalter 1">
            <a:extLst>
              <a:ext uri="{FF2B5EF4-FFF2-40B4-BE49-F238E27FC236}">
                <a16:creationId xmlns:a16="http://schemas.microsoft.com/office/drawing/2014/main" id="{5730C142-F37E-4F0E-997D-1B4882F0DF69}"/>
              </a:ext>
            </a:extLst>
          </p:cNvPr>
          <p:cNvSpPr>
            <a:spLocks noGrp="1"/>
          </p:cNvSpPr>
          <p:nvPr>
            <p:ph type="pic" sz="quarter" idx="12" hasCustomPrompt="1"/>
          </p:nvPr>
        </p:nvSpPr>
        <p:spPr>
          <a:xfrm>
            <a:off x="0" y="1413933"/>
            <a:ext cx="5886447" cy="4894792"/>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627441703"/>
      </p:ext>
    </p:extLst>
  </p:cSld>
  <p:clrMapOvr>
    <a:masterClrMapping/>
  </p:clrMapOvr>
  <p:extLst>
    <p:ext uri="{DCECCB84-F9BA-43D5-87BE-67443E8EF086}">
      <p15:sldGuideLst xmlns:p15="http://schemas.microsoft.com/office/powerpoint/2012/main">
        <p15:guide id="11" pos="3713" userDrawn="1">
          <p15:clr>
            <a:srgbClr val="FBAE40"/>
          </p15:clr>
        </p15:guide>
        <p15:guide id="12" pos="396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Picture R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E3B85CB-7648-45C2-8AA4-9F501EFD0459}"/>
              </a:ext>
            </a:extLst>
          </p:cNvPr>
          <p:cNvGraphicFramePr>
            <a:graphicFrameLocks noChangeAspect="1"/>
          </p:cNvGraphicFramePr>
          <p:nvPr userDrawn="1">
            <p:custDataLst>
              <p:tags r:id="rId1"/>
            </p:custDataLst>
            <p:extLst>
              <p:ext uri="{D42A27DB-BD31-4B8C-83A1-F6EECF244321}">
                <p14:modId xmlns:p14="http://schemas.microsoft.com/office/powerpoint/2010/main" val="28647526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4E3B85CB-7648-45C2-8AA4-9F501EFD045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Inhaltsplatzhalter 1"/>
          <p:cNvSpPr>
            <a:spLocks noGrp="1"/>
          </p:cNvSpPr>
          <p:nvPr>
            <p:ph sz="quarter" idx="10" hasCustomPrompt="1"/>
          </p:nvPr>
        </p:nvSpPr>
        <p:spPr>
          <a:xfrm>
            <a:off x="488947" y="1413933"/>
            <a:ext cx="5397501"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5" name="Bildplatzhalter 3">
            <a:extLst>
              <a:ext uri="{FF2B5EF4-FFF2-40B4-BE49-F238E27FC236}">
                <a16:creationId xmlns:a16="http://schemas.microsoft.com/office/drawing/2014/main" id="{5FB2A3B7-A796-4B19-828B-216A63DF6888}"/>
              </a:ext>
            </a:extLst>
          </p:cNvPr>
          <p:cNvSpPr>
            <a:spLocks noGrp="1"/>
          </p:cNvSpPr>
          <p:nvPr>
            <p:ph type="pic" sz="quarter" idx="12" hasCustomPrompt="1"/>
          </p:nvPr>
        </p:nvSpPr>
        <p:spPr>
          <a:xfrm>
            <a:off x="6305553" y="1413933"/>
            <a:ext cx="5886447" cy="4894792"/>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Tree>
    <p:extLst>
      <p:ext uri="{BB962C8B-B14F-4D97-AF65-F5344CB8AC3E}">
        <p14:creationId xmlns:p14="http://schemas.microsoft.com/office/powerpoint/2010/main" val="3103962122"/>
      </p:ext>
    </p:extLst>
  </p:cSld>
  <p:clrMapOvr>
    <a:masterClrMapping/>
  </p:clrMapOvr>
  <p:extLst>
    <p:ext uri="{DCECCB84-F9BA-43D5-87BE-67443E8EF086}">
      <p15:sldGuideLst xmlns:p15="http://schemas.microsoft.com/office/powerpoint/2012/main">
        <p15:guide id="9" pos="3713">
          <p15:clr>
            <a:srgbClr val="FBAE40"/>
          </p15:clr>
        </p15:guide>
        <p15:guide id="10" pos="396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Picture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8ECEF4E8-D1ED-4741-8EA5-2F059DE1A839}"/>
              </a:ext>
            </a:extLst>
          </p:cNvPr>
          <p:cNvGraphicFramePr>
            <a:graphicFrameLocks noChangeAspect="1"/>
          </p:cNvGraphicFramePr>
          <p:nvPr userDrawn="1">
            <p:custDataLst>
              <p:tags r:id="rId1"/>
            </p:custDataLst>
            <p:extLst>
              <p:ext uri="{D42A27DB-BD31-4B8C-83A1-F6EECF244321}">
                <p14:modId xmlns:p14="http://schemas.microsoft.com/office/powerpoint/2010/main" val="40541619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8ECEF4E8-D1ED-4741-8EA5-2F059DE1A83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Bildplatzhalter 2">
            <a:extLst>
              <a:ext uri="{FF2B5EF4-FFF2-40B4-BE49-F238E27FC236}">
                <a16:creationId xmlns:a16="http://schemas.microsoft.com/office/drawing/2014/main" id="{21DD1C87-BB96-419F-854D-07AA4BC5BBB7}"/>
              </a:ext>
            </a:extLst>
          </p:cNvPr>
          <p:cNvSpPr>
            <a:spLocks noGrp="1"/>
          </p:cNvSpPr>
          <p:nvPr>
            <p:ph type="pic" sz="quarter" idx="15" hasCustomPrompt="1"/>
          </p:nvPr>
        </p:nvSpPr>
        <p:spPr>
          <a:xfrm>
            <a:off x="6317289" y="1413933"/>
            <a:ext cx="5396342" cy="2338866"/>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7" name="Bildplatzhalter 1">
            <a:extLst>
              <a:ext uri="{FF2B5EF4-FFF2-40B4-BE49-F238E27FC236}">
                <a16:creationId xmlns:a16="http://schemas.microsoft.com/office/drawing/2014/main" id="{002A9939-48F2-4545-B99B-4FBDD4F4661C}"/>
              </a:ext>
            </a:extLst>
          </p:cNvPr>
          <p:cNvSpPr>
            <a:spLocks noGrp="1"/>
          </p:cNvSpPr>
          <p:nvPr>
            <p:ph type="pic" sz="quarter" idx="14" hasCustomPrompt="1"/>
          </p:nvPr>
        </p:nvSpPr>
        <p:spPr>
          <a:xfrm>
            <a:off x="488947" y="1413933"/>
            <a:ext cx="5396342" cy="2338866"/>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2" name="Inhaltsplatzhalter 1">
            <a:extLst>
              <a:ext uri="{FF2B5EF4-FFF2-40B4-BE49-F238E27FC236}">
                <a16:creationId xmlns:a16="http://schemas.microsoft.com/office/drawing/2014/main" id="{21A07BCC-CBB3-45C5-871C-CEC015A95C59}"/>
              </a:ext>
            </a:extLst>
          </p:cNvPr>
          <p:cNvSpPr>
            <a:spLocks noGrp="1"/>
          </p:cNvSpPr>
          <p:nvPr>
            <p:ph sz="quarter" idx="10" hasCustomPrompt="1"/>
          </p:nvPr>
        </p:nvSpPr>
        <p:spPr>
          <a:xfrm>
            <a:off x="488947" y="3968797"/>
            <a:ext cx="5397501" cy="2339927"/>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3" name="Inhaltsplatzhalter 1">
            <a:extLst>
              <a:ext uri="{FF2B5EF4-FFF2-40B4-BE49-F238E27FC236}">
                <a16:creationId xmlns:a16="http://schemas.microsoft.com/office/drawing/2014/main" id="{4842ABB0-6221-4430-AD7F-233AE6B84AB9}"/>
              </a:ext>
            </a:extLst>
          </p:cNvPr>
          <p:cNvSpPr>
            <a:spLocks noGrp="1"/>
          </p:cNvSpPr>
          <p:nvPr>
            <p:ph sz="quarter" idx="16" hasCustomPrompt="1"/>
          </p:nvPr>
        </p:nvSpPr>
        <p:spPr>
          <a:xfrm>
            <a:off x="6316130" y="3968798"/>
            <a:ext cx="5397501" cy="2339927"/>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825782788"/>
      </p:ext>
    </p:extLst>
  </p:cSld>
  <p:clrMapOvr>
    <a:masterClrMapping/>
  </p:clrMapOvr>
  <p:extLst>
    <p:ext uri="{DCECCB84-F9BA-43D5-87BE-67443E8EF086}">
      <p15:sldGuideLst xmlns:p15="http://schemas.microsoft.com/office/powerpoint/2012/main">
        <p15:guide id="13" pos="3977" userDrawn="1">
          <p15:clr>
            <a:srgbClr val="FBAE40"/>
          </p15:clr>
        </p15:guide>
        <p15:guide id="14" pos="371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 Picture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8C59CFA-1435-478E-96A7-9D9FDB54C8FF}"/>
              </a:ext>
            </a:extLst>
          </p:cNvPr>
          <p:cNvGraphicFramePr>
            <a:graphicFrameLocks noChangeAspect="1"/>
          </p:cNvGraphicFramePr>
          <p:nvPr userDrawn="1">
            <p:custDataLst>
              <p:tags r:id="rId1"/>
            </p:custDataLst>
            <p:extLst>
              <p:ext uri="{D42A27DB-BD31-4B8C-83A1-F6EECF244321}">
                <p14:modId xmlns:p14="http://schemas.microsoft.com/office/powerpoint/2010/main" val="2658118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58C59CFA-1435-478E-96A7-9D9FDB54C8F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3" name="Bildplatzhalter 3">
            <a:extLst>
              <a:ext uri="{FF2B5EF4-FFF2-40B4-BE49-F238E27FC236}">
                <a16:creationId xmlns:a16="http://schemas.microsoft.com/office/drawing/2014/main" id="{C1CC7D62-9893-4BEA-8A91-B49BF94C3615}"/>
              </a:ext>
            </a:extLst>
          </p:cNvPr>
          <p:cNvSpPr>
            <a:spLocks noGrp="1"/>
          </p:cNvSpPr>
          <p:nvPr>
            <p:ph type="pic" sz="quarter" idx="18" hasCustomPrompt="1"/>
          </p:nvPr>
        </p:nvSpPr>
        <p:spPr>
          <a:xfrm>
            <a:off x="8116069"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1" name="Bildplatzhalter 2">
            <a:extLst>
              <a:ext uri="{FF2B5EF4-FFF2-40B4-BE49-F238E27FC236}">
                <a16:creationId xmlns:a16="http://schemas.microsoft.com/office/drawing/2014/main" id="{D8F13227-C5D1-4782-B063-BEEC402A95A8}"/>
              </a:ext>
            </a:extLst>
          </p:cNvPr>
          <p:cNvSpPr>
            <a:spLocks noGrp="1"/>
          </p:cNvSpPr>
          <p:nvPr>
            <p:ph type="pic" sz="quarter" idx="17" hasCustomPrompt="1"/>
          </p:nvPr>
        </p:nvSpPr>
        <p:spPr>
          <a:xfrm>
            <a:off x="4302508"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9" name="Bildplatzhalter 1">
            <a:extLst>
              <a:ext uri="{FF2B5EF4-FFF2-40B4-BE49-F238E27FC236}">
                <a16:creationId xmlns:a16="http://schemas.microsoft.com/office/drawing/2014/main" id="{8E88005D-BECE-427C-8BF8-4FB5D6607AFF}"/>
              </a:ext>
            </a:extLst>
          </p:cNvPr>
          <p:cNvSpPr>
            <a:spLocks noGrp="1"/>
          </p:cNvSpPr>
          <p:nvPr>
            <p:ph type="pic" sz="quarter" idx="16" hasCustomPrompt="1"/>
          </p:nvPr>
        </p:nvSpPr>
        <p:spPr>
          <a:xfrm>
            <a:off x="488947" y="1413933"/>
            <a:ext cx="3597561" cy="2246089"/>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5" name="Inhaltsplatzhalter 1">
            <a:extLst>
              <a:ext uri="{FF2B5EF4-FFF2-40B4-BE49-F238E27FC236}">
                <a16:creationId xmlns:a16="http://schemas.microsoft.com/office/drawing/2014/main" id="{F618BC1E-BA4B-4C2D-9055-151550F2576F}"/>
              </a:ext>
            </a:extLst>
          </p:cNvPr>
          <p:cNvSpPr>
            <a:spLocks noGrp="1"/>
          </p:cNvSpPr>
          <p:nvPr>
            <p:ph sz="quarter" idx="10" hasCustomPrompt="1"/>
          </p:nvPr>
        </p:nvSpPr>
        <p:spPr>
          <a:xfrm>
            <a:off x="488947"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7" name="Inhaltsplatzhalter 1">
            <a:extLst>
              <a:ext uri="{FF2B5EF4-FFF2-40B4-BE49-F238E27FC236}">
                <a16:creationId xmlns:a16="http://schemas.microsoft.com/office/drawing/2014/main" id="{39749FF8-9C62-429D-B248-147D3882DD4E}"/>
              </a:ext>
            </a:extLst>
          </p:cNvPr>
          <p:cNvSpPr>
            <a:spLocks noGrp="1"/>
          </p:cNvSpPr>
          <p:nvPr>
            <p:ph sz="quarter" idx="19" hasCustomPrompt="1"/>
          </p:nvPr>
        </p:nvSpPr>
        <p:spPr>
          <a:xfrm>
            <a:off x="4302508"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18" name="Inhaltsplatzhalter 1">
            <a:extLst>
              <a:ext uri="{FF2B5EF4-FFF2-40B4-BE49-F238E27FC236}">
                <a16:creationId xmlns:a16="http://schemas.microsoft.com/office/drawing/2014/main" id="{0B2A38E1-027A-4A9E-9C3E-5F354A4A6ADC}"/>
              </a:ext>
            </a:extLst>
          </p:cNvPr>
          <p:cNvSpPr>
            <a:spLocks noGrp="1"/>
          </p:cNvSpPr>
          <p:nvPr>
            <p:ph sz="quarter" idx="20" hasCustomPrompt="1"/>
          </p:nvPr>
        </p:nvSpPr>
        <p:spPr>
          <a:xfrm>
            <a:off x="8116069" y="3876023"/>
            <a:ext cx="3597561" cy="2432702"/>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1214648763"/>
      </p:ext>
    </p:extLst>
  </p:cSld>
  <p:clrMapOvr>
    <a:masterClrMapping/>
  </p:clrMapOvr>
  <p:extLst>
    <p:ext uri="{DCECCB84-F9BA-43D5-87BE-67443E8EF086}">
      <p15:sldGuideLst xmlns:p15="http://schemas.microsoft.com/office/powerpoint/2012/main">
        <p15:guide id="13" pos="2577" userDrawn="1">
          <p15:clr>
            <a:srgbClr val="FBAE40"/>
          </p15:clr>
        </p15:guide>
        <p15:guide id="14" pos="2710" userDrawn="1">
          <p15:clr>
            <a:srgbClr val="FBAE40"/>
          </p15:clr>
        </p15:guide>
        <p15:guide id="15" pos="4978" userDrawn="1">
          <p15:clr>
            <a:srgbClr val="FBAE40"/>
          </p15:clr>
        </p15:guide>
        <p15:guide id="16" pos="511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 Picture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11DD4F3-1611-4813-B014-B6F6B1F774E7}"/>
              </a:ext>
            </a:extLst>
          </p:cNvPr>
          <p:cNvGraphicFramePr>
            <a:graphicFrameLocks noChangeAspect="1"/>
          </p:cNvGraphicFramePr>
          <p:nvPr userDrawn="1">
            <p:custDataLst>
              <p:tags r:id="rId1"/>
            </p:custDataLst>
            <p:extLst>
              <p:ext uri="{D42A27DB-BD31-4B8C-83A1-F6EECF244321}">
                <p14:modId xmlns:p14="http://schemas.microsoft.com/office/powerpoint/2010/main" val="37624047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B11DD4F3-1611-4813-B014-B6F6B1F774E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Bildplatzhalter 4">
            <a:extLst>
              <a:ext uri="{FF2B5EF4-FFF2-40B4-BE49-F238E27FC236}">
                <a16:creationId xmlns:a16="http://schemas.microsoft.com/office/drawing/2014/main" id="{EA143C20-52BF-4891-994E-588F799371BA}"/>
              </a:ext>
            </a:extLst>
          </p:cNvPr>
          <p:cNvSpPr>
            <a:spLocks noGrp="1"/>
          </p:cNvSpPr>
          <p:nvPr>
            <p:ph type="pic" sz="quarter" idx="21" hasCustomPrompt="1"/>
          </p:nvPr>
        </p:nvSpPr>
        <p:spPr>
          <a:xfrm>
            <a:off x="9069460"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5" name="Bildplatzhalter 3">
            <a:extLst>
              <a:ext uri="{FF2B5EF4-FFF2-40B4-BE49-F238E27FC236}">
                <a16:creationId xmlns:a16="http://schemas.microsoft.com/office/drawing/2014/main" id="{9B1A1B6B-6B2F-4D5A-91A8-C5161E45AB04}"/>
              </a:ext>
            </a:extLst>
          </p:cNvPr>
          <p:cNvSpPr>
            <a:spLocks noGrp="1"/>
          </p:cNvSpPr>
          <p:nvPr>
            <p:ph type="pic" sz="quarter" idx="20" hasCustomPrompt="1"/>
          </p:nvPr>
        </p:nvSpPr>
        <p:spPr>
          <a:xfrm>
            <a:off x="6209289"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3" name="Bildplatzhalter 2">
            <a:extLst>
              <a:ext uri="{FF2B5EF4-FFF2-40B4-BE49-F238E27FC236}">
                <a16:creationId xmlns:a16="http://schemas.microsoft.com/office/drawing/2014/main" id="{073F01E6-A077-4F39-A94E-9EFE54D2E4E8}"/>
              </a:ext>
            </a:extLst>
          </p:cNvPr>
          <p:cNvSpPr>
            <a:spLocks noGrp="1"/>
          </p:cNvSpPr>
          <p:nvPr>
            <p:ph type="pic" sz="quarter" idx="19" hasCustomPrompt="1"/>
          </p:nvPr>
        </p:nvSpPr>
        <p:spPr>
          <a:xfrm>
            <a:off x="3349118"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11" name="Bildplatzhalter 1">
            <a:extLst>
              <a:ext uri="{FF2B5EF4-FFF2-40B4-BE49-F238E27FC236}">
                <a16:creationId xmlns:a16="http://schemas.microsoft.com/office/drawing/2014/main" id="{320CFD8C-6A4A-4FAB-822D-054B82DCFD42}"/>
              </a:ext>
            </a:extLst>
          </p:cNvPr>
          <p:cNvSpPr>
            <a:spLocks noGrp="1"/>
          </p:cNvSpPr>
          <p:nvPr>
            <p:ph type="pic" sz="quarter" idx="18" hasCustomPrompt="1"/>
          </p:nvPr>
        </p:nvSpPr>
        <p:spPr>
          <a:xfrm>
            <a:off x="488947" y="1413934"/>
            <a:ext cx="2644171" cy="2246091"/>
          </a:xfrm>
          <a:pattFill prst="dkUpDiag">
            <a:fgClr>
              <a:schemeClr val="accent1"/>
            </a:fgClr>
            <a:bgClr>
              <a:schemeClr val="bg1"/>
            </a:bgClr>
          </a:pattFill>
        </p:spPr>
        <p:txBody>
          <a:bodyPr bIns="720000" anchor="ctr" anchorCtr="1"/>
          <a:lstStyle>
            <a:lvl1pPr marL="0" indent="0">
              <a:buFontTx/>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 </a:t>
            </a:r>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
        <p:nvSpPr>
          <p:cNvPr id="19" name="Inhaltsplatzhalter 1">
            <a:extLst>
              <a:ext uri="{FF2B5EF4-FFF2-40B4-BE49-F238E27FC236}">
                <a16:creationId xmlns:a16="http://schemas.microsoft.com/office/drawing/2014/main" id="{6CE7BB11-9C21-456E-83D7-62B9D458E21E}"/>
              </a:ext>
            </a:extLst>
          </p:cNvPr>
          <p:cNvSpPr>
            <a:spLocks noGrp="1"/>
          </p:cNvSpPr>
          <p:nvPr>
            <p:ph sz="quarter" idx="10" hasCustomPrompt="1"/>
          </p:nvPr>
        </p:nvSpPr>
        <p:spPr>
          <a:xfrm>
            <a:off x="488947"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0" name="Inhaltsplatzhalter 1">
            <a:extLst>
              <a:ext uri="{FF2B5EF4-FFF2-40B4-BE49-F238E27FC236}">
                <a16:creationId xmlns:a16="http://schemas.microsoft.com/office/drawing/2014/main" id="{27E42A5D-C99D-4B3C-99B7-053CF69A119E}"/>
              </a:ext>
            </a:extLst>
          </p:cNvPr>
          <p:cNvSpPr>
            <a:spLocks noGrp="1"/>
          </p:cNvSpPr>
          <p:nvPr>
            <p:ph sz="quarter" idx="22" hasCustomPrompt="1"/>
          </p:nvPr>
        </p:nvSpPr>
        <p:spPr>
          <a:xfrm>
            <a:off x="3349118"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1" name="Inhaltsplatzhalter 1">
            <a:extLst>
              <a:ext uri="{FF2B5EF4-FFF2-40B4-BE49-F238E27FC236}">
                <a16:creationId xmlns:a16="http://schemas.microsoft.com/office/drawing/2014/main" id="{7DCDE22D-7C60-4E83-A6E8-C458BFB9DFCA}"/>
              </a:ext>
            </a:extLst>
          </p:cNvPr>
          <p:cNvSpPr>
            <a:spLocks noGrp="1"/>
          </p:cNvSpPr>
          <p:nvPr>
            <p:ph sz="quarter" idx="23" hasCustomPrompt="1"/>
          </p:nvPr>
        </p:nvSpPr>
        <p:spPr>
          <a:xfrm>
            <a:off x="6209289"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2" name="Inhaltsplatzhalter 1">
            <a:extLst>
              <a:ext uri="{FF2B5EF4-FFF2-40B4-BE49-F238E27FC236}">
                <a16:creationId xmlns:a16="http://schemas.microsoft.com/office/drawing/2014/main" id="{BC839F12-6E68-4D1C-B187-9307DD85F162}"/>
              </a:ext>
            </a:extLst>
          </p:cNvPr>
          <p:cNvSpPr>
            <a:spLocks noGrp="1"/>
          </p:cNvSpPr>
          <p:nvPr>
            <p:ph sz="quarter" idx="24" hasCustomPrompt="1"/>
          </p:nvPr>
        </p:nvSpPr>
        <p:spPr>
          <a:xfrm>
            <a:off x="9069460" y="3876025"/>
            <a:ext cx="2644171" cy="2432700"/>
          </a:xfrm>
        </p:spPr>
        <p:txBody>
          <a:bodyPr/>
          <a:lstStyle>
            <a:lvl1pPr rtl="0">
              <a:lnSpc>
                <a:spcPct val="100000"/>
              </a:lnSpc>
              <a:spcBef>
                <a:spcPts val="0"/>
              </a:spcBef>
              <a:spcAft>
                <a:spcPts val="600"/>
              </a:spcAft>
              <a:defRPr sz="1600"/>
            </a:lvl1pPr>
            <a:lvl2pPr rtl="0">
              <a:lnSpc>
                <a:spcPct val="100000"/>
              </a:lnSpc>
              <a:spcBef>
                <a:spcPts val="0"/>
              </a:spcBef>
              <a:spcAft>
                <a:spcPts val="600"/>
              </a:spcAft>
              <a:defRPr sz="1600"/>
            </a:lvl2pPr>
            <a:lvl3pPr rtl="0">
              <a:lnSpc>
                <a:spcPct val="100000"/>
              </a:lnSpc>
              <a:spcBef>
                <a:spcPts val="0"/>
              </a:spcBef>
              <a:spcAft>
                <a:spcPts val="600"/>
              </a:spcAft>
              <a:defRPr sz="1600"/>
            </a:lvl3pPr>
            <a:lvl4pPr rtl="0">
              <a:lnSpc>
                <a:spcPct val="100000"/>
              </a:lnSpc>
              <a:spcBef>
                <a:spcPts val="0"/>
              </a:spcBef>
              <a:spcAft>
                <a:spcPts val="600"/>
              </a:spcAft>
              <a:defRPr sz="1600"/>
            </a:lvl4pPr>
            <a:lvl5pPr rtl="0">
              <a:lnSpc>
                <a:spcPct val="100000"/>
              </a:lnSpc>
              <a:spcBef>
                <a:spcPts val="0"/>
              </a:spcBef>
              <a:spcAft>
                <a:spcPts val="600"/>
              </a:spcAft>
              <a:defRPr sz="1400"/>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Tree>
    <p:extLst>
      <p:ext uri="{BB962C8B-B14F-4D97-AF65-F5344CB8AC3E}">
        <p14:creationId xmlns:p14="http://schemas.microsoft.com/office/powerpoint/2010/main" val="2296047359"/>
      </p:ext>
    </p:extLst>
  </p:cSld>
  <p:clrMapOvr>
    <a:masterClrMapping/>
  </p:clrMapOvr>
  <p:extLst>
    <p:ext uri="{DCECCB84-F9BA-43D5-87BE-67443E8EF086}">
      <p15:sldGuideLst xmlns:p15="http://schemas.microsoft.com/office/powerpoint/2012/main">
        <p15:guide id="15" pos="1977" userDrawn="1">
          <p15:clr>
            <a:srgbClr val="FBAE40"/>
          </p15:clr>
        </p15:guide>
        <p15:guide id="16" pos="2104" userDrawn="1">
          <p15:clr>
            <a:srgbClr val="FBAE40"/>
          </p15:clr>
        </p15:guide>
        <p15:guide id="17" pos="3911" userDrawn="1">
          <p15:clr>
            <a:srgbClr val="FBAE40"/>
          </p15:clr>
        </p15:guide>
        <p15:guide id="18" pos="3777" userDrawn="1">
          <p15:clr>
            <a:srgbClr val="FBAE40"/>
          </p15:clr>
        </p15:guide>
        <p15:guide id="19" pos="5711" userDrawn="1">
          <p15:clr>
            <a:srgbClr val="FBAE40"/>
          </p15:clr>
        </p15:guide>
        <p15:guide id="20" pos="557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Key Note">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83DF9-0121-47E6-9B72-30EF7AB86CD4}"/>
              </a:ext>
            </a:extLst>
          </p:cNvPr>
          <p:cNvGraphicFramePr>
            <a:graphicFrameLocks noChangeAspect="1"/>
          </p:cNvGraphicFramePr>
          <p:nvPr userDrawn="1">
            <p:custDataLst>
              <p:tags r:id="rId1"/>
            </p:custDataLst>
            <p:extLst>
              <p:ext uri="{D42A27DB-BD31-4B8C-83A1-F6EECF244321}">
                <p14:modId xmlns:p14="http://schemas.microsoft.com/office/powerpoint/2010/main" val="269577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5" name="Objekt 4" hidden="1">
                        <a:extLst>
                          <a:ext uri="{FF2B5EF4-FFF2-40B4-BE49-F238E27FC236}">
                            <a16:creationId xmlns:a16="http://schemas.microsoft.com/office/drawing/2014/main" id="{85183DF9-0121-47E6-9B72-30EF7AB86C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Bildplatzhalter 1"/>
          <p:cNvSpPr>
            <a:spLocks noGrp="1"/>
          </p:cNvSpPr>
          <p:nvPr>
            <p:ph type="pic" sz="quarter" idx="10" hasCustomPrompt="1"/>
          </p:nvPr>
        </p:nvSpPr>
        <p:spPr>
          <a:xfrm>
            <a:off x="0" y="0"/>
            <a:ext cx="12192000" cy="6570482"/>
          </a:xfrm>
          <a:gradFill>
            <a:gsLst>
              <a:gs pos="1000">
                <a:schemeClr val="tx2"/>
              </a:gs>
              <a:gs pos="100000">
                <a:schemeClr val="tx2">
                  <a:lumMod val="50000"/>
                </a:schemeClr>
              </a:gs>
            </a:gsLst>
            <a:lin ang="5400000" scaled="0"/>
          </a:gradFill>
        </p:spPr>
        <p:txBody>
          <a:bodyPr vert="horz" lIns="0" tIns="0" rIns="0" bIns="0" rtlCol="0">
            <a:noAutofit/>
          </a:bodyPr>
          <a:lstStyle>
            <a:lvl1pPr>
              <a:lnSpc>
                <a:spcPct val="100000"/>
              </a:lnSpc>
              <a:spcBef>
                <a:spcPts val="0"/>
              </a:spcBef>
              <a:spcAft>
                <a:spcPts val="600"/>
              </a:spcAft>
              <a:defRPr lang="de-DE" noProof="0"/>
            </a:lvl1pPr>
          </a:lstStyle>
          <a:p>
            <a:pPr marL="0" lvl="0" indent="0">
              <a:buNone/>
            </a:pPr>
            <a:r>
              <a:rPr lang="de-DE" noProof="0"/>
              <a:t> </a:t>
            </a:r>
          </a:p>
        </p:txBody>
      </p:sp>
      <p:sp>
        <p:nvSpPr>
          <p:cNvPr id="2" name="Titel 1"/>
          <p:cNvSpPr>
            <a:spLocks noGrp="1"/>
          </p:cNvSpPr>
          <p:nvPr>
            <p:ph type="title" hasCustomPrompt="1"/>
          </p:nvPr>
        </p:nvSpPr>
        <p:spPr>
          <a:xfrm>
            <a:off x="0" y="1412875"/>
            <a:ext cx="12202578" cy="1449216"/>
          </a:xfrm>
          <a:noFill/>
        </p:spPr>
        <p:txBody>
          <a:bodyPr vert="horz" lIns="572400" tIns="108000" rIns="572400" bIns="108000"/>
          <a:lstStyle>
            <a:lvl1pPr algn="l" rtl="0">
              <a:lnSpc>
                <a:spcPct val="100000"/>
              </a:lnSpc>
              <a:spcBef>
                <a:spcPts val="0"/>
              </a:spcBef>
              <a:spcAft>
                <a:spcPts val="600"/>
              </a:spcAft>
              <a:defRPr sz="4000">
                <a:solidFill>
                  <a:schemeClr val="bg1"/>
                </a:solidFill>
              </a:defRPr>
            </a:lvl1pPr>
          </a:lstStyle>
          <a:p>
            <a:r>
              <a:rPr lang="de-DE" noProof="0" dirty="0"/>
              <a:t>Key Note </a:t>
            </a:r>
            <a:r>
              <a:rPr lang="de-DE" noProof="0" dirty="0" err="1"/>
              <a:t>slide</a:t>
            </a:r>
            <a:r>
              <a:rPr lang="de-DE" noProof="0" dirty="0"/>
              <a:t> </a:t>
            </a:r>
            <a:r>
              <a:rPr lang="de-DE" noProof="0" dirty="0" err="1"/>
              <a:t>with</a:t>
            </a:r>
            <a:r>
              <a:rPr lang="de-DE" noProof="0" dirty="0"/>
              <a:t> </a:t>
            </a:r>
            <a:r>
              <a:rPr lang="de-DE" noProof="0" dirty="0" err="1"/>
              <a:t>or</a:t>
            </a:r>
            <a:r>
              <a:rPr lang="de-DE" noProof="0" dirty="0"/>
              <a:t> </a:t>
            </a:r>
            <a:r>
              <a:rPr lang="de-DE" noProof="0" dirty="0" err="1"/>
              <a:t>without</a:t>
            </a:r>
            <a:r>
              <a:rPr lang="de-DE" noProof="0" dirty="0"/>
              <a:t> Picture. </a:t>
            </a:r>
            <a:br>
              <a:rPr lang="de-DE" noProof="0" dirty="0"/>
            </a:br>
            <a:r>
              <a:rPr lang="de-DE" noProof="0" dirty="0"/>
              <a:t>(Short!) Text </a:t>
            </a:r>
            <a:r>
              <a:rPr lang="de-DE" noProof="0" dirty="0" err="1"/>
              <a:t>can</a:t>
            </a:r>
            <a:r>
              <a:rPr lang="de-DE" noProof="0" dirty="0"/>
              <a:t> </a:t>
            </a:r>
            <a:r>
              <a:rPr lang="de-DE" noProof="0" dirty="0" err="1"/>
              <a:t>be</a:t>
            </a:r>
            <a:r>
              <a:rPr lang="de-DE" noProof="0" dirty="0"/>
              <a:t> </a:t>
            </a:r>
            <a:r>
              <a:rPr lang="de-DE" noProof="0" dirty="0" err="1"/>
              <a:t>moved</a:t>
            </a:r>
            <a:r>
              <a:rPr lang="de-DE" noProof="0" dirty="0"/>
              <a:t>.</a:t>
            </a:r>
          </a:p>
        </p:txBody>
      </p:sp>
    </p:spTree>
    <p:extLst>
      <p:ext uri="{BB962C8B-B14F-4D97-AF65-F5344CB8AC3E}">
        <p14:creationId xmlns:p14="http://schemas.microsoft.com/office/powerpoint/2010/main" val="128400392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vider | Half Area Right">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EF5BEF2A-9A1E-4EAC-B0F5-2DDB471F4249}"/>
              </a:ext>
            </a:extLst>
          </p:cNvPr>
          <p:cNvGraphicFramePr>
            <a:graphicFrameLocks noChangeAspect="1"/>
          </p:cNvGraphicFramePr>
          <p:nvPr userDrawn="1">
            <p:custDataLst>
              <p:tags r:id="rId1"/>
            </p:custDataLst>
            <p:extLst>
              <p:ext uri="{D42A27DB-BD31-4B8C-83A1-F6EECF244321}">
                <p14:modId xmlns:p14="http://schemas.microsoft.com/office/powerpoint/2010/main" val="27544460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EF5BEF2A-9A1E-4EAC-B0F5-2DDB471F42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Textplatzhalter 6">
            <a:extLst>
              <a:ext uri="{FF2B5EF4-FFF2-40B4-BE49-F238E27FC236}">
                <a16:creationId xmlns:a16="http://schemas.microsoft.com/office/drawing/2014/main" id="{26B223D4-141A-4CF8-A0E8-2BDBE75FE81C}"/>
              </a:ext>
            </a:extLst>
          </p:cNvPr>
          <p:cNvSpPr>
            <a:spLocks noGrp="1"/>
          </p:cNvSpPr>
          <p:nvPr>
            <p:ph type="body" sz="quarter" idx="11" hasCustomPrompt="1"/>
          </p:nvPr>
        </p:nvSpPr>
        <p:spPr>
          <a:xfrm>
            <a:off x="479425" y="1422302"/>
            <a:ext cx="6369154" cy="1144352"/>
          </a:xfrm>
        </p:spPr>
        <p:txBody>
          <a:bodyPr wrap="square" lIns="0" tIns="0" rIns="0" bIns="0">
            <a:spAutoFit/>
          </a:bodyPr>
          <a:lstStyle>
            <a:lvl1pPr marL="0" indent="0" rtl="0">
              <a:lnSpc>
                <a:spcPct val="100000"/>
              </a:lnSpc>
              <a:buFontTx/>
              <a:buNone/>
              <a:defRPr sz="7200" b="1">
                <a:solidFill>
                  <a:schemeClr val="tx2"/>
                </a:solidFill>
              </a:defRPr>
            </a:lvl1pPr>
            <a:lvl2pPr marL="0" indent="0">
              <a:buFontTx/>
              <a:buNone/>
              <a:defRPr/>
            </a:lvl2pPr>
            <a:lvl3pPr marL="0" indent="0">
              <a:buFontTx/>
              <a:buNone/>
              <a:defRPr/>
            </a:lvl3pPr>
            <a:lvl4pPr marL="0" indent="0">
              <a:buFontTx/>
              <a:buNone/>
              <a:defRPr/>
            </a:lvl4pPr>
            <a:lvl5pPr marL="0" indent="0">
              <a:buFontTx/>
              <a:buNone/>
              <a:defRPr/>
            </a:lvl5pPr>
          </a:lstStyle>
          <a:p>
            <a:pPr lvl="0"/>
            <a:r>
              <a:rPr lang="de-DE" noProof="0" dirty="0"/>
              <a:t>A1</a:t>
            </a:r>
          </a:p>
        </p:txBody>
      </p:sp>
      <p:sp>
        <p:nvSpPr>
          <p:cNvPr id="7" name="Bildplatzhalter 6">
            <a:extLst>
              <a:ext uri="{FF2B5EF4-FFF2-40B4-BE49-F238E27FC236}">
                <a16:creationId xmlns:a16="http://schemas.microsoft.com/office/drawing/2014/main" id="{69518E7B-00FD-45A8-91EB-08EBB2BB7FA4}"/>
              </a:ext>
            </a:extLst>
          </p:cNvPr>
          <p:cNvSpPr>
            <a:spLocks noGrp="1"/>
          </p:cNvSpPr>
          <p:nvPr>
            <p:ph type="pic" sz="quarter" idx="12" hasCustomPrompt="1"/>
          </p:nvPr>
        </p:nvSpPr>
        <p:spPr>
          <a:xfrm>
            <a:off x="7343270" y="1"/>
            <a:ext cx="4848730" cy="6570481"/>
          </a:xfrm>
          <a:gradFill>
            <a:gsLst>
              <a:gs pos="1000">
                <a:schemeClr val="tx2"/>
              </a:gs>
              <a:gs pos="100000">
                <a:schemeClr val="accent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lvl1pPr marL="0" indent="0" rtl="0">
              <a:lnSpc>
                <a:spcPct val="100000"/>
              </a:lnSpc>
              <a:buNone/>
              <a:defRPr lang="en-GB">
                <a:latin typeface="BMWGroupTN Condensed" pitchFamily="50" charset="0"/>
              </a:defRPr>
            </a:lvl1pPr>
          </a:lstStyle>
          <a:p>
            <a:pPr marL="0" lvl="0"/>
            <a:r>
              <a:rPr lang="de-DE" noProof="0" dirty="0"/>
              <a:t> </a:t>
            </a:r>
          </a:p>
        </p:txBody>
      </p:sp>
      <p:sp>
        <p:nvSpPr>
          <p:cNvPr id="2" name="Titel 1"/>
          <p:cNvSpPr>
            <a:spLocks noGrp="1"/>
          </p:cNvSpPr>
          <p:nvPr>
            <p:ph type="ctrTitle" hasCustomPrompt="1"/>
          </p:nvPr>
        </p:nvSpPr>
        <p:spPr>
          <a:xfrm>
            <a:off x="479808" y="2565951"/>
            <a:ext cx="6374130" cy="1846659"/>
          </a:xfrm>
          <a:noFill/>
        </p:spPr>
        <p:txBody>
          <a:bodyPr vert="horz" wrap="square" lIns="0" tIns="0" rIns="0" bIns="0" anchor="t" anchorCtr="0">
            <a:spAutoFit/>
          </a:bodyPr>
          <a:lstStyle>
            <a:lvl1pPr algn="l" rtl="0">
              <a:lnSpc>
                <a:spcPct val="100000"/>
              </a:lnSpc>
              <a:spcAft>
                <a:spcPts val="0"/>
              </a:spcAft>
              <a:defRPr sz="4000" b="0" cap="all" baseline="0">
                <a:solidFill>
                  <a:schemeClr val="tx1"/>
                </a:solidFill>
              </a:defRPr>
            </a:lvl1pPr>
          </a:lstStyle>
          <a:p>
            <a:r>
              <a:rPr lang="de-DE" noProof="0" dirty="0" err="1"/>
              <a:t>Divider</a:t>
            </a:r>
            <a:r>
              <a:rPr lang="de-DE" noProof="0" dirty="0"/>
              <a:t>.</a:t>
            </a:r>
            <a:br>
              <a:rPr lang="de-DE" noProof="0" dirty="0"/>
            </a:br>
            <a:r>
              <a:rPr lang="de-DE" noProof="0" dirty="0" err="1"/>
              <a:t>Coloured</a:t>
            </a:r>
            <a:r>
              <a:rPr lang="de-DE" noProof="0" dirty="0"/>
              <a:t> Area </a:t>
            </a:r>
            <a:r>
              <a:rPr lang="de-DE" noProof="0" dirty="0" err="1"/>
              <a:t>or</a:t>
            </a:r>
            <a:r>
              <a:rPr lang="de-DE" noProof="0" dirty="0"/>
              <a:t> </a:t>
            </a:r>
            <a:br>
              <a:rPr lang="de-DE" noProof="0" dirty="0"/>
            </a:br>
            <a:r>
              <a:rPr lang="de-DE" noProof="0" dirty="0"/>
              <a:t>Picture on </a:t>
            </a:r>
            <a:r>
              <a:rPr lang="de-DE" noProof="0" dirty="0" err="1"/>
              <a:t>the</a:t>
            </a:r>
            <a:r>
              <a:rPr lang="de-DE" noProof="0" dirty="0"/>
              <a:t> </a:t>
            </a:r>
            <a:r>
              <a:rPr lang="de-DE" noProof="0" dirty="0" err="1"/>
              <a:t>right</a:t>
            </a:r>
            <a:r>
              <a:rPr lang="de-DE" noProof="0" dirty="0"/>
              <a:t>.</a:t>
            </a:r>
          </a:p>
        </p:txBody>
      </p:sp>
    </p:spTree>
    <p:extLst>
      <p:ext uri="{BB962C8B-B14F-4D97-AF65-F5344CB8AC3E}">
        <p14:creationId xmlns:p14="http://schemas.microsoft.com/office/powerpoint/2010/main" val="228134895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id |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EE7053F-DB9B-44B2-AD0F-3AB1F6CB5717}"/>
              </a:ext>
            </a:extLst>
          </p:cNvPr>
          <p:cNvGraphicFramePr>
            <a:graphicFrameLocks noChangeAspect="1"/>
          </p:cNvGraphicFramePr>
          <p:nvPr userDrawn="1">
            <p:custDataLst>
              <p:tags r:id="rId1"/>
            </p:custDataLst>
            <p:extLst>
              <p:ext uri="{D42A27DB-BD31-4B8C-83A1-F6EECF244321}">
                <p14:modId xmlns:p14="http://schemas.microsoft.com/office/powerpoint/2010/main" val="32631938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DEE7053F-DB9B-44B2-AD0F-3AB1F6CB57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59530485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Grid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568A48D-FC8F-4A69-A7C6-8F5625DC62B3}"/>
              </a:ext>
            </a:extLst>
          </p:cNvPr>
          <p:cNvGraphicFramePr>
            <a:graphicFrameLocks noChangeAspect="1"/>
          </p:cNvGraphicFramePr>
          <p:nvPr userDrawn="1">
            <p:custDataLst>
              <p:tags r:id="rId1"/>
            </p:custDataLst>
            <p:extLst>
              <p:ext uri="{D42A27DB-BD31-4B8C-83A1-F6EECF244321}">
                <p14:modId xmlns:p14="http://schemas.microsoft.com/office/powerpoint/2010/main" val="309397813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C568A48D-FC8F-4A69-A7C6-8F5625DC62B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665323652"/>
      </p:ext>
    </p:extLst>
  </p:cSld>
  <p:clrMapOvr>
    <a:masterClrMapping/>
  </p:clrMapOvr>
  <p:extLst>
    <p:ext uri="{DCECCB84-F9BA-43D5-87BE-67443E8EF086}">
      <p15:sldGuideLst xmlns:p15="http://schemas.microsoft.com/office/powerpoint/2012/main">
        <p15:guide id="11" pos="3704" userDrawn="1">
          <p15:clr>
            <a:srgbClr val="FBAE40"/>
          </p15:clr>
        </p15:guide>
        <p15:guide id="12" pos="397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id | 3">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45D995C9-90CA-4EE8-9DD8-83F67413969C}"/>
              </a:ext>
            </a:extLst>
          </p:cNvPr>
          <p:cNvGraphicFramePr>
            <a:graphicFrameLocks noChangeAspect="1"/>
          </p:cNvGraphicFramePr>
          <p:nvPr userDrawn="1">
            <p:custDataLst>
              <p:tags r:id="rId1"/>
            </p:custDataLst>
            <p:extLst>
              <p:ext uri="{D42A27DB-BD31-4B8C-83A1-F6EECF244321}">
                <p14:modId xmlns:p14="http://schemas.microsoft.com/office/powerpoint/2010/main" val="31798025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45D995C9-90CA-4EE8-9DD8-83F67413969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3628" cy="400110"/>
          </a:xfrm>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141665528"/>
      </p:ext>
    </p:extLst>
  </p:cSld>
  <p:clrMapOvr>
    <a:masterClrMapping/>
  </p:clrMapOvr>
  <p:extLst>
    <p:ext uri="{DCECCB84-F9BA-43D5-87BE-67443E8EF086}">
      <p15:sldGuideLst xmlns:p15="http://schemas.microsoft.com/office/powerpoint/2012/main">
        <p15:guide id="1" pos="2570">
          <p15:clr>
            <a:srgbClr val="FBAE40"/>
          </p15:clr>
        </p15:guide>
        <p15:guide id="2" pos="2712">
          <p15:clr>
            <a:srgbClr val="FBAE40"/>
          </p15:clr>
        </p15:guide>
        <p15:guide id="3" pos="5118">
          <p15:clr>
            <a:srgbClr val="FBAE40"/>
          </p15:clr>
        </p15:guide>
        <p15:guide id="4" pos="497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Grid | 4">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6A87CDE6-4D31-464C-B238-7EB6F6DBD01F}"/>
              </a:ext>
            </a:extLst>
          </p:cNvPr>
          <p:cNvGraphicFramePr>
            <a:graphicFrameLocks noChangeAspect="1"/>
          </p:cNvGraphicFramePr>
          <p:nvPr userDrawn="1">
            <p:custDataLst>
              <p:tags r:id="rId1"/>
            </p:custDataLst>
            <p:extLst>
              <p:ext uri="{D42A27DB-BD31-4B8C-83A1-F6EECF244321}">
                <p14:modId xmlns:p14="http://schemas.microsoft.com/office/powerpoint/2010/main" val="1326818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6A87CDE6-4D31-464C-B238-7EB6F6DBD01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a:xfrm>
            <a:off x="488947" y="347184"/>
            <a:ext cx="11224684" cy="400110"/>
          </a:xfrm>
        </p:spPr>
        <p:txBody>
          <a:bodyPr vert="horz"/>
          <a:lstStyle>
            <a:lvl1pPr rtl="0">
              <a:lnSpc>
                <a:spcPct val="100000"/>
              </a:lnSpc>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366885869"/>
      </p:ext>
    </p:extLst>
  </p:cSld>
  <p:clrMapOvr>
    <a:masterClrMapping/>
  </p:clrMapOvr>
  <p:extLst>
    <p:ext uri="{DCECCB84-F9BA-43D5-87BE-67443E8EF086}">
      <p15:sldGuideLst xmlns:p15="http://schemas.microsoft.com/office/powerpoint/2012/main">
        <p15:guide id="1" pos="1968">
          <p15:clr>
            <a:srgbClr val="FBAE40"/>
          </p15:clr>
        </p15:guide>
        <p15:guide id="2" pos="2111">
          <p15:clr>
            <a:srgbClr val="FBAE40"/>
          </p15:clr>
        </p15:guide>
        <p15:guide id="3" pos="3771">
          <p15:clr>
            <a:srgbClr val="FBAE40"/>
          </p15:clr>
        </p15:guide>
        <p15:guide id="4" pos="3915">
          <p15:clr>
            <a:srgbClr val="FBAE40"/>
          </p15:clr>
        </p15:guide>
        <p15:guide id="5" pos="5576">
          <p15:clr>
            <a:srgbClr val="FBAE40"/>
          </p15:clr>
        </p15:guide>
        <p15:guide id="6" pos="57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rid | 2x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5645238-9DEC-4A72-9BA1-F517092FAE02}"/>
              </a:ext>
            </a:extLst>
          </p:cNvPr>
          <p:cNvGraphicFramePr>
            <a:graphicFrameLocks noChangeAspect="1"/>
          </p:cNvGraphicFramePr>
          <p:nvPr userDrawn="1">
            <p:custDataLst>
              <p:tags r:id="rId1"/>
            </p:custDataLst>
            <p:extLst>
              <p:ext uri="{D42A27DB-BD31-4B8C-83A1-F6EECF244321}">
                <p14:modId xmlns:p14="http://schemas.microsoft.com/office/powerpoint/2010/main" val="22212322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05645238-9DEC-4A72-9BA1-F517092FAE0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p:cNvSpPr>
            <a:spLocks noGrp="1"/>
          </p:cNvSpPr>
          <p:nvPr>
            <p:ph type="title" hasCustomPrompt="1"/>
          </p:nvPr>
        </p:nvSpPr>
        <p:spPr/>
        <p:txBody>
          <a:bodyPr vert="horz"/>
          <a:lstStyle>
            <a:lvl1pPr rtl="0">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2689306370"/>
      </p:ext>
    </p:extLst>
  </p:cSld>
  <p:clrMapOvr>
    <a:masterClrMapping/>
  </p:clrMapOvr>
  <p:extLst>
    <p:ext uri="{DCECCB84-F9BA-43D5-87BE-67443E8EF086}">
      <p15:sldGuideLst xmlns:p15="http://schemas.microsoft.com/office/powerpoint/2012/main">
        <p15:guide id="14" pos="3704" userDrawn="1">
          <p15:clr>
            <a:srgbClr val="FBAE40"/>
          </p15:clr>
        </p15:guide>
        <p15:guide id="15" pos="3976" userDrawn="1">
          <p15:clr>
            <a:srgbClr val="FBAE40"/>
          </p15:clr>
        </p15:guide>
        <p15:guide id="16" orient="horz" pos="2500" userDrawn="1">
          <p15:clr>
            <a:srgbClr val="FBAE40"/>
          </p15:clr>
        </p15:guide>
        <p15:guide id="17" orient="horz" pos="236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 1">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D1CCC0F5-E43D-4616-B7C4-E058ADB680BD}"/>
              </a:ext>
            </a:extLst>
          </p:cNvPr>
          <p:cNvGraphicFramePr>
            <a:graphicFrameLocks noChangeAspect="1"/>
          </p:cNvGraphicFramePr>
          <p:nvPr userDrawn="1">
            <p:custDataLst>
              <p:tags r:id="rId1"/>
            </p:custDataLst>
            <p:extLst>
              <p:ext uri="{D42A27DB-BD31-4B8C-83A1-F6EECF244321}">
                <p14:modId xmlns:p14="http://schemas.microsoft.com/office/powerpoint/2010/main" val="38587288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D1CCC0F5-E43D-4616-B7C4-E058ADB680B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0" name="Inhaltsplatzhalter 1">
            <a:extLst>
              <a:ext uri="{FF2B5EF4-FFF2-40B4-BE49-F238E27FC236}">
                <a16:creationId xmlns:a16="http://schemas.microsoft.com/office/drawing/2014/main" id="{D9028297-F8A3-40B3-AA36-477ABB38F3E8}"/>
              </a:ext>
            </a:extLst>
          </p:cNvPr>
          <p:cNvSpPr>
            <a:spLocks noGrp="1"/>
          </p:cNvSpPr>
          <p:nvPr>
            <p:ph sz="quarter" idx="17" hasCustomPrompt="1"/>
          </p:nvPr>
        </p:nvSpPr>
        <p:spPr>
          <a:xfrm>
            <a:off x="488947" y="1413933"/>
            <a:ext cx="11224684"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cap="all" baseline="0"/>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15680529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t | 2">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9873D050-8C41-4684-9B1D-81971AB52E6D}"/>
              </a:ext>
            </a:extLst>
          </p:cNvPr>
          <p:cNvGraphicFramePr>
            <a:graphicFrameLocks noChangeAspect="1"/>
          </p:cNvGraphicFramePr>
          <p:nvPr userDrawn="1">
            <p:custDataLst>
              <p:tags r:id="rId1"/>
            </p:custDataLst>
            <p:extLst>
              <p:ext uri="{D42A27DB-BD31-4B8C-83A1-F6EECF244321}">
                <p14:modId xmlns:p14="http://schemas.microsoft.com/office/powerpoint/2010/main" val="3436562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44" imgH="344" progId="TCLayout.ActiveDocument.1">
                  <p:embed/>
                </p:oleObj>
              </mc:Choice>
              <mc:Fallback>
                <p:oleObj name="think-cell Folie" r:id="rId3" imgW="344" imgH="344" progId="TCLayout.ActiveDocument.1">
                  <p:embed/>
                  <p:pic>
                    <p:nvPicPr>
                      <p:cNvPr id="4" name="Objekt 3" hidden="1">
                        <a:extLst>
                          <a:ext uri="{FF2B5EF4-FFF2-40B4-BE49-F238E27FC236}">
                            <a16:creationId xmlns:a16="http://schemas.microsoft.com/office/drawing/2014/main" id="{9873D050-8C41-4684-9B1D-81971AB52E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4" name="Inhaltsplatzhalter 2">
            <a:extLst>
              <a:ext uri="{FF2B5EF4-FFF2-40B4-BE49-F238E27FC236}">
                <a16:creationId xmlns:a16="http://schemas.microsoft.com/office/drawing/2014/main" id="{BA9CD6AC-9C73-4D8F-9F5C-1CF35772BD39}"/>
              </a:ext>
            </a:extLst>
          </p:cNvPr>
          <p:cNvSpPr>
            <a:spLocks noGrp="1"/>
          </p:cNvSpPr>
          <p:nvPr>
            <p:ph sz="quarter" idx="19" hasCustomPrompt="1"/>
          </p:nvPr>
        </p:nvSpPr>
        <p:spPr>
          <a:xfrm>
            <a:off x="6317288" y="1413933"/>
            <a:ext cx="5396342"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2" name="Inhaltsplatzhalter 1">
            <a:extLst>
              <a:ext uri="{FF2B5EF4-FFF2-40B4-BE49-F238E27FC236}">
                <a16:creationId xmlns:a16="http://schemas.microsoft.com/office/drawing/2014/main" id="{4EA6A0CB-E01D-4647-9CEB-66AA9684281A}"/>
              </a:ext>
            </a:extLst>
          </p:cNvPr>
          <p:cNvSpPr>
            <a:spLocks noGrp="1"/>
          </p:cNvSpPr>
          <p:nvPr>
            <p:ph sz="quarter" idx="17" hasCustomPrompt="1"/>
          </p:nvPr>
        </p:nvSpPr>
        <p:spPr>
          <a:xfrm>
            <a:off x="488946" y="1413933"/>
            <a:ext cx="5396342" cy="4894792"/>
          </a:xfrm>
        </p:spPr>
        <p:txBody>
          <a:bodyPr/>
          <a:lstStyle>
            <a:lvl1pPr rtl="0">
              <a:lnSpc>
                <a:spcPct val="100000"/>
              </a:lnSpc>
              <a:spcBef>
                <a:spcPts val="0"/>
              </a:spcBef>
              <a:spcAft>
                <a:spcPts val="600"/>
              </a:spcAft>
              <a:defRPr/>
            </a:lvl1pPr>
            <a:lvl2pPr rtl="0">
              <a:lnSpc>
                <a:spcPct val="100000"/>
              </a:lnSpc>
              <a:spcBef>
                <a:spcPts val="0"/>
              </a:spcBef>
              <a:spcAft>
                <a:spcPts val="600"/>
              </a:spcAft>
              <a:defRPr/>
            </a:lvl2pPr>
            <a:lvl3pPr rtl="0">
              <a:lnSpc>
                <a:spcPct val="100000"/>
              </a:lnSpc>
              <a:spcBef>
                <a:spcPts val="0"/>
              </a:spcBef>
              <a:spcAft>
                <a:spcPts val="600"/>
              </a:spcAft>
              <a:defRPr/>
            </a:lvl3pPr>
            <a:lvl4pPr rtl="0">
              <a:lnSpc>
                <a:spcPct val="100000"/>
              </a:lnSpc>
              <a:spcBef>
                <a:spcPts val="0"/>
              </a:spcBef>
              <a:spcAft>
                <a:spcPts val="600"/>
              </a:spcAft>
              <a:defRPr/>
            </a:lvl4pPr>
            <a:lvl5pPr rtl="0">
              <a:lnSpc>
                <a:spcPct val="100000"/>
              </a:lnSpc>
              <a:spcBef>
                <a:spcPts val="0"/>
              </a:spcBef>
              <a:spcAft>
                <a:spcPts val="600"/>
              </a:spcAft>
              <a:defRPr/>
            </a:lvl5p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r>
              <a:rPr lang="de-DE" noProof="0" dirty="0"/>
              <a:t>. </a:t>
            </a:r>
            <a:r>
              <a:rPr lang="de-DE" noProof="0" dirty="0" err="1"/>
              <a:t>To</a:t>
            </a:r>
            <a:r>
              <a:rPr lang="de-DE" noProof="0" dirty="0"/>
              <a:t> </a:t>
            </a:r>
            <a:r>
              <a:rPr lang="de-DE" noProof="0" dirty="0" err="1"/>
              <a:t>insert</a:t>
            </a:r>
            <a:r>
              <a:rPr lang="de-DE" noProof="0" dirty="0"/>
              <a:t> </a:t>
            </a:r>
            <a:r>
              <a:rPr lang="de-DE" noProof="0" dirty="0" err="1"/>
              <a:t>content</a:t>
            </a:r>
            <a:r>
              <a:rPr lang="de-DE" noProof="0" dirty="0"/>
              <a:t> like a </a:t>
            </a:r>
            <a:r>
              <a:rPr lang="de-DE" noProof="0" dirty="0" err="1"/>
              <a:t>table</a:t>
            </a:r>
            <a:r>
              <a:rPr lang="de-DE" noProof="0" dirty="0"/>
              <a:t> </a:t>
            </a:r>
            <a:r>
              <a:rPr lang="de-DE" noProof="0" dirty="0" err="1"/>
              <a:t>or</a:t>
            </a:r>
            <a:r>
              <a:rPr lang="de-DE" noProof="0" dirty="0"/>
              <a:t> </a:t>
            </a:r>
            <a:r>
              <a:rPr lang="de-DE" noProof="0" dirty="0" err="1"/>
              <a:t>diagram</a:t>
            </a:r>
            <a:r>
              <a:rPr lang="de-DE" noProof="0" dirty="0"/>
              <a:t> just </a:t>
            </a:r>
            <a:r>
              <a:rPr lang="de-DE" noProof="0" dirty="0" err="1"/>
              <a:t>click</a:t>
            </a:r>
            <a:r>
              <a:rPr lang="de-DE" noProof="0" dirty="0"/>
              <a:t> </a:t>
            </a:r>
            <a:r>
              <a:rPr lang="de-DE" noProof="0" dirty="0" err="1"/>
              <a:t>the</a:t>
            </a:r>
            <a:r>
              <a:rPr lang="de-DE" noProof="0" dirty="0"/>
              <a:t> </a:t>
            </a:r>
            <a:r>
              <a:rPr lang="de-DE" noProof="0" dirty="0" err="1"/>
              <a:t>icon</a:t>
            </a:r>
            <a:r>
              <a:rPr lang="de-DE" noProof="0" dirty="0"/>
              <a:t> in </a:t>
            </a:r>
            <a:r>
              <a:rPr lang="de-DE" noProof="0" dirty="0" err="1"/>
              <a:t>the</a:t>
            </a:r>
            <a:r>
              <a:rPr lang="de-DE" noProof="0" dirty="0"/>
              <a:t> </a:t>
            </a:r>
            <a:r>
              <a:rPr lang="de-DE" noProof="0" dirty="0" err="1"/>
              <a:t>middle</a:t>
            </a:r>
            <a:r>
              <a:rPr lang="de-DE" noProof="0" dirty="0"/>
              <a:t> </a:t>
            </a:r>
            <a:r>
              <a:rPr lang="de-DE" noProof="0" dirty="0" err="1"/>
              <a:t>of</a:t>
            </a:r>
            <a:r>
              <a:rPr lang="de-DE" noProof="0" dirty="0"/>
              <a:t> </a:t>
            </a:r>
            <a:r>
              <a:rPr lang="de-DE" noProof="0" dirty="0" err="1"/>
              <a:t>the</a:t>
            </a:r>
            <a:r>
              <a:rPr lang="de-DE" noProof="0" dirty="0"/>
              <a:t> </a:t>
            </a:r>
            <a:r>
              <a:rPr lang="de-DE" noProof="0" dirty="0" err="1"/>
              <a:t>placeholder</a:t>
            </a:r>
            <a:r>
              <a:rPr lang="de-DE" noProof="0" dirty="0"/>
              <a:t>.</a:t>
            </a:r>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a:p>
            <a:pPr lvl="4"/>
            <a:endParaRPr lang="de-DE" noProof="0" dirty="0"/>
          </a:p>
        </p:txBody>
      </p:sp>
      <p:sp>
        <p:nvSpPr>
          <p:cNvPr id="2" name="Titel 1"/>
          <p:cNvSpPr>
            <a:spLocks noGrp="1"/>
          </p:cNvSpPr>
          <p:nvPr>
            <p:ph type="title" hasCustomPrompt="1"/>
          </p:nvPr>
        </p:nvSpPr>
        <p:spPr>
          <a:xfrm>
            <a:off x="488947" y="347184"/>
            <a:ext cx="11224684" cy="400110"/>
          </a:xfrm>
        </p:spPr>
        <p:txBody>
          <a:bodyPr vert="horz"/>
          <a:lstStyle>
            <a:lvl1pPr rtl="0">
              <a:lnSpc>
                <a:spcPct val="100000"/>
              </a:lnSpc>
              <a:spcBef>
                <a:spcPts val="0"/>
              </a:spcBef>
              <a:spcAft>
                <a:spcPts val="600"/>
              </a:spcAft>
              <a:defRPr/>
            </a:lvl1pPr>
          </a:lstStyle>
          <a:p>
            <a:r>
              <a:rPr lang="de-DE" noProof="0" dirty="0"/>
              <a:t>Click </a:t>
            </a:r>
            <a:r>
              <a:rPr lang="de-DE" noProof="0" dirty="0" err="1"/>
              <a:t>to</a:t>
            </a:r>
            <a:r>
              <a:rPr lang="de-DE" noProof="0" dirty="0"/>
              <a:t> </a:t>
            </a:r>
            <a:r>
              <a:rPr lang="de-DE" noProof="0" dirty="0" err="1"/>
              <a:t>edit</a:t>
            </a:r>
            <a:r>
              <a:rPr lang="de-DE" noProof="0" dirty="0"/>
              <a:t> Action Title. 26pt. All Caps. </a:t>
            </a:r>
            <a:r>
              <a:rPr lang="de-DE" noProof="0" dirty="0" err="1"/>
              <a:t>Two</a:t>
            </a:r>
            <a:r>
              <a:rPr lang="de-DE" noProof="0" dirty="0"/>
              <a:t> </a:t>
            </a:r>
            <a:r>
              <a:rPr lang="de-DE" noProof="0" dirty="0" err="1"/>
              <a:t>lines</a:t>
            </a:r>
            <a:r>
              <a:rPr lang="de-DE" noProof="0" dirty="0"/>
              <a:t> maximum.</a:t>
            </a:r>
          </a:p>
        </p:txBody>
      </p:sp>
    </p:spTree>
    <p:extLst>
      <p:ext uri="{BB962C8B-B14F-4D97-AF65-F5344CB8AC3E}">
        <p14:creationId xmlns:p14="http://schemas.microsoft.com/office/powerpoint/2010/main" val="3188099088"/>
      </p:ext>
    </p:extLst>
  </p:cSld>
  <p:clrMapOvr>
    <a:masterClrMapping/>
  </p:clrMapOvr>
  <p:extLst>
    <p:ext uri="{DCECCB84-F9BA-43D5-87BE-67443E8EF086}">
      <p15:sldGuideLst xmlns:p15="http://schemas.microsoft.com/office/powerpoint/2012/main">
        <p15:guide id="5" pos="3711" userDrawn="1">
          <p15:clr>
            <a:srgbClr val="FBAE40"/>
          </p15:clr>
        </p15:guide>
        <p15:guide id="6" pos="397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Objekt 9" hidden="1">
            <a:extLst>
              <a:ext uri="{FF2B5EF4-FFF2-40B4-BE49-F238E27FC236}">
                <a16:creationId xmlns:a16="http://schemas.microsoft.com/office/drawing/2014/main" id="{09EE4F16-695E-4248-98E9-D0E744B1D25A}"/>
              </a:ext>
            </a:extLst>
          </p:cNvPr>
          <p:cNvGraphicFramePr>
            <a:graphicFrameLocks noChangeAspect="1"/>
          </p:cNvGraphicFramePr>
          <p:nvPr userDrawn="1">
            <p:custDataLst>
              <p:tags r:id="rId21"/>
            </p:custDataLst>
            <p:extLst>
              <p:ext uri="{D42A27DB-BD31-4B8C-83A1-F6EECF244321}">
                <p14:modId xmlns:p14="http://schemas.microsoft.com/office/powerpoint/2010/main" val="37158572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2" imgW="344" imgH="344" progId="TCLayout.ActiveDocument.1">
                  <p:embed/>
                </p:oleObj>
              </mc:Choice>
              <mc:Fallback>
                <p:oleObj name="think-cell Folie" r:id="rId22" imgW="344" imgH="344" progId="TCLayout.ActiveDocument.1">
                  <p:embed/>
                  <p:pic>
                    <p:nvPicPr>
                      <p:cNvPr id="10" name="Objekt 9" hidden="1">
                        <a:extLst>
                          <a:ext uri="{FF2B5EF4-FFF2-40B4-BE49-F238E27FC236}">
                            <a16:creationId xmlns:a16="http://schemas.microsoft.com/office/drawing/2014/main" id="{09EE4F16-695E-4248-98E9-D0E744B1D25A}"/>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8" name="Textplatzhalter 1"/>
          <p:cNvSpPr>
            <a:spLocks noGrp="1"/>
          </p:cNvSpPr>
          <p:nvPr>
            <p:ph type="body" idx="1"/>
          </p:nvPr>
        </p:nvSpPr>
        <p:spPr>
          <a:xfrm>
            <a:off x="488947" y="1413933"/>
            <a:ext cx="11224684" cy="4894792"/>
          </a:xfrm>
          <a:prstGeom prst="rect">
            <a:avLst/>
          </a:prstGeom>
        </p:spPr>
        <p:txBody>
          <a:bodyPr vert="horz" lIns="0" tIns="0" rIns="0" bIns="0" rtlCol="0">
            <a:noAutofit/>
          </a:bodyPr>
          <a:lstStyle/>
          <a:p>
            <a:pPr lvl="0"/>
            <a:r>
              <a:rPr lang="de-DE" noProof="0" dirty="0"/>
              <a:t>Click </a:t>
            </a:r>
            <a:r>
              <a:rPr lang="de-DE" noProof="0" dirty="0" err="1"/>
              <a:t>to</a:t>
            </a:r>
            <a:r>
              <a:rPr lang="de-DE" noProof="0" dirty="0"/>
              <a:t> </a:t>
            </a:r>
            <a:r>
              <a:rPr lang="de-DE" noProof="0" dirty="0" err="1"/>
              <a:t>edit</a:t>
            </a:r>
            <a:r>
              <a:rPr lang="de-DE" noProof="0" dirty="0"/>
              <a:t> </a:t>
            </a:r>
            <a:r>
              <a:rPr lang="de-DE" noProof="0" dirty="0" err="1"/>
              <a:t>text</a:t>
            </a:r>
            <a:endParaRPr lang="de-DE" noProof="0" dirty="0"/>
          </a:p>
          <a:p>
            <a:pPr lvl="1"/>
            <a:r>
              <a:rPr lang="de-DE" noProof="0" dirty="0"/>
              <a:t>Second </a:t>
            </a:r>
            <a:r>
              <a:rPr lang="de-DE" noProof="0" dirty="0" err="1"/>
              <a:t>level</a:t>
            </a:r>
            <a:endParaRPr lang="de-DE" noProof="0" dirty="0"/>
          </a:p>
          <a:p>
            <a:pPr lvl="2"/>
            <a:r>
              <a:rPr lang="de-DE" noProof="0" dirty="0"/>
              <a:t>Third </a:t>
            </a:r>
            <a:r>
              <a:rPr lang="de-DE" noProof="0" dirty="0" err="1"/>
              <a:t>level</a:t>
            </a:r>
            <a:endParaRPr lang="de-DE" noProof="0" dirty="0"/>
          </a:p>
          <a:p>
            <a:pPr lvl="3"/>
            <a:r>
              <a:rPr lang="de-DE" noProof="0" dirty="0"/>
              <a:t>Forth </a:t>
            </a:r>
            <a:r>
              <a:rPr lang="de-DE" noProof="0" dirty="0" err="1"/>
              <a:t>level</a:t>
            </a:r>
            <a:endParaRPr lang="de-DE" noProof="0" dirty="0"/>
          </a:p>
          <a:p>
            <a:pPr lvl="4"/>
            <a:r>
              <a:rPr lang="de-DE" noProof="0" dirty="0" err="1"/>
              <a:t>Fifth</a:t>
            </a:r>
            <a:r>
              <a:rPr lang="de-DE" noProof="0" dirty="0"/>
              <a:t> </a:t>
            </a:r>
            <a:r>
              <a:rPr lang="de-DE" noProof="0" dirty="0" err="1"/>
              <a:t>level</a:t>
            </a:r>
            <a:endParaRPr lang="de-DE" noProof="0" dirty="0"/>
          </a:p>
        </p:txBody>
      </p:sp>
      <p:sp>
        <p:nvSpPr>
          <p:cNvPr id="2" name="Titelplatzhalter 1"/>
          <p:cNvSpPr>
            <a:spLocks noGrp="1"/>
          </p:cNvSpPr>
          <p:nvPr>
            <p:ph type="title"/>
          </p:nvPr>
        </p:nvSpPr>
        <p:spPr>
          <a:xfrm>
            <a:off x="488947" y="347184"/>
            <a:ext cx="11224684" cy="400110"/>
          </a:xfrm>
          <a:prstGeom prst="rect">
            <a:avLst/>
          </a:prstGeom>
        </p:spPr>
        <p:txBody>
          <a:bodyPr vert="horz" lIns="0" tIns="0" rIns="0" bIns="0" rtlCol="0" anchor="t" anchorCtr="0">
            <a:spAutoFit/>
          </a:bodyPr>
          <a:lstStyle/>
          <a:p>
            <a:r>
              <a:rPr lang="de-DE" noProof="0" dirty="0"/>
              <a:t>Click </a:t>
            </a:r>
            <a:r>
              <a:rPr lang="de-DE" noProof="0" dirty="0" err="1"/>
              <a:t>to</a:t>
            </a:r>
            <a:r>
              <a:rPr lang="de-DE" noProof="0" dirty="0"/>
              <a:t> </a:t>
            </a:r>
            <a:r>
              <a:rPr lang="de-DE" noProof="0" dirty="0" err="1"/>
              <a:t>edit</a:t>
            </a:r>
            <a:r>
              <a:rPr lang="de-DE" noProof="0" dirty="0"/>
              <a:t> Action Title. 26pt. </a:t>
            </a:r>
            <a:r>
              <a:rPr lang="de-DE" noProof="0" dirty="0" err="1"/>
              <a:t>Uppercase</a:t>
            </a:r>
            <a:r>
              <a:rPr lang="de-DE" noProof="0" dirty="0"/>
              <a:t>. </a:t>
            </a:r>
            <a:r>
              <a:rPr lang="de-DE" noProof="0" dirty="0" err="1"/>
              <a:t>Two</a:t>
            </a:r>
            <a:r>
              <a:rPr lang="de-DE" noProof="0" dirty="0"/>
              <a:t> </a:t>
            </a:r>
            <a:r>
              <a:rPr lang="de-DE" noProof="0" dirty="0" err="1"/>
              <a:t>lines</a:t>
            </a:r>
            <a:r>
              <a:rPr lang="de-DE" noProof="0" dirty="0"/>
              <a:t> max.</a:t>
            </a:r>
          </a:p>
        </p:txBody>
      </p:sp>
      <p:cxnSp>
        <p:nvCxnSpPr>
          <p:cNvPr id="9" name="BMW Group Trennlinie">
            <a:extLst>
              <a:ext uri="{FF2B5EF4-FFF2-40B4-BE49-F238E27FC236}">
                <a16:creationId xmlns:a16="http://schemas.microsoft.com/office/drawing/2014/main" id="{BC1828C9-D469-4FB9-A7A2-6539CE4617FD}"/>
              </a:ext>
            </a:extLst>
          </p:cNvPr>
          <p:cNvCxnSpPr/>
          <p:nvPr userDrawn="1"/>
        </p:nvCxnSpPr>
        <p:spPr>
          <a:xfrm>
            <a:off x="-1" y="6572265"/>
            <a:ext cx="12192001" cy="0"/>
          </a:xfrm>
          <a:prstGeom prst="line">
            <a:avLst/>
          </a:prstGeom>
          <a:ln w="12700">
            <a:solidFill>
              <a:schemeClr val="tx1">
                <a:alpha val="25000"/>
              </a:schemeClr>
            </a:solidFill>
          </a:ln>
          <a:effectLst/>
        </p:spPr>
        <p:style>
          <a:lnRef idx="2">
            <a:schemeClr val="accent1"/>
          </a:lnRef>
          <a:fillRef idx="0">
            <a:schemeClr val="accent1"/>
          </a:fillRef>
          <a:effectRef idx="1">
            <a:schemeClr val="accent1"/>
          </a:effectRef>
          <a:fontRef idx="minor">
            <a:schemeClr val="tx1"/>
          </a:fontRef>
        </p:style>
      </p:cxnSp>
      <p:sp>
        <p:nvSpPr>
          <p:cNvPr id="11" name="SeitenzahlAU1">
            <a:extLst>
              <a:ext uri="{FF2B5EF4-FFF2-40B4-BE49-F238E27FC236}">
                <a16:creationId xmlns:a16="http://schemas.microsoft.com/office/drawing/2014/main" id="{2222059C-550C-4186-A024-687BF66686BC}"/>
              </a:ext>
            </a:extLst>
          </p:cNvPr>
          <p:cNvSpPr/>
          <p:nvPr userDrawn="1"/>
        </p:nvSpPr>
        <p:spPr>
          <a:xfrm>
            <a:off x="11338527" y="6638189"/>
            <a:ext cx="375104" cy="153888"/>
          </a:xfrm>
          <a:prstGeom prst="rect">
            <a:avLst/>
          </a:prstGeom>
        </p:spPr>
        <p:txBody>
          <a:bodyPr vert="horz" wrap="none" lIns="0" tIns="0" rIns="0" bIns="0" rtlCol="0" anchor="ctr">
            <a:spAutoFit/>
          </a:bodyPr>
          <a:lstStyle/>
          <a:p>
            <a:pPr lvl="0" algn="r" rtl="0"/>
            <a:r>
              <a:rPr lang="en-GB" sz="1000" noProof="0">
                <a:solidFill>
                  <a:schemeClr val="tx1">
                    <a:lumMod val="65000"/>
                    <a:lumOff val="35000"/>
                  </a:schemeClr>
                </a:solidFill>
              </a:rPr>
              <a:t>- </a:t>
            </a:r>
            <a:fld id="{13EADCD7-5958-46D5-9257-6B99F6E48D58}" type="slidenum">
              <a:rPr lang="en-GB" sz="1000" noProof="0" smtClean="0">
                <a:solidFill>
                  <a:schemeClr val="tx1">
                    <a:lumMod val="65000"/>
                    <a:lumOff val="35000"/>
                  </a:schemeClr>
                </a:solidFill>
              </a:rPr>
              <a:pPr lvl="0" algn="r" rtl="0"/>
              <a:t>‹Nr.›</a:t>
            </a:fld>
            <a:r>
              <a:rPr lang="en-GB" sz="1000" noProof="0">
                <a:solidFill>
                  <a:schemeClr val="tx1">
                    <a:lumMod val="65000"/>
                    <a:lumOff val="35000"/>
                  </a:schemeClr>
                </a:solidFill>
              </a:rPr>
              <a:t> -</a:t>
            </a:r>
          </a:p>
        </p:txBody>
      </p:sp>
      <p:sp>
        <p:nvSpPr>
          <p:cNvPr id="12" name="FußzeileAU1">
            <a:extLst>
              <a:ext uri="{FF2B5EF4-FFF2-40B4-BE49-F238E27FC236}">
                <a16:creationId xmlns:a16="http://schemas.microsoft.com/office/drawing/2014/main" id="{90D422AA-106A-4F31-9838-F8E0F4532E2E}"/>
              </a:ext>
            </a:extLst>
          </p:cNvPr>
          <p:cNvSpPr txBox="1">
            <a:spLocks/>
          </p:cNvSpPr>
          <p:nvPr userDrawn="1"/>
        </p:nvSpPr>
        <p:spPr>
          <a:xfrm>
            <a:off x="488947" y="6638179"/>
            <a:ext cx="3488134" cy="153888"/>
          </a:xfrm>
          <a:prstGeom prst="rect">
            <a:avLst/>
          </a:prstGeom>
        </p:spPr>
        <p:txBody>
          <a:bodyPr vert="horz" wrap="none" lIns="0" tIns="0" rIns="0" bIns="0" rtlCol="0" anchor="ctr">
            <a:spAutoFit/>
          </a:bodyPr>
          <a:lstStyle>
            <a:defPPr>
              <a:defRPr lang="de-DE"/>
            </a:defPPr>
            <a:lvl1pPr>
              <a:defRPr sz="1000">
                <a:solidFill>
                  <a:schemeClr val="tx1">
                    <a:lumMod val="65000"/>
                    <a:lumOff val="35000"/>
                  </a:schemeClr>
                </a:solidFill>
              </a:defRPr>
            </a:lvl1pPr>
          </a:lstStyle>
          <a:p>
            <a:pPr lvl="0" rtl="0"/>
            <a:r>
              <a:rPr lang="en-GB" noProof="0" dirty="0"/>
              <a:t>QC-Bench Optimization </a:t>
            </a:r>
            <a:r>
              <a:rPr lang="en-GB" noProof="0" dirty="0" err="1"/>
              <a:t>Substream</a:t>
            </a:r>
            <a:r>
              <a:rPr lang="en-GB" noProof="0" dirty="0"/>
              <a:t>	|    BMW Group    |    17. Juli 2024</a:t>
            </a:r>
          </a:p>
        </p:txBody>
      </p:sp>
    </p:spTree>
    <p:extLst>
      <p:ext uri="{BB962C8B-B14F-4D97-AF65-F5344CB8AC3E}">
        <p14:creationId xmlns:p14="http://schemas.microsoft.com/office/powerpoint/2010/main" val="1288936597"/>
      </p:ext>
    </p:extLst>
  </p:cSld>
  <p:clrMap bg1="lt1" tx1="dk1" bg2="lt2" tx2="dk2" accent1="accent1" accent2="accent2" accent3="accent3" accent4="accent4" accent5="accent5" accent6="accent6" hlink="hlink" folHlink="folHlink"/>
  <p:sldLayoutIdLst>
    <p:sldLayoutId id="2147483696"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3" r:id="rId14"/>
    <p:sldLayoutId id="2147483714" r:id="rId15"/>
    <p:sldLayoutId id="2147483715" r:id="rId16"/>
    <p:sldLayoutId id="2147483716" r:id="rId17"/>
    <p:sldLayoutId id="2147483717" r:id="rId18"/>
    <p:sldLayoutId id="2147483718" r:id="rId19"/>
  </p:sldLayoutIdLst>
  <p:hf sldNum="0" hdr="0" ftr="0" dt="0"/>
  <p:txStyles>
    <p:titleStyle>
      <a:lvl1pPr algn="l" defTabSz="914400" rtl="0" eaLnBrk="1" latinLnBrk="0" hangingPunct="1">
        <a:lnSpc>
          <a:spcPct val="100000"/>
        </a:lnSpc>
        <a:spcBef>
          <a:spcPts val="0"/>
        </a:spcBef>
        <a:spcAft>
          <a:spcPts val="0"/>
        </a:spcAft>
        <a:buNone/>
        <a:defRPr sz="2600" b="0" kern="1200" cap="all" baseline="0">
          <a:solidFill>
            <a:schemeClr val="tx2"/>
          </a:solidFill>
          <a:latin typeface="+mj-lt"/>
          <a:ea typeface="+mj-ea"/>
          <a:cs typeface="+mj-cs"/>
        </a:defRPr>
      </a:lvl1pPr>
    </p:titleStyle>
    <p:bodyStyle>
      <a:lvl1pPr marL="190800" indent="-190800" algn="l" defTabSz="914400" rtl="0" eaLnBrk="1" latinLnBrk="0" hangingPunct="1">
        <a:lnSpc>
          <a:spcPct val="100000"/>
        </a:lnSpc>
        <a:spcBef>
          <a:spcPts val="0"/>
        </a:spcBef>
        <a:spcAft>
          <a:spcPts val="600"/>
        </a:spcAft>
        <a:buClr>
          <a:schemeClr val="tx2"/>
        </a:buClr>
        <a:buFont typeface="Wingdings" panose="05000000000000000000" pitchFamily="2" charset="2"/>
        <a:buChar char="§"/>
        <a:defRPr sz="1800" kern="1200">
          <a:solidFill>
            <a:schemeClr val="tx1"/>
          </a:solidFill>
          <a:latin typeface="+mn-lt"/>
          <a:ea typeface="+mn-ea"/>
          <a:cs typeface="+mn-cs"/>
        </a:defRPr>
      </a:lvl1pPr>
      <a:lvl2pPr marL="3816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2pPr>
      <a:lvl3pPr marL="5724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3pPr>
      <a:lvl4pPr marL="7632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smtClean="0">
          <a:solidFill>
            <a:schemeClr val="tx1"/>
          </a:solidFill>
          <a:latin typeface="+mn-lt"/>
          <a:ea typeface="+mn-ea"/>
          <a:cs typeface="+mn-cs"/>
        </a:defRPr>
      </a:lvl4pPr>
      <a:lvl5pPr marL="954000" indent="-190800" algn="l" defTabSz="914400" rtl="0" eaLnBrk="1" latinLnBrk="0" hangingPunct="1">
        <a:lnSpc>
          <a:spcPct val="100000"/>
        </a:lnSpc>
        <a:spcBef>
          <a:spcPts val="0"/>
        </a:spcBef>
        <a:spcAft>
          <a:spcPts val="600"/>
        </a:spcAft>
        <a:buClr>
          <a:schemeClr val="tx2"/>
        </a:buClr>
        <a:buFont typeface="BMW Group Condensed" panose="020B0606020202020204" pitchFamily="34" charset="0"/>
        <a:buChar char="-"/>
        <a:defRPr lang="de-DE"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302" userDrawn="1">
          <p15:clr>
            <a:srgbClr val="F26B43"/>
          </p15:clr>
        </p15:guide>
        <p15:guide id="7" orient="horz" pos="217" userDrawn="1">
          <p15:clr>
            <a:srgbClr val="F26B43"/>
          </p15:clr>
        </p15:guide>
        <p15:guide id="8" pos="7378" userDrawn="1">
          <p15:clr>
            <a:srgbClr val="F26B43"/>
          </p15:clr>
        </p15:guide>
        <p15:guide id="9" orient="horz" pos="890" userDrawn="1">
          <p15:clr>
            <a:srgbClr val="F26B43"/>
          </p15:clr>
        </p15:guide>
        <p15:guide id="10" orient="horz" pos="3974" userDrawn="1">
          <p15:clr>
            <a:srgbClr val="F26B43"/>
          </p15:clr>
        </p15:guide>
        <p15:guide id="11" orient="horz" pos="41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ildplatzhalter 1">
            <a:extLst>
              <a:ext uri="{FF2B5EF4-FFF2-40B4-BE49-F238E27FC236}">
                <a16:creationId xmlns:a16="http://schemas.microsoft.com/office/drawing/2014/main" id="{262E7051-8202-6264-E0C8-543F983AF273}"/>
              </a:ext>
            </a:extLst>
          </p:cNvPr>
          <p:cNvSpPr>
            <a:spLocks noGrp="1"/>
          </p:cNvSpPr>
          <p:nvPr>
            <p:ph type="pic" sz="quarter" idx="21"/>
          </p:nvPr>
        </p:nvSpPr>
        <p:spPr/>
      </p:sp>
      <p:sp>
        <p:nvSpPr>
          <p:cNvPr id="3" name="Textplatzhalter 2">
            <a:extLst>
              <a:ext uri="{FF2B5EF4-FFF2-40B4-BE49-F238E27FC236}">
                <a16:creationId xmlns:a16="http://schemas.microsoft.com/office/drawing/2014/main" id="{FDBBBAFC-A70B-E24D-7912-34657545290A}"/>
              </a:ext>
            </a:extLst>
          </p:cNvPr>
          <p:cNvSpPr>
            <a:spLocks noGrp="1"/>
          </p:cNvSpPr>
          <p:nvPr>
            <p:ph type="body" sz="quarter" idx="22"/>
          </p:nvPr>
        </p:nvSpPr>
        <p:spPr/>
        <p:txBody>
          <a:bodyPr/>
          <a:lstStyle/>
          <a:p>
            <a:r>
              <a:rPr lang="de-DE" dirty="0"/>
              <a:t>17. Juli 2024</a:t>
            </a:r>
          </a:p>
        </p:txBody>
      </p:sp>
      <p:sp>
        <p:nvSpPr>
          <p:cNvPr id="4" name="Titel 3">
            <a:extLst>
              <a:ext uri="{FF2B5EF4-FFF2-40B4-BE49-F238E27FC236}">
                <a16:creationId xmlns:a16="http://schemas.microsoft.com/office/drawing/2014/main" id="{23F60E44-909A-0F94-DAAF-08576F9C45C1}"/>
              </a:ext>
            </a:extLst>
          </p:cNvPr>
          <p:cNvSpPr>
            <a:spLocks noGrp="1"/>
          </p:cNvSpPr>
          <p:nvPr>
            <p:ph type="ctrTitle"/>
          </p:nvPr>
        </p:nvSpPr>
        <p:spPr>
          <a:xfrm>
            <a:off x="0" y="4453532"/>
            <a:ext cx="12192000" cy="760959"/>
          </a:xfrm>
        </p:spPr>
        <p:txBody>
          <a:bodyPr/>
          <a:lstStyle/>
          <a:p>
            <a:r>
              <a:rPr lang="de-DE" dirty="0"/>
              <a:t>Bench-QC </a:t>
            </a:r>
            <a:r>
              <a:rPr lang="de-DE" dirty="0" err="1"/>
              <a:t>Optimization</a:t>
            </a:r>
            <a:r>
              <a:rPr lang="de-DE" dirty="0"/>
              <a:t> </a:t>
            </a:r>
            <a:r>
              <a:rPr lang="de-DE" dirty="0" err="1"/>
              <a:t>Substream</a:t>
            </a:r>
            <a:endParaRPr lang="de-DE" dirty="0"/>
          </a:p>
        </p:txBody>
      </p:sp>
      <p:sp>
        <p:nvSpPr>
          <p:cNvPr id="5" name="Untertitel 4">
            <a:extLst>
              <a:ext uri="{FF2B5EF4-FFF2-40B4-BE49-F238E27FC236}">
                <a16:creationId xmlns:a16="http://schemas.microsoft.com/office/drawing/2014/main" id="{30197CF0-76AC-766C-6B1A-640ADBCCFCA4}"/>
              </a:ext>
            </a:extLst>
          </p:cNvPr>
          <p:cNvSpPr>
            <a:spLocks noGrp="1"/>
          </p:cNvSpPr>
          <p:nvPr>
            <p:ph type="subTitle" idx="1"/>
          </p:nvPr>
        </p:nvSpPr>
        <p:spPr/>
        <p:txBody>
          <a:bodyPr/>
          <a:lstStyle/>
          <a:p>
            <a:r>
              <a:rPr lang="de-DE" dirty="0"/>
              <a:t>BMW Group</a:t>
            </a:r>
          </a:p>
        </p:txBody>
      </p:sp>
      <p:sp>
        <p:nvSpPr>
          <p:cNvPr id="6" name="SmartArt-Platzhalter 5">
            <a:extLst>
              <a:ext uri="{FF2B5EF4-FFF2-40B4-BE49-F238E27FC236}">
                <a16:creationId xmlns:a16="http://schemas.microsoft.com/office/drawing/2014/main" id="{65F63022-A80F-5988-7812-1B6E71634D8B}"/>
              </a:ext>
            </a:extLst>
          </p:cNvPr>
          <p:cNvSpPr>
            <a:spLocks noGrp="1"/>
          </p:cNvSpPr>
          <p:nvPr>
            <p:ph type="dgm" sz="quarter" idx="24"/>
          </p:nvPr>
        </p:nvSpPr>
        <p:spPr/>
      </p:sp>
      <p:sp>
        <p:nvSpPr>
          <p:cNvPr id="7" name="SmartArt-Platzhalter 6">
            <a:extLst>
              <a:ext uri="{FF2B5EF4-FFF2-40B4-BE49-F238E27FC236}">
                <a16:creationId xmlns:a16="http://schemas.microsoft.com/office/drawing/2014/main" id="{62A1E177-C298-AD14-ACA6-04CB4C8F9F92}"/>
              </a:ext>
            </a:extLst>
          </p:cNvPr>
          <p:cNvSpPr>
            <a:spLocks noGrp="1"/>
          </p:cNvSpPr>
          <p:nvPr>
            <p:ph type="dgm" sz="quarter" idx="23"/>
          </p:nvPr>
        </p:nvSpPr>
        <p:spPr/>
      </p:sp>
    </p:spTree>
    <p:extLst>
      <p:ext uri="{BB962C8B-B14F-4D97-AF65-F5344CB8AC3E}">
        <p14:creationId xmlns:p14="http://schemas.microsoft.com/office/powerpoint/2010/main" val="47531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AA1A480-BB58-0D61-C808-43F3C6947778}"/>
              </a:ext>
            </a:extLst>
          </p:cNvPr>
          <p:cNvSpPr>
            <a:spLocks noGrp="1"/>
          </p:cNvSpPr>
          <p:nvPr>
            <p:ph sz="quarter" idx="17"/>
          </p:nvPr>
        </p:nvSpPr>
        <p:spPr>
          <a:xfrm>
            <a:off x="488947" y="1097280"/>
            <a:ext cx="5105518" cy="5211445"/>
          </a:xfrm>
        </p:spPr>
        <p:txBody>
          <a:bodyPr/>
          <a:lstStyle/>
          <a:p>
            <a:r>
              <a:rPr lang="de-DE" dirty="0"/>
              <a:t>Bisherige APs und Ergebnisse</a:t>
            </a:r>
          </a:p>
          <a:p>
            <a:pPr lvl="1"/>
            <a:r>
              <a:rPr lang="de-DE" dirty="0"/>
              <a:t>APs 1.1 und 1.2 (ML)</a:t>
            </a:r>
          </a:p>
          <a:p>
            <a:pPr lvl="1"/>
            <a:r>
              <a:rPr lang="de-DE" dirty="0"/>
              <a:t>APs 3.1 und 3.2 (</a:t>
            </a:r>
            <a:r>
              <a:rPr lang="de-DE" dirty="0" err="1"/>
              <a:t>Opt</a:t>
            </a:r>
            <a:r>
              <a:rPr lang="de-DE" dirty="0"/>
              <a:t>)</a:t>
            </a:r>
          </a:p>
          <a:p>
            <a:pPr lvl="1"/>
            <a:r>
              <a:rPr lang="de-DE" dirty="0"/>
              <a:t>APs 5.1 und 5.2 (ML)</a:t>
            </a:r>
          </a:p>
          <a:p>
            <a:pPr lvl="1"/>
            <a:r>
              <a:rPr lang="de-DE" dirty="0"/>
              <a:t>APs 7.1 und 7.2 (</a:t>
            </a:r>
            <a:r>
              <a:rPr lang="de-DE" dirty="0" err="1"/>
              <a:t>Opt</a:t>
            </a:r>
            <a:r>
              <a:rPr lang="de-DE" dirty="0"/>
              <a:t>)</a:t>
            </a:r>
          </a:p>
          <a:p>
            <a:r>
              <a:rPr lang="de-DE" dirty="0"/>
              <a:t>Laufende APs und BMW-Rolle</a:t>
            </a:r>
          </a:p>
          <a:p>
            <a:pPr lvl="1"/>
            <a:r>
              <a:rPr lang="de-DE" dirty="0"/>
              <a:t>APs 1.3 und 1.4 (ML)</a:t>
            </a:r>
          </a:p>
          <a:p>
            <a:pPr lvl="1"/>
            <a:r>
              <a:rPr lang="de-DE" dirty="0"/>
              <a:t>APs 3.3 und 3.4 (</a:t>
            </a:r>
            <a:r>
              <a:rPr lang="de-DE" dirty="0" err="1"/>
              <a:t>Opt</a:t>
            </a:r>
            <a:r>
              <a:rPr lang="de-DE" dirty="0"/>
              <a:t>)</a:t>
            </a:r>
          </a:p>
          <a:p>
            <a:pPr lvl="1"/>
            <a:r>
              <a:rPr lang="de-DE" dirty="0"/>
              <a:t>APs 4.1 und 4.2 (Framework)</a:t>
            </a:r>
          </a:p>
          <a:p>
            <a:pPr lvl="1"/>
            <a:r>
              <a:rPr lang="de-DE" dirty="0"/>
              <a:t>AP 5.3 (ML)</a:t>
            </a:r>
          </a:p>
          <a:p>
            <a:pPr lvl="1"/>
            <a:r>
              <a:rPr lang="de-DE" dirty="0"/>
              <a:t>AP 7.3 (</a:t>
            </a:r>
            <a:r>
              <a:rPr lang="de-DE" dirty="0" err="1"/>
              <a:t>Opt</a:t>
            </a:r>
            <a:r>
              <a:rPr lang="de-DE" dirty="0"/>
              <a:t>)</a:t>
            </a:r>
          </a:p>
          <a:p>
            <a:r>
              <a:rPr lang="de-DE" dirty="0"/>
              <a:t>Zukünftige APs und Ziele</a:t>
            </a:r>
          </a:p>
          <a:p>
            <a:pPr lvl="1"/>
            <a:r>
              <a:rPr lang="de-DE" dirty="0"/>
              <a:t>AP 1.5 (ML)</a:t>
            </a:r>
          </a:p>
          <a:p>
            <a:pPr lvl="1"/>
            <a:r>
              <a:rPr lang="de-DE" dirty="0"/>
              <a:t>AP 3.5 (</a:t>
            </a:r>
            <a:r>
              <a:rPr lang="de-DE" dirty="0" err="1"/>
              <a:t>Opt</a:t>
            </a:r>
            <a:r>
              <a:rPr lang="de-DE" dirty="0"/>
              <a:t>)</a:t>
            </a:r>
          </a:p>
          <a:p>
            <a:pPr lvl="1"/>
            <a:r>
              <a:rPr lang="de-DE" dirty="0"/>
              <a:t>AP 4.3 (Framework)</a:t>
            </a:r>
          </a:p>
        </p:txBody>
      </p:sp>
      <p:sp>
        <p:nvSpPr>
          <p:cNvPr id="3" name="Titel 2">
            <a:extLst>
              <a:ext uri="{FF2B5EF4-FFF2-40B4-BE49-F238E27FC236}">
                <a16:creationId xmlns:a16="http://schemas.microsoft.com/office/drawing/2014/main" id="{1F9D025E-F611-9DC9-F966-09D207D9B5BE}"/>
              </a:ext>
            </a:extLst>
          </p:cNvPr>
          <p:cNvSpPr>
            <a:spLocks noGrp="1"/>
          </p:cNvSpPr>
          <p:nvPr>
            <p:ph type="title"/>
          </p:nvPr>
        </p:nvSpPr>
        <p:spPr/>
        <p:txBody>
          <a:bodyPr/>
          <a:lstStyle/>
          <a:p>
            <a:r>
              <a:rPr lang="de-DE" dirty="0"/>
              <a:t>Übersicht aller Arbeitspakete mit BMW-Beteiligung</a:t>
            </a:r>
          </a:p>
        </p:txBody>
      </p:sp>
      <p:pic>
        <p:nvPicPr>
          <p:cNvPr id="5" name="Grafik 4">
            <a:extLst>
              <a:ext uri="{FF2B5EF4-FFF2-40B4-BE49-F238E27FC236}">
                <a16:creationId xmlns:a16="http://schemas.microsoft.com/office/drawing/2014/main" id="{88CCAB8D-CCF7-1F6A-E695-626CCF7AD4E7}"/>
              </a:ext>
            </a:extLst>
          </p:cNvPr>
          <p:cNvPicPr>
            <a:picLocks noChangeAspect="1"/>
          </p:cNvPicPr>
          <p:nvPr/>
        </p:nvPicPr>
        <p:blipFill>
          <a:blip r:embed="rId2"/>
          <a:stretch>
            <a:fillRect/>
          </a:stretch>
        </p:blipFill>
        <p:spPr>
          <a:xfrm>
            <a:off x="5394959" y="924645"/>
            <a:ext cx="5999039" cy="5556714"/>
          </a:xfrm>
          <a:prstGeom prst="rect">
            <a:avLst/>
          </a:prstGeom>
        </p:spPr>
      </p:pic>
    </p:spTree>
    <p:extLst>
      <p:ext uri="{BB962C8B-B14F-4D97-AF65-F5344CB8AC3E}">
        <p14:creationId xmlns:p14="http://schemas.microsoft.com/office/powerpoint/2010/main" val="3653567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AA1A480-BB58-0D61-C808-43F3C6947778}"/>
              </a:ext>
            </a:extLst>
          </p:cNvPr>
          <p:cNvSpPr>
            <a:spLocks noGrp="1"/>
          </p:cNvSpPr>
          <p:nvPr>
            <p:ph sz="quarter" idx="17"/>
          </p:nvPr>
        </p:nvSpPr>
        <p:spPr>
          <a:xfrm>
            <a:off x="488947" y="1097280"/>
            <a:ext cx="5105518" cy="5211445"/>
          </a:xfrm>
        </p:spPr>
        <p:txBody>
          <a:bodyPr/>
          <a:lstStyle/>
          <a:p>
            <a:r>
              <a:rPr lang="de-DE" dirty="0"/>
              <a:t>AP 3: Problemklasse Optimierung</a:t>
            </a:r>
          </a:p>
          <a:p>
            <a:pPr lvl="1"/>
            <a:r>
              <a:rPr lang="de-DE" dirty="0"/>
              <a:t>Metriken (3.1)</a:t>
            </a:r>
          </a:p>
          <a:p>
            <a:pPr lvl="1"/>
            <a:r>
              <a:rPr lang="de-DE" dirty="0"/>
              <a:t>Sequenz (3.2)</a:t>
            </a:r>
          </a:p>
          <a:p>
            <a:endParaRPr lang="de-DE" dirty="0"/>
          </a:p>
          <a:p>
            <a:endParaRPr lang="de-DE" dirty="0"/>
          </a:p>
          <a:p>
            <a:r>
              <a:rPr lang="de-DE" dirty="0"/>
              <a:t>AP 7: Use Cases Optimierung</a:t>
            </a:r>
          </a:p>
          <a:p>
            <a:pPr lvl="1"/>
            <a:r>
              <a:rPr lang="de-DE" dirty="0"/>
              <a:t>Kontext (7.1)</a:t>
            </a:r>
          </a:p>
          <a:p>
            <a:pPr lvl="1"/>
            <a:r>
              <a:rPr lang="de-DE" dirty="0"/>
              <a:t>Mathematische Modellierung (7.2)</a:t>
            </a:r>
          </a:p>
        </p:txBody>
      </p:sp>
      <p:sp>
        <p:nvSpPr>
          <p:cNvPr id="3" name="Titel 2">
            <a:extLst>
              <a:ext uri="{FF2B5EF4-FFF2-40B4-BE49-F238E27FC236}">
                <a16:creationId xmlns:a16="http://schemas.microsoft.com/office/drawing/2014/main" id="{1F9D025E-F611-9DC9-F966-09D207D9B5BE}"/>
              </a:ext>
            </a:extLst>
          </p:cNvPr>
          <p:cNvSpPr>
            <a:spLocks noGrp="1"/>
          </p:cNvSpPr>
          <p:nvPr>
            <p:ph type="title"/>
          </p:nvPr>
        </p:nvSpPr>
        <p:spPr/>
        <p:txBody>
          <a:bodyPr/>
          <a:lstStyle/>
          <a:p>
            <a:r>
              <a:rPr lang="de-DE" dirty="0"/>
              <a:t>Bisherige Arbeitspakete und Ergebnisse (Fokus Optimierung)</a:t>
            </a:r>
          </a:p>
        </p:txBody>
      </p:sp>
      <p:sp>
        <p:nvSpPr>
          <p:cNvPr id="7" name="Textfeld 6">
            <a:extLst>
              <a:ext uri="{FF2B5EF4-FFF2-40B4-BE49-F238E27FC236}">
                <a16:creationId xmlns:a16="http://schemas.microsoft.com/office/drawing/2014/main" id="{2DD11F65-5804-12BF-A021-6FA3DB74AAAD}"/>
              </a:ext>
            </a:extLst>
          </p:cNvPr>
          <p:cNvSpPr txBox="1"/>
          <p:nvPr/>
        </p:nvSpPr>
        <p:spPr>
          <a:xfrm>
            <a:off x="5145577" y="1097280"/>
            <a:ext cx="6568053" cy="3416320"/>
          </a:xfrm>
          <a:prstGeom prst="rect">
            <a:avLst/>
          </a:prstGeom>
          <a:noFill/>
        </p:spPr>
        <p:txBody>
          <a:bodyPr wrap="square">
            <a:spAutoFit/>
          </a:bodyPr>
          <a:lstStyle/>
          <a:p>
            <a:r>
              <a:rPr lang="de-DE" sz="1800" b="0" i="0" u="none" strike="noStrike" baseline="0" dirty="0">
                <a:solidFill>
                  <a:srgbClr val="000000"/>
                </a:solidFill>
              </a:rPr>
              <a:t>Aus dem Zwischenbericht 2023:</a:t>
            </a:r>
          </a:p>
          <a:p>
            <a:endParaRPr lang="de-DE" dirty="0">
              <a:solidFill>
                <a:srgbClr val="000000"/>
              </a:solidFill>
            </a:endParaRPr>
          </a:p>
          <a:p>
            <a:r>
              <a:rPr lang="de-DE" sz="1800" b="0" i="0" u="none" strike="noStrike" baseline="0" dirty="0">
                <a:solidFill>
                  <a:srgbClr val="000000"/>
                </a:solidFill>
              </a:rPr>
              <a:t>„Metriken, nach denen Lösungsverfahren untereinander verglichen werden sollen, wurden in den Arbeitspaketen (APs) 1.1 und 3.1 formuliert und dokumentiert. Verschiedene Problemgrößen für […] Anwendungen der Optimierungsproblemklassen in AP3.2 (wurden) ausgewählt. Darunter befindet sich der von der BMW AG eingebrachte Anwendungsfall „Testfahrzeugkonfigurationsoptimierung“, wofür in AP7.2 bereits ein mathematisches Modell beschrieben und in AP7.3 bereits evaluierte klassische Verfahren gezeigt wurden. Die industrielle Relevanz des Anwendungsfalls wurde zusammengefasst und den Partnern in AP7.1 vorgestellt.“	</a:t>
            </a:r>
          </a:p>
        </p:txBody>
      </p:sp>
    </p:spTree>
    <p:extLst>
      <p:ext uri="{BB962C8B-B14F-4D97-AF65-F5344CB8AC3E}">
        <p14:creationId xmlns:p14="http://schemas.microsoft.com/office/powerpoint/2010/main" val="10943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AA1A480-BB58-0D61-C808-43F3C6947778}"/>
              </a:ext>
            </a:extLst>
          </p:cNvPr>
          <p:cNvSpPr>
            <a:spLocks noGrp="1"/>
          </p:cNvSpPr>
          <p:nvPr>
            <p:ph sz="quarter" idx="17"/>
          </p:nvPr>
        </p:nvSpPr>
        <p:spPr>
          <a:xfrm>
            <a:off x="488947" y="1097280"/>
            <a:ext cx="10999242" cy="5211445"/>
          </a:xfrm>
        </p:spPr>
        <p:txBody>
          <a:bodyPr/>
          <a:lstStyle/>
          <a:p>
            <a:r>
              <a:rPr lang="de-DE" dirty="0"/>
              <a:t>AP 3: Problemklasse Optimierung</a:t>
            </a:r>
          </a:p>
          <a:p>
            <a:pPr lvl="1"/>
            <a:r>
              <a:rPr lang="de-DE" dirty="0"/>
              <a:t>Mapping und Kompilierung (3.3)</a:t>
            </a:r>
          </a:p>
          <a:p>
            <a:pPr lvl="1"/>
            <a:r>
              <a:rPr lang="de-DE" dirty="0"/>
              <a:t>Lösungsverfahren (3.4)</a:t>
            </a:r>
          </a:p>
          <a:p>
            <a:pPr lvl="1"/>
            <a:r>
              <a:rPr lang="de-DE" b="1" dirty="0"/>
              <a:t>ROLLE: In beiden APs keine PMs einzubringen, </a:t>
            </a:r>
            <a:r>
              <a:rPr lang="de-DE" b="1" dirty="0" err="1"/>
              <a:t>Orga</a:t>
            </a:r>
            <a:r>
              <a:rPr lang="de-DE" b="1" dirty="0"/>
              <a:t>-Lead im </a:t>
            </a:r>
            <a:r>
              <a:rPr lang="de-DE" b="1" dirty="0" err="1"/>
              <a:t>Optimization</a:t>
            </a:r>
            <a:r>
              <a:rPr lang="de-DE" b="1" dirty="0"/>
              <a:t> </a:t>
            </a:r>
            <a:r>
              <a:rPr lang="de-DE" b="1" dirty="0" err="1"/>
              <a:t>Substream</a:t>
            </a:r>
            <a:endParaRPr lang="de-DE" b="1" dirty="0"/>
          </a:p>
          <a:p>
            <a:pPr marL="0" indent="0">
              <a:buNone/>
            </a:pPr>
            <a:endParaRPr lang="de-DE" dirty="0"/>
          </a:p>
          <a:p>
            <a:r>
              <a:rPr lang="de-DE" dirty="0"/>
              <a:t>AP 4: Entwicklung Gesamtframework</a:t>
            </a:r>
          </a:p>
          <a:p>
            <a:pPr lvl="1"/>
            <a:r>
              <a:rPr lang="de-DE" dirty="0"/>
              <a:t>Anforderungen (4.1)</a:t>
            </a:r>
          </a:p>
          <a:p>
            <a:pPr lvl="1"/>
            <a:r>
              <a:rPr lang="de-DE" dirty="0"/>
              <a:t>Architektur (4.2)</a:t>
            </a:r>
          </a:p>
          <a:p>
            <a:pPr lvl="1"/>
            <a:r>
              <a:rPr lang="de-DE" b="1" dirty="0"/>
              <a:t>ROLLE: </a:t>
            </a:r>
            <a:r>
              <a:rPr lang="de-DE" b="1" dirty="0" err="1"/>
              <a:t>Enabler</a:t>
            </a:r>
            <a:r>
              <a:rPr lang="de-DE" b="1" dirty="0"/>
              <a:t> und Integrator für QUARK, was muss passieren, um QUARK für Use Cases nutzbar zu machen?</a:t>
            </a:r>
          </a:p>
          <a:p>
            <a:endParaRPr lang="de-DE" dirty="0"/>
          </a:p>
          <a:p>
            <a:r>
              <a:rPr lang="de-DE" dirty="0"/>
              <a:t>AP 7: Use Cases Optimierung</a:t>
            </a:r>
          </a:p>
          <a:p>
            <a:pPr lvl="1"/>
            <a:r>
              <a:rPr lang="de-DE" dirty="0"/>
              <a:t>Klassische Lösung (7.3)</a:t>
            </a:r>
          </a:p>
          <a:p>
            <a:pPr lvl="1"/>
            <a:r>
              <a:rPr lang="de-DE" b="1" dirty="0"/>
              <a:t>ROLLE: Use Case bereitstellen (evtl. Ersatz für TVC finden), fertig modellieren und mit klassischen und QC-Methoden evaluieren</a:t>
            </a:r>
          </a:p>
        </p:txBody>
      </p:sp>
      <p:sp>
        <p:nvSpPr>
          <p:cNvPr id="3" name="Titel 2">
            <a:extLst>
              <a:ext uri="{FF2B5EF4-FFF2-40B4-BE49-F238E27FC236}">
                <a16:creationId xmlns:a16="http://schemas.microsoft.com/office/drawing/2014/main" id="{1F9D025E-F611-9DC9-F966-09D207D9B5BE}"/>
              </a:ext>
            </a:extLst>
          </p:cNvPr>
          <p:cNvSpPr>
            <a:spLocks noGrp="1"/>
          </p:cNvSpPr>
          <p:nvPr>
            <p:ph type="title"/>
          </p:nvPr>
        </p:nvSpPr>
        <p:spPr/>
        <p:txBody>
          <a:bodyPr/>
          <a:lstStyle/>
          <a:p>
            <a:r>
              <a:rPr lang="de-DE" dirty="0"/>
              <a:t>Laufende Arbeitspakete und BMW-Rolle (Fokus Optimierung)</a:t>
            </a:r>
          </a:p>
        </p:txBody>
      </p:sp>
    </p:spTree>
    <p:extLst>
      <p:ext uri="{BB962C8B-B14F-4D97-AF65-F5344CB8AC3E}">
        <p14:creationId xmlns:p14="http://schemas.microsoft.com/office/powerpoint/2010/main" val="1156653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AA1A480-BB58-0D61-C808-43F3C6947778}"/>
              </a:ext>
            </a:extLst>
          </p:cNvPr>
          <p:cNvSpPr>
            <a:spLocks noGrp="1"/>
          </p:cNvSpPr>
          <p:nvPr>
            <p:ph sz="quarter" idx="17"/>
          </p:nvPr>
        </p:nvSpPr>
        <p:spPr>
          <a:xfrm>
            <a:off x="488946" y="1097280"/>
            <a:ext cx="11165497" cy="5211445"/>
          </a:xfrm>
        </p:spPr>
        <p:txBody>
          <a:bodyPr/>
          <a:lstStyle/>
          <a:p>
            <a:r>
              <a:rPr lang="de-DE" dirty="0"/>
              <a:t>AP 3: Problemklasse Optimierung</a:t>
            </a:r>
          </a:p>
          <a:p>
            <a:pPr lvl="1"/>
            <a:r>
              <a:rPr lang="de-DE" dirty="0"/>
              <a:t>Potenzialanalyse (3.5)</a:t>
            </a:r>
          </a:p>
          <a:p>
            <a:pPr lvl="2"/>
            <a:r>
              <a:rPr lang="de-DE" dirty="0" err="1"/>
              <a:t>Deliverable</a:t>
            </a:r>
            <a:r>
              <a:rPr lang="de-DE" dirty="0"/>
              <a:t>: „</a:t>
            </a:r>
            <a:r>
              <a:rPr lang="de-DE" b="1" dirty="0"/>
              <a:t>Technischer Bericht/Paper </a:t>
            </a:r>
            <a:r>
              <a:rPr lang="de-DE" dirty="0"/>
              <a:t>und </a:t>
            </a:r>
            <a:r>
              <a:rPr lang="de-DE" b="1" dirty="0"/>
              <a:t>fundierte ökonomische Abschätzung </a:t>
            </a:r>
            <a:r>
              <a:rPr lang="de-DE" dirty="0"/>
              <a:t>zur </a:t>
            </a:r>
            <a:r>
              <a:rPr lang="de-DE" dirty="0">
                <a:solidFill>
                  <a:srgbClr val="05709B"/>
                </a:solidFill>
              </a:rPr>
              <a:t>Potentialanalyse</a:t>
            </a:r>
            <a:r>
              <a:rPr lang="de-DE" dirty="0"/>
              <a:t> basierend auf den 1) Metriken, 2) Probleminstanzen, 3) Mapping und 4) Lösungswegen.“</a:t>
            </a:r>
          </a:p>
          <a:p>
            <a:pPr lvl="2"/>
            <a:r>
              <a:rPr lang="de-DE" b="1" dirty="0"/>
              <a:t>ZIEL: Gemeinsame </a:t>
            </a:r>
            <a:r>
              <a:rPr lang="en-US" b="1" dirty="0" err="1"/>
              <a:t>Publikation</a:t>
            </a:r>
            <a:r>
              <a:rPr lang="en-US" b="1" dirty="0"/>
              <a:t> von Benchmarking-</a:t>
            </a:r>
            <a:r>
              <a:rPr lang="en-US" b="1" dirty="0" err="1"/>
              <a:t>Ergebnissen</a:t>
            </a:r>
            <a:r>
              <a:rPr lang="en-US" b="1" dirty="0"/>
              <a:t> am </a:t>
            </a:r>
            <a:r>
              <a:rPr lang="en-US" b="1" dirty="0" err="1"/>
              <a:t>Projektende</a:t>
            </a:r>
            <a:r>
              <a:rPr lang="en-US" b="1" dirty="0"/>
              <a:t>.</a:t>
            </a:r>
            <a:endParaRPr lang="de-DE" b="1" dirty="0"/>
          </a:p>
          <a:p>
            <a:endParaRPr lang="de-DE" dirty="0"/>
          </a:p>
          <a:p>
            <a:r>
              <a:rPr lang="de-DE" dirty="0"/>
              <a:t>AP 4: Entwicklung Gesamtframework</a:t>
            </a:r>
          </a:p>
          <a:p>
            <a:pPr lvl="1"/>
            <a:r>
              <a:rPr lang="de-DE" dirty="0"/>
              <a:t>Implementierung (4.3)</a:t>
            </a:r>
          </a:p>
          <a:p>
            <a:pPr lvl="2"/>
            <a:r>
              <a:rPr lang="de-DE" dirty="0"/>
              <a:t>„Die entworfene Architektur wird implementiert, getestet und dokumentiert. Das Rahmenwerk wird den Projektpartnern als </a:t>
            </a:r>
            <a:r>
              <a:rPr lang="de-DE" b="1" dirty="0"/>
              <a:t>installierbares </a:t>
            </a:r>
            <a:r>
              <a:rPr lang="de-DE" b="1" dirty="0" err="1"/>
              <a:t>Pythonpaket</a:t>
            </a:r>
            <a:r>
              <a:rPr lang="de-DE" b="1" dirty="0"/>
              <a:t> </a:t>
            </a:r>
            <a:r>
              <a:rPr lang="de-DE" dirty="0"/>
              <a:t>zur Verfügung gestellt. Die im </a:t>
            </a:r>
            <a:r>
              <a:rPr lang="de-DE" dirty="0">
                <a:solidFill>
                  <a:srgbClr val="0070C0"/>
                </a:solidFill>
              </a:rPr>
              <a:t>Lastenheft</a:t>
            </a:r>
            <a:r>
              <a:rPr lang="de-DE" dirty="0"/>
              <a:t> niedergelegten </a:t>
            </a:r>
            <a:r>
              <a:rPr lang="de-DE" b="1" dirty="0"/>
              <a:t>Anforderungen werden nachvollziehbar implementiert und für die künftige Anwendung des Frameworks dokumentiert</a:t>
            </a:r>
            <a:r>
              <a:rPr lang="de-DE" dirty="0"/>
              <a:t>. Die </a:t>
            </a:r>
            <a:r>
              <a:rPr lang="de-DE" dirty="0">
                <a:solidFill>
                  <a:srgbClr val="05709B"/>
                </a:solidFill>
              </a:rPr>
              <a:t>Cloud-Ressourcen werden erzeugt</a:t>
            </a:r>
            <a:r>
              <a:rPr lang="de-DE" dirty="0"/>
              <a:t>, </a:t>
            </a:r>
            <a:r>
              <a:rPr lang="de-DE" dirty="0">
                <a:solidFill>
                  <a:srgbClr val="00B050"/>
                </a:solidFill>
              </a:rPr>
              <a:t>Zugänge angelegt und die Projektpartner werden in die Nutzung der Infrastruktur eingeführt</a:t>
            </a:r>
            <a:r>
              <a:rPr lang="de-DE" dirty="0"/>
              <a:t>. Resultate des Unterarbeitspakets sind die </a:t>
            </a:r>
            <a:r>
              <a:rPr lang="de-DE" b="1" dirty="0"/>
              <a:t>Abnahme der Infrastruktur durch die Projektpartner und ein Repository mit lauffähigem Code</a:t>
            </a:r>
            <a:r>
              <a:rPr lang="de-DE" dirty="0"/>
              <a:t>.“</a:t>
            </a:r>
          </a:p>
          <a:p>
            <a:pPr lvl="2"/>
            <a:r>
              <a:rPr lang="de-DE" b="1" dirty="0"/>
              <a:t>ZIEL: </a:t>
            </a:r>
            <a:r>
              <a:rPr lang="en-US" b="1" dirty="0"/>
              <a:t>BMW-</a:t>
            </a:r>
            <a:r>
              <a:rPr lang="en-US" b="1" dirty="0" err="1"/>
              <a:t>Applikation</a:t>
            </a:r>
            <a:r>
              <a:rPr lang="en-US" b="1" dirty="0"/>
              <a:t>, Bin-Packing (Fraunhofer IIS) und Assembly Line Balancing (OptWare) </a:t>
            </a:r>
            <a:r>
              <a:rPr lang="en-US" b="1" dirty="0" err="1"/>
              <a:t>sollte</a:t>
            </a:r>
            <a:r>
              <a:rPr lang="en-US" b="1" dirty="0"/>
              <a:t> Teil der open-source Version von QUARK </a:t>
            </a:r>
            <a:r>
              <a:rPr lang="en-US" b="1" dirty="0" err="1"/>
              <a:t>werden</a:t>
            </a:r>
            <a:r>
              <a:rPr lang="en-US" b="1" dirty="0"/>
              <a:t>.</a:t>
            </a:r>
          </a:p>
          <a:p>
            <a:pPr lvl="2"/>
            <a:endParaRPr lang="de-DE" dirty="0"/>
          </a:p>
        </p:txBody>
      </p:sp>
      <p:sp>
        <p:nvSpPr>
          <p:cNvPr id="3" name="Titel 2">
            <a:extLst>
              <a:ext uri="{FF2B5EF4-FFF2-40B4-BE49-F238E27FC236}">
                <a16:creationId xmlns:a16="http://schemas.microsoft.com/office/drawing/2014/main" id="{1F9D025E-F611-9DC9-F966-09D207D9B5BE}"/>
              </a:ext>
            </a:extLst>
          </p:cNvPr>
          <p:cNvSpPr>
            <a:spLocks noGrp="1"/>
          </p:cNvSpPr>
          <p:nvPr>
            <p:ph type="title"/>
          </p:nvPr>
        </p:nvSpPr>
        <p:spPr/>
        <p:txBody>
          <a:bodyPr/>
          <a:lstStyle/>
          <a:p>
            <a:r>
              <a:rPr lang="de-DE" dirty="0"/>
              <a:t>Zukünftige Arbeitspakete und Ziele (Fokus Optimierung)</a:t>
            </a:r>
          </a:p>
        </p:txBody>
      </p:sp>
    </p:spTree>
    <p:extLst>
      <p:ext uri="{BB962C8B-B14F-4D97-AF65-F5344CB8AC3E}">
        <p14:creationId xmlns:p14="http://schemas.microsoft.com/office/powerpoint/2010/main" val="30892944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HANGETRACKING" val="true"/>
  <p:tag name="THINKCELLPRESENTATIONDONOTDELETE" val="&lt;?xml version=&quot;1.0&quot; encoding=&quot;UTF-16&quot; standalone=&quot;yes&quot;?&gt;&lt;root reqver=&quot;27037&quot;&gt;&lt;version val=&quot;3261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MW Group 2021">
  <a:themeElements>
    <a:clrScheme name="BMW Group 21">
      <a:dk1>
        <a:srgbClr val="000000"/>
      </a:dk1>
      <a:lt1>
        <a:srgbClr val="FFFFFF"/>
      </a:lt1>
      <a:dk2>
        <a:srgbClr val="035970"/>
      </a:dk2>
      <a:lt2>
        <a:srgbClr val="92A2BD"/>
      </a:lt2>
      <a:accent1>
        <a:srgbClr val="548D9E"/>
      </a:accent1>
      <a:accent2>
        <a:srgbClr val="85ACB9"/>
      </a:accent2>
      <a:accent3>
        <a:srgbClr val="ABC4CF"/>
      </a:accent3>
      <a:accent4>
        <a:srgbClr val="C8D7E0"/>
      </a:accent4>
      <a:accent5>
        <a:srgbClr val="DEE5EC"/>
      </a:accent5>
      <a:accent6>
        <a:srgbClr val="E8EBF1"/>
      </a:accent6>
      <a:hlink>
        <a:srgbClr val="000000"/>
      </a:hlink>
      <a:folHlink>
        <a:srgbClr val="000000"/>
      </a:folHlink>
    </a:clrScheme>
    <a:fontScheme name="BMW Group 2021">
      <a:majorFont>
        <a:latin typeface="BMWGroupTN Condensed"/>
        <a:ea typeface=""/>
        <a:cs typeface=""/>
      </a:majorFont>
      <a:minorFont>
        <a:latin typeface="BMWGroupTN Condensed"/>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19050">
          <a:noFill/>
          <a:miter lim="800000"/>
        </a:ln>
      </a:spPr>
      <a:bodyPr rtlCol="0" anchor="t" anchorCtr="0"/>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2"/>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spAutoFit/>
      </a:bodyPr>
      <a:lstStyle>
        <a:defPPr marL="0" indent="0" algn="l" defTabSz="914400" rtl="0" eaLnBrk="1" latinLnBrk="0" hangingPunct="1">
          <a:lnSpc>
            <a:spcPct val="100000"/>
          </a:lnSpc>
          <a:spcBef>
            <a:spcPts val="0"/>
          </a:spcBef>
          <a:spcAft>
            <a:spcPts val="600"/>
          </a:spcAft>
          <a:buClr>
            <a:schemeClr val="tx2"/>
          </a:buClr>
          <a:buFontTx/>
          <a:buNone/>
          <a:defRPr sz="1800" kern="1200" dirty="0" err="1" smtClean="0">
            <a:solidFill>
              <a:schemeClr val="tx1"/>
            </a:solidFill>
            <a:latin typeface="+mn-lt"/>
            <a:ea typeface="+mn-ea"/>
            <a:cs typeface="+mn-cs"/>
          </a:defRPr>
        </a:defPPr>
      </a:lstStyle>
    </a:txDef>
  </a:objectDefaults>
  <a:extraClrSchemeLst/>
  <a:custClrLst>
    <a:custClr name="Ocean Blue">
      <a:srgbClr val="035970"/>
    </a:custClr>
    <a:custClr name="Night Blue">
      <a:srgbClr val="173B68"/>
    </a:custClr>
    <a:custClr name="Sky Blue">
      <a:srgbClr val="7B9AC0"/>
    </a:custClr>
    <a:custClr name="Turquoise">
      <a:srgbClr val="009A97"/>
    </a:custClr>
    <a:custClr name="Yellow">
      <a:srgbClr val="FAD022"/>
    </a:custClr>
    <a:custClr name="Orange">
      <a:srgbClr val="E96D0C"/>
    </a:custClr>
    <a:custClr name="Purple">
      <a:srgbClr val="8D1E77"/>
    </a:custClr>
    <a:custClr name="Red">
      <a:srgbClr val="AC1640"/>
    </a:custClr>
    <a:custClr name="Cyan">
      <a:srgbClr val="079EDA"/>
    </a:custClr>
    <a:custClr name="Green">
      <a:srgbClr val="508130"/>
    </a:custClr>
    <a:custClr name="Ocean Blue darker">
      <a:srgbClr val="024152"/>
    </a:custClr>
    <a:custClr name="Night Blue darker">
      <a:srgbClr val="133155"/>
    </a:custClr>
    <a:custClr name="Sky Blue darker">
      <a:srgbClr val="5179A9"/>
    </a:custClr>
    <a:custClr name="Turquoise darker">
      <a:srgbClr val="00777A"/>
    </a:custClr>
    <a:custClr name="Yellow darker">
      <a:srgbClr val="D2A000"/>
    </a:custClr>
    <a:custClr name="Orange darker">
      <a:srgbClr val="AF5009"/>
    </a:custClr>
    <a:custClr name="Purple darker">
      <a:srgbClr val="6B175B"/>
    </a:custClr>
    <a:custClr name="Red darker">
      <a:srgbClr val="76102D"/>
    </a:custClr>
    <a:custClr name="Cyan darker">
      <a:srgbClr val="05709B"/>
    </a:custClr>
    <a:custClr name="Green darker">
      <a:srgbClr val="365620"/>
    </a:custClr>
    <a:custClr name="Ocean Blue 30% lighter">
      <a:srgbClr val="4F8B9B"/>
    </a:custClr>
    <a:custClr name="Night Blue 30% lighter">
      <a:srgbClr val="687F9D"/>
    </a:custClr>
    <a:custClr name="Sky Blue 30% lighter">
      <a:srgbClr val="A8BED4"/>
    </a:custClr>
    <a:custClr name="Turquoise 30% lighter">
      <a:srgbClr val="66C2C1"/>
    </a:custClr>
    <a:custClr name="Yellow 30% lighter">
      <a:srgbClr val="FCE37A"/>
    </a:custClr>
    <a:custClr name="Orange 30% lighter">
      <a:srgbClr val="F69954"/>
    </a:custClr>
    <a:custClr name="Purple 30% lighter">
      <a:srgbClr val="BB78AD"/>
    </a:custClr>
    <a:custClr name="Red 30% lighter">
      <a:srgbClr val="CD738C"/>
    </a:custClr>
    <a:custClr name="Cyan 30% lighter">
      <a:srgbClr val="6DCBF1"/>
    </a:custClr>
    <a:custClr name="Green 30% lighter">
      <a:srgbClr val="8BB86D"/>
    </a:custClr>
    <a:custClr name="Ocean Blue 60% lighter">
      <a:srgbClr val="A7C5CD"/>
    </a:custClr>
    <a:custClr name="Night Blue 60% lighter">
      <a:srgbClr val="B9C4D1"/>
    </a:custClr>
    <a:custClr name="Sky Blue 60% lighter">
      <a:srgbClr val="D0DDE8"/>
    </a:custClr>
    <a:custClr name="Turquoise 60% lighter">
      <a:srgbClr val="B2E0E0"/>
    </a:custClr>
    <a:custClr name="Yellow 60% lighter">
      <a:srgbClr val="FDF1BC"/>
    </a:custClr>
    <a:custClr name="Orange 60% lighter">
      <a:srgbClr val="FBCCA9"/>
    </a:custClr>
    <a:custClr name="Purple 60% lighter">
      <a:srgbClr val="DDBBD6"/>
    </a:custClr>
    <a:custClr name="Red 60% lighter">
      <a:srgbClr val="E6B9C5"/>
    </a:custClr>
    <a:custClr name="Cyan 60% lighter">
      <a:srgbClr val="B1E7FD"/>
    </a:custClr>
    <a:custClr name="Green 60% lighter">
      <a:srgbClr val="C9DEBB"/>
    </a:custClr>
  </a:custClrLst>
  <a:extLst>
    <a:ext uri="{05A4C25C-085E-4340-85A3-A5531E510DB2}">
      <thm15:themeFamily xmlns:thm15="http://schemas.microsoft.com/office/thememl/2012/main" name="BLANK - Logo Legibility_2.pptx" id="{8B48DFBA-F3A5-47FE-8116-0F152EAA5068}" vid="{EF0C07A0-9125-4B0E-9BCC-C6F86E73A63D}"/>
    </a:ext>
  </a:extLst>
</a:theme>
</file>

<file path=ppt/theme/theme2.xml><?xml version="1.0" encoding="utf-8"?>
<a:theme xmlns:a="http://schemas.openxmlformats.org/drawingml/2006/main" name="Office">
  <a:themeElements>
    <a:clrScheme name="BMW Group 2021">
      <a:dk1>
        <a:srgbClr val="000000"/>
      </a:dk1>
      <a:lt1>
        <a:srgbClr val="FFFFFF"/>
      </a:lt1>
      <a:dk2>
        <a:srgbClr val="035970"/>
      </a:dk2>
      <a:lt2>
        <a:srgbClr val="92A2BD"/>
      </a:lt2>
      <a:accent1>
        <a:srgbClr val="548D9E"/>
      </a:accent1>
      <a:accent2>
        <a:srgbClr val="85ACB9"/>
      </a:accent2>
      <a:accent3>
        <a:srgbClr val="ABC4CF"/>
      </a:accent3>
      <a:accent4>
        <a:srgbClr val="C8D7E0"/>
      </a:accent4>
      <a:accent5>
        <a:srgbClr val="DEE5EC"/>
      </a:accent5>
      <a:accent6>
        <a:srgbClr val="E8EBF1"/>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6efc58d-653a-435a-a55c-60d45d00242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C9993A762392440B9D7FE02FB1F1C7C" ma:contentTypeVersion="16" ma:contentTypeDescription="Ein neues Dokument erstellen." ma:contentTypeScope="" ma:versionID="ed77a446ac7d60fe5a69fa4d73ba1b77">
  <xsd:schema xmlns:xsd="http://www.w3.org/2001/XMLSchema" xmlns:xs="http://www.w3.org/2001/XMLSchema" xmlns:p="http://schemas.microsoft.com/office/2006/metadata/properties" xmlns:ns3="46efc58d-653a-435a-a55c-60d45d002427" xmlns:ns4="3b59e19a-dcf5-4e1f-af4e-97f1615661ef" targetNamespace="http://schemas.microsoft.com/office/2006/metadata/properties" ma:root="true" ma:fieldsID="b74ede8119b22f6c97fe5b2520984cd4" ns3:_="" ns4:_="">
    <xsd:import namespace="46efc58d-653a-435a-a55c-60d45d002427"/>
    <xsd:import namespace="3b59e19a-dcf5-4e1f-af4e-97f1615661ef"/>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efc58d-653a-435a-a55c-60d45d0024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b59e19a-dcf5-4e1f-af4e-97f1615661ef" elementFormDefault="qualified">
    <xsd:import namespace="http://schemas.microsoft.com/office/2006/documentManagement/types"/>
    <xsd:import namespace="http://schemas.microsoft.com/office/infopath/2007/PartnerControls"/>
    <xsd:element name="SharedWithUsers" ma:index="15"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Freigegeben für - Details" ma:internalName="SharedWithDetails" ma:readOnly="true">
      <xsd:simpleType>
        <xsd:restriction base="dms:Note">
          <xsd:maxLength value="255"/>
        </xsd:restriction>
      </xsd:simpleType>
    </xsd:element>
    <xsd:element name="SharingHintHash" ma:index="17"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BCFCD65-5E41-44CF-873A-DAEC5C00A6EC}">
  <ds:schemaRefs>
    <ds:schemaRef ds:uri="http://purl.org/dc/terms/"/>
    <ds:schemaRef ds:uri="3b59e19a-dcf5-4e1f-af4e-97f1615661ef"/>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46efc58d-653a-435a-a55c-60d45d002427"/>
    <ds:schemaRef ds:uri="http://www.w3.org/XML/1998/namespace"/>
    <ds:schemaRef ds:uri="http://purl.org/dc/dcmitype/"/>
  </ds:schemaRefs>
</ds:datastoreItem>
</file>

<file path=customXml/itemProps2.xml><?xml version="1.0" encoding="utf-8"?>
<ds:datastoreItem xmlns:ds="http://schemas.openxmlformats.org/officeDocument/2006/customXml" ds:itemID="{7F058727-59DB-4643-ABA9-B264DCEFDF6E}">
  <ds:schemaRefs>
    <ds:schemaRef ds:uri="http://schemas.microsoft.com/sharepoint/v3/contenttype/forms"/>
  </ds:schemaRefs>
</ds:datastoreItem>
</file>

<file path=customXml/itemProps3.xml><?xml version="1.0" encoding="utf-8"?>
<ds:datastoreItem xmlns:ds="http://schemas.openxmlformats.org/officeDocument/2006/customXml" ds:itemID="{3CD519ED-7C02-4C6F-ADF5-8A862159DB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6efc58d-653a-435a-a55c-60d45d002427"/>
    <ds:schemaRef ds:uri="3b59e19a-dcf5-4e1f-af4e-97f1615661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496</Words>
  <Application>Microsoft Office PowerPoint</Application>
  <PresentationFormat>Breitbild</PresentationFormat>
  <Paragraphs>55</Paragraphs>
  <Slides>5</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5</vt:i4>
      </vt:variant>
    </vt:vector>
  </HeadingPairs>
  <TitlesOfParts>
    <vt:vector size="11" baseType="lpstr">
      <vt:lpstr>Arial</vt:lpstr>
      <vt:lpstr>BMW Group Condensed</vt:lpstr>
      <vt:lpstr>BMWGroupTN Condensed</vt:lpstr>
      <vt:lpstr>Wingdings</vt:lpstr>
      <vt:lpstr>BMW Group 2021</vt:lpstr>
      <vt:lpstr>think-cell Folie</vt:lpstr>
      <vt:lpstr>Bench-QC Optimization Substream</vt:lpstr>
      <vt:lpstr>Übersicht aller Arbeitspakete mit BMW-Beteiligung</vt:lpstr>
      <vt:lpstr>Bisherige Arbeitspakete und Ergebnisse (Fokus Optimierung)</vt:lpstr>
      <vt:lpstr>Laufende Arbeitspakete und BMW-Rolle (Fokus Optimierung)</vt:lpstr>
      <vt:lpstr>Zukünftige Arbeitspakete und Ziele (Fokus Optimierung)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Bench-QC Optimization Substream</dc:title>
  <dc:creator>Erdmann Marvin, FG-160</dc:creator>
  <cp:lastModifiedBy>Marvin Erdmann</cp:lastModifiedBy>
  <cp:revision>1</cp:revision>
  <dcterms:created xsi:type="dcterms:W3CDTF">2024-07-17T10:43:19Z</dcterms:created>
  <dcterms:modified xsi:type="dcterms:W3CDTF">2024-07-17T11:44:43Z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0x0101000C9993A762392440B9D7FE02FB1F1C7C</vt:lpwstr>
  </property>
</Properties>
</file>