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19374" y="3359051"/>
            <a:ext cx="653415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GB" sz="2400" b="1" dirty="0"/>
              <a:t>MD QUBAIB C 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GB" sz="2400" b="1" dirty="0"/>
              <a:t>31924U09008 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GB" sz="2400" b="1" dirty="0"/>
              <a:t>B. C. A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GB" sz="2400" b="1" dirty="0" err="1"/>
              <a:t>Mazharul</a:t>
            </a:r>
            <a:r>
              <a:rPr lang="en-GB" sz="2400" b="1" dirty="0"/>
              <a:t> </a:t>
            </a:r>
            <a:r>
              <a:rPr lang="en-GB" sz="2400" b="1" dirty="0" err="1"/>
              <a:t>uloom</a:t>
            </a:r>
            <a:r>
              <a:rPr lang="en-GB" sz="2400" b="1" dirty="0"/>
              <a:t> college [Autonomous]</a:t>
            </a:r>
            <a:r>
              <a:rPr lang="en-US" sz="2400" b="1" dirty="0"/>
              <a:t>/ </a:t>
            </a:r>
            <a:r>
              <a:rPr lang="en-GB" sz="2400" b="1" dirty="0"/>
              <a:t> </a:t>
            </a:r>
            <a:r>
              <a:rPr lang="en-GB" sz="2400" b="1" dirty="0" err="1"/>
              <a:t>Thiruvallur</a:t>
            </a:r>
            <a:r>
              <a:rPr lang="en-GB" sz="2400" b="1" dirty="0"/>
              <a:t> </a:t>
            </a:r>
            <a:r>
              <a:rPr lang="en-US" sz="2400" b="1" dirty="0"/>
              <a:t>UNIVERSITY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25256" y="990286"/>
            <a:ext cx="853401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Professional Online Presence – Builds credibility.
2. Boosts Personal Branding – Highlights individuality.
3. Easy Accessibility – Available anytime, anywhere.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6E099B-7881-2736-4A0D-760E67BBE0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299" y="3661172"/>
            <a:ext cx="3822025" cy="30408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rot="10800000" flipV="1">
            <a:off x="469103" y="2019300"/>
            <a:ext cx="6419850" cy="171330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“A digital portfolio is more than just a collection of work; it reflects creativity, skills, and personality. It helps showcase strengths in a professional way and builds confidence. In today’s digital world, a well-designed portfolio opens doors to learning, growth, and future opportunities.”</a:t>
            </a:r>
          </a:p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666196"/>
            <a:ext cx="12192000" cy="418697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1.A digital portfolio is a modern collection of a person’s work, experiences, and achievements stored in a digital format.
2. It is also called an e-portfolio or online portfolio.
3. It acts as a digital resume, highlighting both academic and professional skills.
4. A digital portfolio showcases projects, assignments, certificates, and creative works.
5. It uses multimedia elements such as images, videos, presentations, and documents.
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spc="25" dirty="0"/>
              <a:t>DIGITAL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204131" y="1375214"/>
            <a:ext cx="6896775" cy="4970282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In the modern era, students and professionals face difficulty in showcasing their skills, achievements, and experiences using traditional paper-based resumes or portfolios.
Traditional portfolios are often bulky, limited, and difficult to update or share.
Employers and institutions increasingly demand a quick, professional, and accessible way to review an individual’s work.</a:t>
            </a:r>
          </a:p>
          <a:p>
            <a:endParaRPr lang="en-GB" dirty="0"/>
          </a:p>
          <a:p>
            <a:r>
              <a:rPr lang="en-GB" dirty="0"/>
              <a:t>There is a lack of a single platform where academic achievements, certifications, and personal projects can be displayed effectively.
This creates a gap between talented individuals and the opportunities available.</a:t>
            </a:r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267890" y="1695450"/>
            <a:ext cx="8751093" cy="477202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The project focuses on developing a Digital Portfolio, also known as an e-portfolio, which is an online platform to showcase a person’s skills, achievements, projects, and experiences.
Unlike traditional paper-based portfolios, this digital solution is easy to update, accessible anytime, and globally shareable.
The portfolio will include academic details, certifications, creative works, and personal projects in a professional format.
The project aims to provide a user-friendly, attractive, and well-organized platform for students, job seekers, and professionals to present their work.
It will be designed with modern tools (HTML, CSS, JS or platforms like </a:t>
            </a:r>
            <a:r>
              <a:rPr lang="en-GB" dirty="0" err="1"/>
              <a:t>Canva</a:t>
            </a:r>
            <a:r>
              <a:rPr lang="en-GB" dirty="0"/>
              <a:t>/</a:t>
            </a:r>
            <a:r>
              <a:rPr lang="en-GB" dirty="0" err="1"/>
              <a:t>Wix</a:t>
            </a:r>
            <a:r>
              <a:rPr lang="en-GB" dirty="0"/>
              <a:t>/WordPress) for a visually appealing presentation.
The system will allow integration of multimedia such as images, videos, documents, and links to real projects.</a:t>
            </a:r>
          </a:p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>
            <a:off x="699449" y="1695449"/>
            <a:ext cx="8230237" cy="438150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1.Students – to showcase their academic achievements, projects, and extracurricular activities.
2. Job Seekers – to present skills, resumes, and certificates in a professional online format.
3. Freelancers – to display their creative work, designs, or coding projects for clients.
4. Teachers &amp; Educators – to document teaching experience, research, and publications.
5. Professionals – to maintain a record of career growth and achievements.</a:t>
            </a:r>
          </a:p>
          <a:p>
            <a:pPr marL="342900" indent="-342900">
              <a:buAutoNum type="arabicPeriod"/>
            </a:pPr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2819399" y="1476375"/>
            <a:ext cx="8685147" cy="460057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dirty="0"/>
              <a:t>1. </a:t>
            </a:r>
            <a:r>
              <a:rPr lang="en-GB" b="1" dirty="0"/>
              <a:t>HTML (</a:t>
            </a:r>
            <a:r>
              <a:rPr lang="en-GB" b="1" dirty="0" err="1"/>
              <a:t>HyperText</a:t>
            </a:r>
            <a:r>
              <a:rPr lang="en-GB" b="1" dirty="0"/>
              <a:t> </a:t>
            </a:r>
            <a:r>
              <a:rPr lang="en-GB" b="1" dirty="0" err="1"/>
              <a:t>Markup</a:t>
            </a:r>
            <a:r>
              <a:rPr lang="en-GB" b="1" dirty="0"/>
              <a:t> Language) – for creating the structure of the portfolio.
2. CSS (Cascading Style Sheets) – for designing and styling (</a:t>
            </a:r>
            <a:r>
              <a:rPr lang="en-GB" b="1" dirty="0" err="1"/>
              <a:t>colors</a:t>
            </a:r>
            <a:r>
              <a:rPr lang="en-GB" b="1" dirty="0"/>
              <a:t>, layouts, fonts).
3. JavaScript – for adding interactivity and dynamic features.
</a:t>
            </a:r>
            <a:r>
              <a:rPr lang="en-GB" dirty="0"/>
              <a:t>
</a:t>
            </a:r>
            <a:r>
              <a:rPr lang="en-GB" b="1" dirty="0"/>
              <a:t>
4. </a:t>
            </a:r>
            <a:r>
              <a:rPr lang="en-GB" b="1" dirty="0" err="1"/>
              <a:t>Canva</a:t>
            </a:r>
            <a:r>
              <a:rPr lang="en-GB" b="1" dirty="0"/>
              <a:t> / </a:t>
            </a:r>
            <a:r>
              <a:rPr lang="en-GB" b="1" dirty="0" err="1"/>
              <a:t>Figma</a:t>
            </a:r>
            <a:r>
              <a:rPr lang="en-GB" b="1" dirty="0"/>
              <a:t> – for creating graphics, banners, and portfolio design templates.
5. WordPress / </a:t>
            </a:r>
            <a:r>
              <a:rPr lang="en-GB" b="1" dirty="0" err="1"/>
              <a:t>Wix</a:t>
            </a:r>
            <a:r>
              <a:rPr lang="en-GB" b="1" dirty="0"/>
              <a:t> / Google Sites – for building no-code or low-code digital portfolios.
6. GitHub / </a:t>
            </a:r>
            <a:r>
              <a:rPr lang="en-GB" b="1" dirty="0" err="1"/>
              <a:t>Behance</a:t>
            </a:r>
            <a:r>
              <a:rPr lang="en-GB" b="1" dirty="0"/>
              <a:t> / LinkedIn – for publishing and showcasing work online.
</a:t>
            </a:r>
            <a:r>
              <a:rPr lang="en-GB" dirty="0"/>
              <a:t>
</a:t>
            </a:r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 flipH="1">
            <a:off x="739775" y="1160859"/>
            <a:ext cx="7399338" cy="4107656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r>
              <a:rPr lang="en-GB" dirty="0"/>
              <a:t>1. Clean &amp; Simple Layout – Easy to navigate.
2. Consistent Theme </a:t>
            </a:r>
            <a:r>
              <a:rPr lang="en-GB" dirty="0" err="1"/>
              <a:t>Colors</a:t>
            </a:r>
            <a:r>
              <a:rPr lang="en-GB" dirty="0"/>
              <a:t> – Professional look.
3. Readable Fonts – Clear and attractive text.
4. Balanced Use of Images &amp; Text – Not overcrowded.
5. Responsive Design – Works on all devices.</a:t>
            </a:r>
          </a:p>
          <a:p>
            <a:pPr marL="342900" indent="-342900"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517922"/>
            <a:ext cx="10681335" cy="982266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GB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7BF86E-DFDE-5960-6B91-40D2B8DAD5BF}"/>
              </a:ext>
            </a:extLst>
          </p:cNvPr>
          <p:cNvSpPr txBox="1"/>
          <p:nvPr/>
        </p:nvSpPr>
        <p:spPr>
          <a:xfrm>
            <a:off x="755332" y="2699265"/>
            <a:ext cx="84065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Navigation Menu – Easy access to sections.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 Interactive Elements – Buttons, links, hover effects.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Responsive Design – Mobile &amp; desktop friendly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Contact Form – Easy way to connect.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 Project Showcase – Display work with images/videos.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DIGITAL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 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QUBAIB Mohammad</cp:lastModifiedBy>
  <cp:revision>26</cp:revision>
  <dcterms:created xsi:type="dcterms:W3CDTF">2024-03-29T15:07:22Z</dcterms:created>
  <dcterms:modified xsi:type="dcterms:W3CDTF">2025-09-04T05:44:28Z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