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D669D-19B9-423E-ACAF-F708CA8D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FC9B6C-0A3E-4F12-BC4E-3FB8A9193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8B479E-EA92-422C-9C84-EC5638A5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324A03-56BB-40EE-9E07-F952800C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5627DB-FBCE-465A-9889-63582FA7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92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79F0D-BD87-434B-ADD9-26AC66C6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24AD7E-1FD0-43E8-BD8E-C0BFB6B0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141128-6898-440C-A5D9-0B7F19F8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72DCC1-26EF-4165-9598-A1D24650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77E96-118E-4B17-B3F3-3F3B76DC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3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82349CA-BBB7-4BF4-9DB7-1A929E27A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ADD28C-5D37-4338-BA62-D4AC806C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FAA59B-0917-4E6B-BB35-D5359D56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107B20-A0BF-4010-A5CF-E6983151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D8FC1E-E115-474E-A3F7-1216057B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7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4B7FA1-C1D4-4A56-9770-272DC694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58578-D552-4CD7-98D9-D0318C88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3ECC46-3E11-4C4D-8835-3CE3224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3A5F3D-FBE2-478C-B03E-67C7432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796012-73AC-437E-BC51-070A6684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91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162BB-DD47-41B8-9F19-E63685DB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8B7EC6-69A8-4F67-B61C-F02CAD55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33A738-FFE7-4916-8723-9C54CF5F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78D1ED-4A23-4BF0-B1B8-D29E340A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94C147-C86C-479E-B835-C94EC5E2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6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C17A36-5D73-4168-B00D-C2EDE06F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5888A4-070B-4956-A4B4-31B351AA8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6F6E553-BB7B-469A-BCD8-AB580843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FE9BB5-2FAE-44BD-B2FE-72E3D02F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810BB9-352E-4BA7-8A10-22B938DD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9C78F6E-668A-4C36-82C1-E2CFF32E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89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DE84AA-E15B-4A90-9CEF-ACE2990F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26584E-3A02-47A1-99E4-6493AF4B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B3D471-4A55-4A13-8758-859724E68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2B1607D-2331-4B48-8BD2-41C913BDF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670D47E-AA05-475D-B066-B252A0C09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4FA1F91-346E-4CC6-BBD8-5A8AD3A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8ECCF9F-CA44-400A-8744-5F7FC981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7D8998-12DC-4C1F-89B0-B24F9AAD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9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B91F9-50C0-4BC4-870D-3CF90835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701C5F-4C10-4E4E-AE06-A056062C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8F4AAC2-3311-42AF-BD8B-6C52BC6E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095A83-E73A-44F3-BB79-3A4EF5D8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61BB59-75F4-4730-89E0-FD506DD2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54668F-ECAB-4047-BED9-9A908BE6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B948469-AAAF-4535-95C3-9B1D116E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43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25718-30A9-4510-B7A2-64DB23EF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1F6AEE-0430-4140-8BDB-B3E4EA05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F05A4D-2974-4EE3-85CD-DF2C2985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219E47-7EF1-4977-8A8F-7EAB7B99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DB86427-8947-4314-84CB-4E8C24F5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21FED4-9ACB-431D-BB50-27BFD68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7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D7D277-BE1A-42C6-8C5D-00449515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ED3121E-C49D-47CD-BC90-713E2D83A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419446-7A15-47B6-9E21-FA10AD64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023EBF-4469-4617-B764-A509098F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C53D84-5A84-4536-A529-70F60468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1FCADA-33A4-41E8-A7CA-A6AA67A9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5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39E5DDB-10F0-48A3-91AB-9A7A466E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046F50-AF89-4D9F-BD95-5D57371B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83EC17-8B39-448C-B1CC-561811DC8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1D4C-ED37-448B-99BC-468E9E050D0D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80567C-7174-467F-9A76-621DA2F20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4C402B-13CC-4295-997A-3524BB449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1528-2C2E-47A2-AC0F-43042D98A4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1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FD36F6-CFDF-4BA9-A9DB-71C189F2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872" y="3252355"/>
            <a:ext cx="9144000" cy="1059800"/>
          </a:xfrm>
        </p:spPr>
        <p:txBody>
          <a:bodyPr/>
          <a:lstStyle/>
          <a:p>
            <a:r>
              <a:rPr lang="pl-PL" dirty="0"/>
              <a:t>PRESENTATION TITTLE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A4FCB6-5596-497B-9CC9-204C524D1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9956"/>
            <a:ext cx="9144000" cy="658235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36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8A491-1484-45B5-B76F-BEED1E4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26211A-B865-4A26-B3EA-31CB12A6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0266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Panoramiczny</PresentationFormat>
  <Paragraphs>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PRESENTATION TITTLE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TITTLE</dc:title>
  <dc:creator>Anna Kocik</dc:creator>
  <cp:lastModifiedBy>Anna Kocik</cp:lastModifiedBy>
  <cp:revision>1</cp:revision>
  <dcterms:created xsi:type="dcterms:W3CDTF">2021-03-17T12:57:15Z</dcterms:created>
  <dcterms:modified xsi:type="dcterms:W3CDTF">2021-03-17T13:03:17Z</dcterms:modified>
</cp:coreProperties>
</file>