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5" r:id="rId4"/>
    <p:sldId id="28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5454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7E61A-2A91-4B23-AFDC-D0E7A0F62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53A9DC-9F9F-43E9-8E8E-4169BE20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BF8C3-DEE0-45F1-A346-97E52BEE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99450-36C8-44FC-91DF-57EC3DB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03AF69-0821-4EDF-A220-FADE7DE6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3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59B24-B855-46B6-AED6-8AC822AC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734F5-8D54-4845-A5A8-246D98A27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AD917-C897-48A5-AB59-75982964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6A338-ABF2-4DD0-B173-0B1A9D8D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836A6-F32C-44BB-A415-979AC778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2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8074BA-088B-4C14-82CE-95F45E587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8DAD4E-4419-43FD-B8C5-86C1F9EAA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55D08-05F8-46C9-855B-1D5BEB87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A8AB1-B8E8-41D2-AD0C-0DD23A5F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EDB95-958F-472B-9DAF-51CDDC50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3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Analytics @ FG-C-4 | FG-C-4 | 28th July 2016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dirty="0" err="1"/>
              <a:t>page</a:t>
            </a:r>
            <a:r>
              <a:rPr lang="de-DE" dirty="0"/>
              <a:t> </a:t>
            </a:r>
            <a:fld id="{AA807A42-CF27-4B84-8583-18EBE418342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6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2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>
          <p15:clr>
            <a:srgbClr val="FBAE40"/>
          </p15:clr>
        </p15:guide>
        <p15:guide id="2" pos="7384">
          <p15:clr>
            <a:srgbClr val="FBAE40"/>
          </p15:clr>
        </p15:guide>
        <p15:guide id="3" orient="horz" pos="216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890">
          <p15:clr>
            <a:srgbClr val="FBAE40"/>
          </p15:clr>
        </p15:guide>
        <p15:guide id="6" orient="horz" pos="3858">
          <p15:clr>
            <a:srgbClr val="FBAE40"/>
          </p15:clr>
        </p15:guide>
        <p15:guide id="7" orient="horz" pos="4260">
          <p15:clr>
            <a:srgbClr val="FBAE40"/>
          </p15:clr>
        </p15:guide>
        <p15:guide id="8" orient="horz" pos="40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D481-42C5-4CC7-A55E-9814117D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20DFE-E371-41C1-B6A2-16317F869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C5DCD-A4D9-464F-9EFA-C11AA7AD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2E15EE-07E0-4DD7-916A-55BCBFA8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E8427-5DA8-4306-B5B9-0FAD7E8D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49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C5231-E340-4555-9989-6F60CB83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AFE66C-9950-4609-A0AD-847F7459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F5EB32-5F7A-4F8E-8791-C2E91801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87B7F-1026-436A-8BA7-3ED44912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05800-8FD0-4571-B125-785E1076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262F3-4C66-48E2-9F09-617F33FC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491BF2-DAEC-466F-A033-5488A7461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10EB64-97C5-46CF-8665-112DC167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875A7D-B1C1-49BF-9A3D-11B488C9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385F2F-3447-4323-9981-FE21F391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5DC7E-261A-42D8-A60B-FE4F23C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9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F4F8C-BCE7-499A-A72D-00D12BBC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205C47-115C-4AD3-813C-71718362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EE290E-8B70-476A-AA81-F2072EAD4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55902A-48E6-4A40-BA76-5F97AFA5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746850-80DF-4DE6-9A52-D0CD659F5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CB814D-223D-4F80-82F4-4FD6ADD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AB21EC-FFAA-423C-9376-D8375F06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8C1084-A31B-43B6-A511-8412E2F0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591CB-27EB-432A-8D2C-AFB2CD68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C61728-1464-47B5-9AAB-BB771CF8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8E1E9-C256-46F7-96D4-263B4C84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241733-3E73-49BD-83A3-88B25F7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71742A-B0B4-40A8-8483-AFDB4C55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1DC54E-CE38-4A66-BE56-78B48E8D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BDA3DB-76B1-4BD6-B3BA-E0D6C765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75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2D77E-B965-4808-90E0-16E704C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4D03D-0549-4FF0-B3CA-5D400871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F620BA-3E90-4C04-B99B-A6587E56A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734AA-D33C-4001-833A-436BCD96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22910E-1F7C-45AA-B67F-63615730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41D13-A4B6-4D13-AE0C-45ABD65B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79A9E-DE8B-491B-AABE-2909DAAD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539CD8-FF11-4145-81F7-2E5BF0C85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C930EB-38DE-4A64-8232-87F2004B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371EBA-0A41-4C5B-B81C-163C81FC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A50000-4494-48AF-A37B-77FF563D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F74595-7358-4C15-BA59-7FF53D48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8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FD2100-AFB2-42FB-A4AC-E39161AF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D4F44-21B5-4FDE-8D5A-ADA5357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F2BD0-199D-4890-B43B-4F4D2771C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7F86-1260-4A82-9C34-2442F6D03470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1210AC-8D6D-4808-95CC-659AE55F8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5437D-7E10-4AEB-89B6-8764E2CAE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96F0-7645-4730-9C7F-6215F499EB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98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B4CEB-3363-46FD-9A43-535B7B41C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38378E-7D8B-4DB4-89A6-DE9EAC323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53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3D33D-362B-4A34-BD36-D29E97D3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Data Modelling</a:t>
            </a:r>
            <a:br>
              <a:rPr lang="de-DE" dirty="0"/>
            </a:br>
            <a:r>
              <a:rPr lang="de-DE" sz="2000" dirty="0"/>
              <a:t>Slide 115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E65098-1BD0-4261-9EA8-1A6D8F60AE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Analytics @ FG-C-4 | FG-C-4 | 28th July 2016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3DB994-CAF3-44A3-9D59-372A1A9B4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page </a:t>
            </a:r>
            <a:fld id="{AA807A42-CF27-4B84-8583-18EBE418342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D2568F-6B3A-4C0D-BA84-1F30CDB0A4E6}"/>
              </a:ext>
            </a:extLst>
          </p:cNvPr>
          <p:cNvSpPr txBox="1"/>
          <p:nvPr/>
        </p:nvSpPr>
        <p:spPr>
          <a:xfrm>
            <a:off x="-11421359" y="6164118"/>
            <a:ext cx="364131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forward</a:t>
            </a:r>
            <a:r>
              <a:rPr lang="de-DE" sz="20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0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propagation</a:t>
            </a:r>
            <a:r>
              <a:rPr lang="de-DE" sz="20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= </a:t>
            </a:r>
            <a:r>
              <a:rPr lang="de-DE" sz="20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prediction</a:t>
            </a:r>
            <a:endParaRPr lang="de-DE" sz="20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5B40A25-2B10-4A9B-92D0-724C6CA67CD0}"/>
              </a:ext>
            </a:extLst>
          </p:cNvPr>
          <p:cNvCxnSpPr/>
          <p:nvPr/>
        </p:nvCxnSpPr>
        <p:spPr>
          <a:xfrm flipH="1">
            <a:off x="-12245297" y="6895638"/>
            <a:ext cx="4907237" cy="0"/>
          </a:xfrm>
          <a:prstGeom prst="straightConnector1">
            <a:avLst/>
          </a:prstGeom>
          <a:ln w="38100">
            <a:solidFill>
              <a:srgbClr val="92A2B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5D035E4-42B4-4E9E-820D-AE718CA6D476}"/>
              </a:ext>
            </a:extLst>
          </p:cNvPr>
          <p:cNvSpPr txBox="1"/>
          <p:nvPr/>
        </p:nvSpPr>
        <p:spPr>
          <a:xfrm>
            <a:off x="-11450607" y="6903923"/>
            <a:ext cx="360868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back</a:t>
            </a:r>
            <a:r>
              <a:rPr lang="de-DE" sz="20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ward</a:t>
            </a:r>
            <a:r>
              <a:rPr lang="de-DE" sz="20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0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propagation</a:t>
            </a:r>
            <a:r>
              <a:rPr lang="de-DE" sz="20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= learning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9E32611-C5FA-4CEB-B9DD-F8C20188C0E0}"/>
              </a:ext>
            </a:extLst>
          </p:cNvPr>
          <p:cNvSpPr/>
          <p:nvPr/>
        </p:nvSpPr>
        <p:spPr>
          <a:xfrm>
            <a:off x="-14403566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4031702-D7DB-4C1F-BD41-2647902814A6}"/>
              </a:ext>
            </a:extLst>
          </p:cNvPr>
          <p:cNvSpPr/>
          <p:nvPr/>
        </p:nvSpPr>
        <p:spPr>
          <a:xfrm>
            <a:off x="-14354267" y="14663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1CD7FC6-7EE5-451D-A5EF-F1EE5F351BFD}"/>
              </a:ext>
            </a:extLst>
          </p:cNvPr>
          <p:cNvSpPr/>
          <p:nvPr/>
        </p:nvSpPr>
        <p:spPr>
          <a:xfrm>
            <a:off x="-14354267" y="333433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805E1430-37BA-488E-ADC1-4A1F4B82D153}"/>
              </a:ext>
            </a:extLst>
          </p:cNvPr>
          <p:cNvSpPr/>
          <p:nvPr/>
        </p:nvSpPr>
        <p:spPr>
          <a:xfrm>
            <a:off x="-6326311" y="-44666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C268DF2-5EAC-4F91-9D51-D45BF7C871BF}"/>
              </a:ext>
            </a:extLst>
          </p:cNvPr>
          <p:cNvSpPr/>
          <p:nvPr/>
        </p:nvSpPr>
        <p:spPr>
          <a:xfrm>
            <a:off x="-6277012" y="142132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AB818405-9DEB-4D9A-9C22-05B586044F65}"/>
              </a:ext>
            </a:extLst>
          </p:cNvPr>
          <p:cNvSpPr/>
          <p:nvPr/>
        </p:nvSpPr>
        <p:spPr>
          <a:xfrm>
            <a:off x="-6277012" y="3289312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78A817D-35A4-47D5-A9EE-29C9B1E06DBA}"/>
              </a:ext>
            </a:extLst>
          </p:cNvPr>
          <p:cNvSpPr/>
          <p:nvPr/>
        </p:nvSpPr>
        <p:spPr>
          <a:xfrm>
            <a:off x="-11623234" y="613937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2D88C8B0-4A60-47F2-8169-75386FFF1A70}"/>
              </a:ext>
            </a:extLst>
          </p:cNvPr>
          <p:cNvSpPr/>
          <p:nvPr/>
        </p:nvSpPr>
        <p:spPr>
          <a:xfrm>
            <a:off x="-11623234" y="2481926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1066485-F00D-4C73-BF0F-6DAD7F782B0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-12963566" y="318356"/>
            <a:ext cx="1340332" cy="1015581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B93F227-773C-4DE4-BDA5-10AE67A6A47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V="1">
            <a:off x="-12914267" y="1333937"/>
            <a:ext cx="1291033" cy="852407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8DCBB0A-4611-42B9-8BCD-22FE0A0456FD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V="1">
            <a:off x="-12914267" y="1333937"/>
            <a:ext cx="1291033" cy="2720396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1AB3D77-04BF-403A-BFE7-1490281307B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-12914267" y="2186344"/>
            <a:ext cx="1291033" cy="1015582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DA55F8B-4079-4497-9594-3C3187C2544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-12963566" y="318356"/>
            <a:ext cx="1340332" cy="288357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BB59C5B-0D64-4A0A-A997-AB460D5BF8CB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V="1">
            <a:off x="-7564709" y="273335"/>
            <a:ext cx="1238398" cy="2928591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5992FDD-7A59-4C97-AB78-CBC3CE6D1221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-7617997" y="2141323"/>
            <a:ext cx="1340985" cy="1104296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214686-D473-43F5-B292-8D2C9C6AD88B}"/>
              </a:ext>
            </a:extLst>
          </p:cNvPr>
          <p:cNvCxnSpPr>
            <a:cxnSpLocks/>
            <a:stCxn id="36" idx="2"/>
            <a:endCxn id="14" idx="0"/>
          </p:cNvCxnSpPr>
          <p:nvPr/>
        </p:nvCxnSpPr>
        <p:spPr>
          <a:xfrm>
            <a:off x="-7564709" y="3201926"/>
            <a:ext cx="1287697" cy="807386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AF69E61-51FE-4A41-B226-8FC530AC8FB5}"/>
              </a:ext>
            </a:extLst>
          </p:cNvPr>
          <p:cNvCxnSpPr>
            <a:cxnSpLocks/>
            <a:stCxn id="40" idx="2"/>
            <a:endCxn id="14" idx="0"/>
          </p:cNvCxnSpPr>
          <p:nvPr/>
        </p:nvCxnSpPr>
        <p:spPr>
          <a:xfrm flipV="1">
            <a:off x="-7564709" y="4009312"/>
            <a:ext cx="1287697" cy="808673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2FC69D2-AA7E-4F59-980E-18D69ADC9CE6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V="1">
            <a:off x="-7564709" y="2141323"/>
            <a:ext cx="1287697" cy="2676662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37BC06B-A213-4974-8CD2-DA9A05270715}"/>
              </a:ext>
            </a:extLst>
          </p:cNvPr>
          <p:cNvCxnSpPr>
            <a:cxnSpLocks/>
            <a:stCxn id="40" idx="2"/>
            <a:endCxn id="12" idx="0"/>
          </p:cNvCxnSpPr>
          <p:nvPr/>
        </p:nvCxnSpPr>
        <p:spPr>
          <a:xfrm flipV="1">
            <a:off x="-7564709" y="273335"/>
            <a:ext cx="1238398" cy="454465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CFCFFC66-075C-4575-BFB3-C7CA7705FD0A}"/>
              </a:ext>
            </a:extLst>
          </p:cNvPr>
          <p:cNvSpPr/>
          <p:nvPr/>
        </p:nvSpPr>
        <p:spPr>
          <a:xfrm>
            <a:off x="-3903330" y="124896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0DB969BE-A50A-4D11-904D-04CABC0D4DF1}"/>
              </a:ext>
            </a:extLst>
          </p:cNvPr>
          <p:cNvSpPr/>
          <p:nvPr/>
        </p:nvSpPr>
        <p:spPr>
          <a:xfrm>
            <a:off x="-3903330" y="613937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91F57C4D-32A5-4E12-9BCC-F2DB7D41DD55}"/>
              </a:ext>
            </a:extLst>
          </p:cNvPr>
          <p:cNvSpPr/>
          <p:nvPr/>
        </p:nvSpPr>
        <p:spPr>
          <a:xfrm>
            <a:off x="-3903330" y="3335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C43A8EE-A933-4CF8-94D0-921F897FEF0C}"/>
              </a:ext>
            </a:extLst>
          </p:cNvPr>
          <p:cNvSpPr txBox="1"/>
          <p:nvPr/>
        </p:nvSpPr>
        <p:spPr>
          <a:xfrm>
            <a:off x="-3285840" y="88669"/>
            <a:ext cx="237368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Neuron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451033-1768-4C94-B1D7-D032557BD7AE}"/>
              </a:ext>
            </a:extLst>
          </p:cNvPr>
          <p:cNvSpPr txBox="1"/>
          <p:nvPr/>
        </p:nvSpPr>
        <p:spPr>
          <a:xfrm>
            <a:off x="-3285840" y="702070"/>
            <a:ext cx="237368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20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Hidden </a:t>
            </a:r>
            <a:r>
              <a:rPr lang="de-DE" sz="2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Neuron</a:t>
            </a:r>
            <a:endParaRPr lang="de-DE" sz="20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BD5491A-5633-4BC3-A6B6-57CCE1C55EAF}"/>
              </a:ext>
            </a:extLst>
          </p:cNvPr>
          <p:cNvSpPr txBox="1"/>
          <p:nvPr/>
        </p:nvSpPr>
        <p:spPr>
          <a:xfrm>
            <a:off x="-3285840" y="1383376"/>
            <a:ext cx="237368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20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000" dirty="0">
                <a:solidFill>
                  <a:srgbClr val="000000"/>
                </a:solidFill>
                <a:latin typeface="BMW Group Condensed" panose="020B0606020202020204" pitchFamily="34" charset="0"/>
              </a:rPr>
              <a:t>Neuron</a:t>
            </a:r>
            <a:endParaRPr lang="de-DE" sz="20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B786F33-2724-426A-9F61-0EC68ACFA82C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V="1">
            <a:off x="-12914267" y="3201926"/>
            <a:ext cx="1291033" cy="852407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77B6AE9B-78CA-4771-9776-00197C17143D}"/>
              </a:ext>
            </a:extLst>
          </p:cNvPr>
          <p:cNvSpPr/>
          <p:nvPr/>
        </p:nvSpPr>
        <p:spPr>
          <a:xfrm>
            <a:off x="-9004709" y="613937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380EFB67-A852-4978-8F4D-F5308E17E3C6}"/>
              </a:ext>
            </a:extLst>
          </p:cNvPr>
          <p:cNvSpPr/>
          <p:nvPr/>
        </p:nvSpPr>
        <p:spPr>
          <a:xfrm>
            <a:off x="-9004709" y="2481926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FE94B006-1EB4-49E3-9946-7894A6E38736}"/>
              </a:ext>
            </a:extLst>
          </p:cNvPr>
          <p:cNvSpPr/>
          <p:nvPr/>
        </p:nvSpPr>
        <p:spPr>
          <a:xfrm>
            <a:off x="-11623234" y="-99636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41198700-810E-46E8-87F4-1C87C7C3C11D}"/>
              </a:ext>
            </a:extLst>
          </p:cNvPr>
          <p:cNvSpPr/>
          <p:nvPr/>
        </p:nvSpPr>
        <p:spPr>
          <a:xfrm>
            <a:off x="-9004709" y="-99636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u="sng" kern="1200" dirty="0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54CFC56A-12D6-44C8-9195-EBC9EC143919}"/>
              </a:ext>
            </a:extLst>
          </p:cNvPr>
          <p:cNvSpPr/>
          <p:nvPr/>
        </p:nvSpPr>
        <p:spPr>
          <a:xfrm>
            <a:off x="-11623234" y="409798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594BD59A-EB19-4F35-B0D8-E2B75F6D3216}"/>
              </a:ext>
            </a:extLst>
          </p:cNvPr>
          <p:cNvSpPr/>
          <p:nvPr/>
        </p:nvSpPr>
        <p:spPr>
          <a:xfrm>
            <a:off x="-9004709" y="409798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800" kern="1200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446A1FD-DE17-448A-A1A4-48F79AB38AAC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 flipV="1">
            <a:off x="-12963566" y="-276364"/>
            <a:ext cx="1340332" cy="59472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BA263B8-3D3C-45A4-80F5-26EE82D7AAD7}"/>
              </a:ext>
            </a:extLst>
          </p:cNvPr>
          <p:cNvCxnSpPr>
            <a:cxnSpLocks/>
            <a:stCxn id="10" idx="2"/>
            <a:endCxn id="37" idx="0"/>
          </p:cNvCxnSpPr>
          <p:nvPr/>
        </p:nvCxnSpPr>
        <p:spPr>
          <a:xfrm flipV="1">
            <a:off x="-12914267" y="-276364"/>
            <a:ext cx="1291033" cy="2462708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5566524-C03F-4312-A4EE-67A1B6A5FECB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flipV="1">
            <a:off x="-12914267" y="-276364"/>
            <a:ext cx="1291033" cy="4330697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CFE5350-5A25-49AE-BEEE-843685856C2E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-12914267" y="4054333"/>
            <a:ext cx="1291033" cy="763652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46A9BB-3920-4BED-BBC6-671545F84EFD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-12914267" y="2186344"/>
            <a:ext cx="1291033" cy="2631641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DD658D2-CD1D-4719-A467-752382EA8C9F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>
            <a:off x="-12963566" y="318356"/>
            <a:ext cx="1340332" cy="449962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7C905E9-F850-4886-B149-BD5AFEE98E7A}"/>
              </a:ext>
            </a:extLst>
          </p:cNvPr>
          <p:cNvCxnSpPr>
            <a:cxnSpLocks/>
            <a:stCxn id="35" idx="2"/>
            <a:endCxn id="12" idx="0"/>
          </p:cNvCxnSpPr>
          <p:nvPr/>
        </p:nvCxnSpPr>
        <p:spPr>
          <a:xfrm flipV="1">
            <a:off x="-7564709" y="273335"/>
            <a:ext cx="1238398" cy="1060602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B29C926-4B6B-48B2-97E2-8C83E29E9676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>
            <a:off x="-7564709" y="-276364"/>
            <a:ext cx="1238398" cy="54969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D3DA2B9-DF9F-41DF-BFCB-FB24E359A407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-7564709" y="1333937"/>
            <a:ext cx="1287697" cy="807386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41D3FA3-7C20-457D-8212-2E799B2C4871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>
            <a:off x="-7564709" y="1333937"/>
            <a:ext cx="1287697" cy="2675375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B510900-ED21-403C-9BB9-516B96819F00}"/>
              </a:ext>
            </a:extLst>
          </p:cNvPr>
          <p:cNvCxnSpPr>
            <a:cxnSpLocks/>
            <a:stCxn id="38" idx="2"/>
            <a:endCxn id="14" idx="0"/>
          </p:cNvCxnSpPr>
          <p:nvPr/>
        </p:nvCxnSpPr>
        <p:spPr>
          <a:xfrm>
            <a:off x="-7564709" y="-276364"/>
            <a:ext cx="1287697" cy="4285676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C854480-C5D4-4D68-BAF8-C52211415FC6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-7564709" y="-276364"/>
            <a:ext cx="1287697" cy="2417687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5FBE886-7212-427D-95CE-B2238AB718F1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-10183234" y="-276364"/>
            <a:ext cx="1178525" cy="1610301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B279F4E7-CEC5-4C32-8E64-D71E895674CF}"/>
              </a:ext>
            </a:extLst>
          </p:cNvPr>
          <p:cNvCxnSpPr>
            <a:cxnSpLocks/>
            <a:stCxn id="38" idx="0"/>
            <a:endCxn id="15" idx="2"/>
          </p:cNvCxnSpPr>
          <p:nvPr/>
        </p:nvCxnSpPr>
        <p:spPr>
          <a:xfrm flipH="1">
            <a:off x="-10183234" y="-276364"/>
            <a:ext cx="1178525" cy="1610301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7C8415-2879-4ACF-B519-43D648B9F505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-10183234" y="-276364"/>
            <a:ext cx="1178525" cy="347829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8A5019A-F74E-4F5C-8C23-33578B13A6E2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-10183234" y="-276364"/>
            <a:ext cx="1178525" cy="509434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FB592BF-BF6B-4DE8-AC77-E60A6217DE87}"/>
              </a:ext>
            </a:extLst>
          </p:cNvPr>
          <p:cNvCxnSpPr>
            <a:cxnSpLocks/>
            <a:stCxn id="15" idx="2"/>
            <a:endCxn id="40" idx="0"/>
          </p:cNvCxnSpPr>
          <p:nvPr/>
        </p:nvCxnSpPr>
        <p:spPr>
          <a:xfrm>
            <a:off x="-10183234" y="1333937"/>
            <a:ext cx="1178525" cy="3484048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E457DE-373C-4BF8-A55C-B67013F47B5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>
            <a:off x="-10183234" y="1333937"/>
            <a:ext cx="1178525" cy="186798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1F1168E-C9B6-4670-B726-CEEEF9525679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-10183234" y="1333937"/>
            <a:ext cx="1178525" cy="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4714CCC-E667-4EF4-B9EE-0CF021EABD42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 flipV="1">
            <a:off x="-10183234" y="-276364"/>
            <a:ext cx="1178525" cy="347829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31592110-903C-423A-8506-BDC9BD1382A7}"/>
              </a:ext>
            </a:extLst>
          </p:cNvPr>
          <p:cNvCxnSpPr>
            <a:cxnSpLocks/>
            <a:stCxn id="39" idx="2"/>
            <a:endCxn id="38" idx="0"/>
          </p:cNvCxnSpPr>
          <p:nvPr/>
        </p:nvCxnSpPr>
        <p:spPr>
          <a:xfrm flipV="1">
            <a:off x="-10183234" y="-276364"/>
            <a:ext cx="1178525" cy="509434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0B175E05-5712-49EC-8B49-614B45E17347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H="1">
            <a:off x="-10183234" y="1333937"/>
            <a:ext cx="1178525" cy="186798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C35D4C9-C12F-4704-92C8-D441CA8A8D74}"/>
              </a:ext>
            </a:extLst>
          </p:cNvPr>
          <p:cNvCxnSpPr>
            <a:cxnSpLocks/>
            <a:stCxn id="36" idx="0"/>
            <a:endCxn id="16" idx="2"/>
          </p:cNvCxnSpPr>
          <p:nvPr/>
        </p:nvCxnSpPr>
        <p:spPr>
          <a:xfrm flipH="1">
            <a:off x="-10183234" y="3201926"/>
            <a:ext cx="1178525" cy="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0E04633-8DA2-414C-B02D-B26C24BEEFCE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>
            <a:off x="-10183234" y="-276364"/>
            <a:ext cx="1178525" cy="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222D3AD1-2238-4054-9151-A1513DD21E08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H="1">
            <a:off x="-10183234" y="4817985"/>
            <a:ext cx="1178525" cy="0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A5F1C36-A7CD-40AE-A997-A1709C263CB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H="1" flipV="1">
            <a:off x="-10183234" y="3201926"/>
            <a:ext cx="1178525" cy="161605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A2C4AA5-305A-4C5D-BAF2-8066D038C167}"/>
              </a:ext>
            </a:extLst>
          </p:cNvPr>
          <p:cNvCxnSpPr>
            <a:cxnSpLocks/>
            <a:stCxn id="36" idx="0"/>
            <a:endCxn id="39" idx="2"/>
          </p:cNvCxnSpPr>
          <p:nvPr/>
        </p:nvCxnSpPr>
        <p:spPr>
          <a:xfrm flipH="1">
            <a:off x="-10183234" y="3201926"/>
            <a:ext cx="1178525" cy="1616059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813C37D0-B8B5-45D8-9B8E-A824FA21F15E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V="1">
            <a:off x="-10183234" y="1333937"/>
            <a:ext cx="1178525" cy="3484048"/>
          </a:xfrm>
          <a:prstGeom prst="line">
            <a:avLst/>
          </a:prstGeom>
          <a:ln w="57150">
            <a:solidFill>
              <a:srgbClr val="92A2B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EA8DB22-D1B9-4111-BF0E-3AF28515EEA5}"/>
              </a:ext>
            </a:extLst>
          </p:cNvPr>
          <p:cNvCxnSpPr>
            <a:cxnSpLocks/>
          </p:cNvCxnSpPr>
          <p:nvPr/>
        </p:nvCxnSpPr>
        <p:spPr>
          <a:xfrm>
            <a:off x="-12245297" y="6571550"/>
            <a:ext cx="4907237" cy="0"/>
          </a:xfrm>
          <a:prstGeom prst="straightConnector1">
            <a:avLst/>
          </a:prstGeom>
          <a:ln w="38100">
            <a:solidFill>
              <a:srgbClr val="92A2B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E9E00761-273D-46C1-A03E-03D7201F54D0}"/>
                  </a:ext>
                </a:extLst>
              </p:cNvPr>
              <p:cNvSpPr/>
              <p:nvPr/>
            </p:nvSpPr>
            <p:spPr>
              <a:xfrm>
                <a:off x="-14209108" y="-2277298"/>
                <a:ext cx="1440000" cy="405245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2000" b="0" i="0" u="none" baseline="0" dirty="0">
                  <a:solidFill>
                    <a:schemeClr val="tx1"/>
                  </a:solidFill>
                  <a:latin typeface="BMW Group Condensed" panose="020B060602020202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E9E00761-273D-46C1-A03E-03D7201F5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09108" y="-2277298"/>
                <a:ext cx="1440000" cy="405245"/>
              </a:xfrm>
              <a:prstGeom prst="rect">
                <a:avLst/>
              </a:prstGeom>
              <a:blipFill>
                <a:blip r:embed="rId2"/>
                <a:stretch>
                  <a:fillRect b="-119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hteck 70">
            <a:extLst>
              <a:ext uri="{FF2B5EF4-FFF2-40B4-BE49-F238E27FC236}">
                <a16:creationId xmlns:a16="http://schemas.microsoft.com/office/drawing/2014/main" id="{D053DCEF-0802-487D-B5F2-D4E98926B5D6}"/>
              </a:ext>
            </a:extLst>
          </p:cNvPr>
          <p:cNvSpPr/>
          <p:nvPr/>
        </p:nvSpPr>
        <p:spPr>
          <a:xfrm>
            <a:off x="-11657737" y="-2277298"/>
            <a:ext cx="4093027" cy="38487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i="1" dirty="0">
                <a:solidFill>
                  <a:schemeClr val="tx1"/>
                </a:solidFill>
                <a:latin typeface="Cambria Math" panose="02040503050406030204" pitchFamily="18" charset="0"/>
              </a:rPr>
              <a:t>Hidden 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5552F314-9FC6-4C22-8C8C-1A805E9F9FE0}"/>
                  </a:ext>
                </a:extLst>
              </p:cNvPr>
              <p:cNvSpPr/>
              <p:nvPr/>
            </p:nvSpPr>
            <p:spPr>
              <a:xfrm>
                <a:off x="-6453339" y="-2277298"/>
                <a:ext cx="1440000" cy="405245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5552F314-9FC6-4C22-8C8C-1A805E9F9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53339" y="-2277298"/>
                <a:ext cx="1440000" cy="405245"/>
              </a:xfrm>
              <a:prstGeom prst="rect">
                <a:avLst/>
              </a:prstGeom>
              <a:blipFill>
                <a:blip r:embed="rId3"/>
                <a:stretch>
                  <a:fillRect b="-149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Grafik 72">
            <a:extLst>
              <a:ext uri="{FF2B5EF4-FFF2-40B4-BE49-F238E27FC236}">
                <a16:creationId xmlns:a16="http://schemas.microsoft.com/office/drawing/2014/main" id="{8CD75272-3B3E-45F4-80DF-3214959A7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114" y="1500881"/>
            <a:ext cx="6671473" cy="48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4EB475F-8CDA-47FB-AF76-C63877F1C01F}"/>
              </a:ext>
            </a:extLst>
          </p:cNvPr>
          <p:cNvSpPr/>
          <p:nvPr/>
        </p:nvSpPr>
        <p:spPr>
          <a:xfrm>
            <a:off x="-32505444" y="-4038806"/>
            <a:ext cx="30824130" cy="17831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9" name="Rechteck 558">
            <a:extLst>
              <a:ext uri="{FF2B5EF4-FFF2-40B4-BE49-F238E27FC236}">
                <a16:creationId xmlns:a16="http://schemas.microsoft.com/office/drawing/2014/main" id="{5B20454C-673E-417F-908F-0C6497DB2C17}"/>
              </a:ext>
            </a:extLst>
          </p:cNvPr>
          <p:cNvSpPr/>
          <p:nvPr/>
        </p:nvSpPr>
        <p:spPr>
          <a:xfrm>
            <a:off x="-21003885" y="8109626"/>
            <a:ext cx="4350033" cy="1655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FECA7B81-02E4-4165-8682-1B936B37FD8D}"/>
              </a:ext>
            </a:extLst>
          </p:cNvPr>
          <p:cNvSpPr/>
          <p:nvPr/>
        </p:nvSpPr>
        <p:spPr>
          <a:xfrm>
            <a:off x="-30608299" y="8109626"/>
            <a:ext cx="7636011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5B6701A-28B4-4039-8CA4-84A22749EEB7}"/>
              </a:ext>
            </a:extLst>
          </p:cNvPr>
          <p:cNvSpPr/>
          <p:nvPr/>
        </p:nvSpPr>
        <p:spPr>
          <a:xfrm>
            <a:off x="-26606096" y="5308862"/>
            <a:ext cx="7669738" cy="165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08C3A2-D828-425E-B44E-F335C81F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Modelling</a:t>
            </a:r>
            <a:br>
              <a:rPr lang="en-US" dirty="0"/>
            </a:br>
            <a:r>
              <a:rPr lang="en-US" sz="2000" dirty="0"/>
              <a:t>slide 133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897D25-656B-40F7-96C8-02E06016EA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Analytics @ FG-C-4 | FG-C-4 | 28th July 2016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05A56E-53E0-4EC4-9D41-8D28AB74E7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page </a:t>
            </a:r>
            <a:fld id="{AA807A42-CF27-4B84-8583-18EBE418342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7D55E1E-240E-45A5-B044-A47091321F2C}"/>
              </a:ext>
            </a:extLst>
          </p:cNvPr>
          <p:cNvSpPr/>
          <p:nvPr/>
        </p:nvSpPr>
        <p:spPr>
          <a:xfrm>
            <a:off x="-20935701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42D69D9B-B57B-44D9-A169-3B213E55B214}"/>
              </a:ext>
            </a:extLst>
          </p:cNvPr>
          <p:cNvSpPr/>
          <p:nvPr/>
        </p:nvSpPr>
        <p:spPr>
          <a:xfrm>
            <a:off x="-20935701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EFAC49BF-15B4-4725-92F7-0E1C5059BCC9}"/>
              </a:ext>
            </a:extLst>
          </p:cNvPr>
          <p:cNvSpPr/>
          <p:nvPr/>
        </p:nvSpPr>
        <p:spPr>
          <a:xfrm>
            <a:off x="-19074484" y="125168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7D2D372B-E84D-4B9A-A1DC-E86225CF16A8}"/>
              </a:ext>
            </a:extLst>
          </p:cNvPr>
          <p:cNvSpPr/>
          <p:nvPr/>
        </p:nvSpPr>
        <p:spPr>
          <a:xfrm>
            <a:off x="-23120322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EFF7C5FC-552F-4993-811C-2D812A00CF90}"/>
              </a:ext>
            </a:extLst>
          </p:cNvPr>
          <p:cNvSpPr/>
          <p:nvPr/>
        </p:nvSpPr>
        <p:spPr>
          <a:xfrm>
            <a:off x="-26742811" y="12524731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4EA0D17-6CDB-4F64-9F5B-BD17CD435A45}"/>
              </a:ext>
            </a:extLst>
          </p:cNvPr>
          <p:cNvSpPr txBox="1"/>
          <p:nvPr/>
        </p:nvSpPr>
        <p:spPr>
          <a:xfrm>
            <a:off x="-26101655" y="1252139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A3CDB54-040C-4414-9420-1135A35228B7}"/>
              </a:ext>
            </a:extLst>
          </p:cNvPr>
          <p:cNvSpPr txBox="1"/>
          <p:nvPr/>
        </p:nvSpPr>
        <p:spPr>
          <a:xfrm>
            <a:off x="-22444321" y="12541511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88DDDCE-96FF-40B4-AE95-52045D5B0EFD}"/>
              </a:ext>
            </a:extLst>
          </p:cNvPr>
          <p:cNvSpPr txBox="1"/>
          <p:nvPr/>
        </p:nvSpPr>
        <p:spPr>
          <a:xfrm>
            <a:off x="-18456994" y="125415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AC66F552-E28A-4404-9C81-24E017878D71}"/>
              </a:ext>
            </a:extLst>
          </p:cNvPr>
          <p:cNvSpPr/>
          <p:nvPr/>
        </p:nvSpPr>
        <p:spPr>
          <a:xfrm>
            <a:off x="-20935701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CBF03F4-8AA8-4D9C-811E-BB8EFFB95DFB}"/>
                  </a:ext>
                </a:extLst>
              </p:cNvPr>
              <p:cNvSpPr/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𝑈𝑛𝑓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𝑜𝑙𝑑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CBF03F4-8AA8-4D9C-811E-BB8EFFB95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59199" y="5789866"/>
                <a:ext cx="3409950" cy="536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ihandform: Form 90">
            <a:extLst>
              <a:ext uri="{FF2B5EF4-FFF2-40B4-BE49-F238E27FC236}">
                <a16:creationId xmlns:a16="http://schemas.microsoft.com/office/drawing/2014/main" id="{8A1E51A0-1CDC-4537-8430-CDDCDF3DD572}"/>
              </a:ext>
            </a:extLst>
          </p:cNvPr>
          <p:cNvSpPr/>
          <p:nvPr/>
        </p:nvSpPr>
        <p:spPr>
          <a:xfrm>
            <a:off x="-20935701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77FEDA82-0471-430E-B815-316DC54B1492}"/>
              </a:ext>
            </a:extLst>
          </p:cNvPr>
          <p:cNvSpPr/>
          <p:nvPr/>
        </p:nvSpPr>
        <p:spPr>
          <a:xfrm>
            <a:off x="-15478414" y="12527219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5C88A520-6EF0-4F30-AA61-C84D911150A0}"/>
              </a:ext>
            </a:extLst>
          </p:cNvPr>
          <p:cNvSpPr txBox="1"/>
          <p:nvPr/>
        </p:nvSpPr>
        <p:spPr>
          <a:xfrm>
            <a:off x="-14860924" y="12533611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1B4D154F-8EAF-48FE-8ED3-C793E1E7F735}"/>
              </a:ext>
            </a:extLst>
          </p:cNvPr>
          <p:cNvSpPr/>
          <p:nvPr/>
        </p:nvSpPr>
        <p:spPr>
          <a:xfrm>
            <a:off x="-12030975" y="1254477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DC3AD97-5A2E-42B1-9611-5300C32DDAE1}"/>
              </a:ext>
            </a:extLst>
          </p:cNvPr>
          <p:cNvSpPr txBox="1"/>
          <p:nvPr/>
        </p:nvSpPr>
        <p:spPr>
          <a:xfrm>
            <a:off x="-11413485" y="1256945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6A0702B6-ED75-44A3-A9B3-7D1D212C8E7B}"/>
              </a:ext>
            </a:extLst>
          </p:cNvPr>
          <p:cNvSpPr/>
          <p:nvPr/>
        </p:nvSpPr>
        <p:spPr>
          <a:xfrm>
            <a:off x="-20935701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E34787-7796-453C-BEDC-BF7B7AF600C2}"/>
              </a:ext>
            </a:extLst>
          </p:cNvPr>
          <p:cNvCxnSpPr>
            <a:cxnSpLocks/>
          </p:cNvCxnSpPr>
          <p:nvPr/>
        </p:nvCxnSpPr>
        <p:spPr>
          <a:xfrm>
            <a:off x="-20228267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14EFB57-3319-4AD6-915A-05BE2BBD3F35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CE3A7717-5BB3-4E2B-933A-07374502B6CD}"/>
              </a:ext>
            </a:extLst>
          </p:cNvPr>
          <p:cNvCxnSpPr>
            <a:cxnSpLocks/>
          </p:cNvCxnSpPr>
          <p:nvPr/>
        </p:nvCxnSpPr>
        <p:spPr>
          <a:xfrm flipH="1" flipV="1">
            <a:off x="-20228267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C059BCC-2278-4AF1-8844-0D87B241AFAB}"/>
              </a:ext>
            </a:extLst>
          </p:cNvPr>
          <p:cNvCxnSpPr>
            <a:cxnSpLocks/>
            <a:stCxn id="96" idx="1"/>
            <a:endCxn id="91" idx="3"/>
          </p:cNvCxnSpPr>
          <p:nvPr/>
        </p:nvCxnSpPr>
        <p:spPr>
          <a:xfrm flipV="1">
            <a:off x="-20215701" y="6851993"/>
            <a:ext cx="0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4AACF6F7-8EC1-423E-9D98-A58A45A24566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4AACF6F7-8EC1-423E-9D98-A58A45A24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60860DFB-0F63-434F-9381-AE135864B17C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60860DFB-0F63-434F-9381-AE135864B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reihandform: Form 103">
                <a:extLst>
                  <a:ext uri="{FF2B5EF4-FFF2-40B4-BE49-F238E27FC236}">
                    <a16:creationId xmlns:a16="http://schemas.microsoft.com/office/drawing/2014/main" id="{84A6D8CA-52B9-4ECC-8221-6182EA282744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Freihandform: Form 103">
                <a:extLst>
                  <a:ext uri="{FF2B5EF4-FFF2-40B4-BE49-F238E27FC236}">
                    <a16:creationId xmlns:a16="http://schemas.microsoft.com/office/drawing/2014/main" id="{84A6D8CA-52B9-4ECC-8221-6182EA282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Freihandform: Form 104">
                <a:extLst>
                  <a:ext uri="{FF2B5EF4-FFF2-40B4-BE49-F238E27FC236}">
                    <a16:creationId xmlns:a16="http://schemas.microsoft.com/office/drawing/2014/main" id="{C58F30F8-E61A-474B-AEBD-8627ED7F5319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Freihandform: Form 104">
                <a:extLst>
                  <a:ext uri="{FF2B5EF4-FFF2-40B4-BE49-F238E27FC236}">
                    <a16:creationId xmlns:a16="http://schemas.microsoft.com/office/drawing/2014/main" id="{C58F30F8-E61A-474B-AEBD-8627ED7F5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Freihandform: Form 105">
                <a:extLst>
                  <a:ext uri="{FF2B5EF4-FFF2-40B4-BE49-F238E27FC236}">
                    <a16:creationId xmlns:a16="http://schemas.microsoft.com/office/drawing/2014/main" id="{F43146BB-3B5B-4472-B2E0-E664E55C631D}"/>
                  </a:ext>
                </a:extLst>
              </p:cNvPr>
              <p:cNvSpPr/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6" name="Freihandform: Form 105">
                <a:extLst>
                  <a:ext uri="{FF2B5EF4-FFF2-40B4-BE49-F238E27FC236}">
                    <a16:creationId xmlns:a16="http://schemas.microsoft.com/office/drawing/2014/main" id="{F43146BB-3B5B-4472-B2E0-E664E55C6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2B19B1A-72EA-470B-8678-C2707AD1DBBA}"/>
              </a:ext>
            </a:extLst>
          </p:cNvPr>
          <p:cNvCxnSpPr>
            <a:cxnSpLocks/>
          </p:cNvCxnSpPr>
          <p:nvPr/>
        </p:nvCxnSpPr>
        <p:spPr>
          <a:xfrm>
            <a:off x="-9766809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565EF5E-C409-48F5-9E4C-A1C5024EF026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17B25F90-FB5D-4D31-9C88-9F0BCACE1D28}"/>
              </a:ext>
            </a:extLst>
          </p:cNvPr>
          <p:cNvCxnSpPr>
            <a:cxnSpLocks/>
          </p:cNvCxnSpPr>
          <p:nvPr/>
        </p:nvCxnSpPr>
        <p:spPr>
          <a:xfrm flipH="1" flipV="1">
            <a:off x="-9766809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D20E97C-315A-4692-B677-FE0D88BBF9F3}"/>
              </a:ext>
            </a:extLst>
          </p:cNvPr>
          <p:cNvCxnSpPr>
            <a:cxnSpLocks/>
          </p:cNvCxnSpPr>
          <p:nvPr/>
        </p:nvCxnSpPr>
        <p:spPr>
          <a:xfrm flipV="1">
            <a:off x="-9720933" y="6721475"/>
            <a:ext cx="0" cy="1523053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Freihandform: Form 110">
                <a:extLst>
                  <a:ext uri="{FF2B5EF4-FFF2-40B4-BE49-F238E27FC236}">
                    <a16:creationId xmlns:a16="http://schemas.microsoft.com/office/drawing/2014/main" id="{9867EFEA-E2D1-4543-BEA8-21DB61D13A1B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Freihandform: Form 110">
                <a:extLst>
                  <a:ext uri="{FF2B5EF4-FFF2-40B4-BE49-F238E27FC236}">
                    <a16:creationId xmlns:a16="http://schemas.microsoft.com/office/drawing/2014/main" id="{9867EFEA-E2D1-4543-BEA8-21DB61D13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Freihandform: Form 111">
                <a:extLst>
                  <a:ext uri="{FF2B5EF4-FFF2-40B4-BE49-F238E27FC236}">
                    <a16:creationId xmlns:a16="http://schemas.microsoft.com/office/drawing/2014/main" id="{CF6AE493-AFF3-40D0-A2F7-6138E6959AF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112" name="Freihandform: Form 111">
                <a:extLst>
                  <a:ext uri="{FF2B5EF4-FFF2-40B4-BE49-F238E27FC236}">
                    <a16:creationId xmlns:a16="http://schemas.microsoft.com/office/drawing/2014/main" id="{CF6AE493-AFF3-40D0-A2F7-6138E6959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Freihandform: Form 112">
                <a:extLst>
                  <a:ext uri="{FF2B5EF4-FFF2-40B4-BE49-F238E27FC236}">
                    <a16:creationId xmlns:a16="http://schemas.microsoft.com/office/drawing/2014/main" id="{FA6DFFFF-E758-40A2-B7AD-74F37B1D6BED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Freihandform: Form 112">
                <a:extLst>
                  <a:ext uri="{FF2B5EF4-FFF2-40B4-BE49-F238E27FC236}">
                    <a16:creationId xmlns:a16="http://schemas.microsoft.com/office/drawing/2014/main" id="{FA6DFFFF-E758-40A2-B7AD-74F37B1D6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Freihandform: Form 113">
                <a:extLst>
                  <a:ext uri="{FF2B5EF4-FFF2-40B4-BE49-F238E27FC236}">
                    <a16:creationId xmlns:a16="http://schemas.microsoft.com/office/drawing/2014/main" id="{1C5D62F3-0121-4726-8969-F4AB235A60D5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Freihandform: Form 113">
                <a:extLst>
                  <a:ext uri="{FF2B5EF4-FFF2-40B4-BE49-F238E27FC236}">
                    <a16:creationId xmlns:a16="http://schemas.microsoft.com/office/drawing/2014/main" id="{1C5D62F3-0121-4726-8969-F4AB235A6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reihandform: Form 114">
                <a:extLst>
                  <a:ext uri="{FF2B5EF4-FFF2-40B4-BE49-F238E27FC236}">
                    <a16:creationId xmlns:a16="http://schemas.microsoft.com/office/drawing/2014/main" id="{95DDC97E-1684-4021-BBAD-B7B1C6260DAC}"/>
                  </a:ext>
                </a:extLst>
              </p:cNvPr>
              <p:cNvSpPr/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Freihandform: Form 114">
                <a:extLst>
                  <a:ext uri="{FF2B5EF4-FFF2-40B4-BE49-F238E27FC236}">
                    <a16:creationId xmlns:a16="http://schemas.microsoft.com/office/drawing/2014/main" id="{95DDC97E-1684-4021-BBAD-B7B1C6260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CC6447AA-8DF2-4077-9EAF-9828A0DCCDEF}"/>
              </a:ext>
            </a:extLst>
          </p:cNvPr>
          <p:cNvCxnSpPr>
            <a:cxnSpLocks/>
          </p:cNvCxnSpPr>
          <p:nvPr/>
        </p:nvCxnSpPr>
        <p:spPr>
          <a:xfrm>
            <a:off x="-7528896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8FF4CF4-654A-4861-A99A-5A9544527848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18E220B7-01F1-437F-B090-7D26BF9B2EFB}"/>
              </a:ext>
            </a:extLst>
          </p:cNvPr>
          <p:cNvCxnSpPr>
            <a:cxnSpLocks/>
          </p:cNvCxnSpPr>
          <p:nvPr/>
        </p:nvCxnSpPr>
        <p:spPr>
          <a:xfrm flipH="1" flipV="1">
            <a:off x="-7528896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D1A6B83-09E8-418B-9DA8-7B81B742FDB3}"/>
              </a:ext>
            </a:extLst>
          </p:cNvPr>
          <p:cNvCxnSpPr>
            <a:cxnSpLocks/>
          </p:cNvCxnSpPr>
          <p:nvPr/>
        </p:nvCxnSpPr>
        <p:spPr>
          <a:xfrm flipH="1" flipV="1">
            <a:off x="-7549639" y="6721474"/>
            <a:ext cx="45875" cy="1469675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reihandform: Form 119">
                <a:extLst>
                  <a:ext uri="{FF2B5EF4-FFF2-40B4-BE49-F238E27FC236}">
                    <a16:creationId xmlns:a16="http://schemas.microsoft.com/office/drawing/2014/main" id="{30FC3696-AC9E-45C0-B97E-11C5522CCEB1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Freihandform: Form 119">
                <a:extLst>
                  <a:ext uri="{FF2B5EF4-FFF2-40B4-BE49-F238E27FC236}">
                    <a16:creationId xmlns:a16="http://schemas.microsoft.com/office/drawing/2014/main" id="{30FC3696-AC9E-45C0-B97E-11C5522C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Freihandform: Form 120">
                <a:extLst>
                  <a:ext uri="{FF2B5EF4-FFF2-40B4-BE49-F238E27FC236}">
                    <a16:creationId xmlns:a16="http://schemas.microsoft.com/office/drawing/2014/main" id="{463C7A5F-A41C-41E7-B6CE-4D1A232EB9BC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121" name="Freihandform: Form 120">
                <a:extLst>
                  <a:ext uri="{FF2B5EF4-FFF2-40B4-BE49-F238E27FC236}">
                    <a16:creationId xmlns:a16="http://schemas.microsoft.com/office/drawing/2014/main" id="{463C7A5F-A41C-41E7-B6CE-4D1A232EB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Freihandform: Form 121">
                <a:extLst>
                  <a:ext uri="{FF2B5EF4-FFF2-40B4-BE49-F238E27FC236}">
                    <a16:creationId xmlns:a16="http://schemas.microsoft.com/office/drawing/2014/main" id="{F8BEDCEC-DAFC-4E5B-B527-F73B129020BC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Freihandform: Form 121">
                <a:extLst>
                  <a:ext uri="{FF2B5EF4-FFF2-40B4-BE49-F238E27FC236}">
                    <a16:creationId xmlns:a16="http://schemas.microsoft.com/office/drawing/2014/main" id="{F8BEDCEC-DAFC-4E5B-B527-F73B12902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Freihandform: Form 122">
                <a:extLst>
                  <a:ext uri="{FF2B5EF4-FFF2-40B4-BE49-F238E27FC236}">
                    <a16:creationId xmlns:a16="http://schemas.microsoft.com/office/drawing/2014/main" id="{32B81A45-64CF-4CED-9396-C26251CA663B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123" name="Freihandform: Form 122">
                <a:extLst>
                  <a:ext uri="{FF2B5EF4-FFF2-40B4-BE49-F238E27FC236}">
                    <a16:creationId xmlns:a16="http://schemas.microsoft.com/office/drawing/2014/main" id="{32B81A45-64CF-4CED-9396-C26251CA6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Freihandform: Form 123">
                <a:extLst>
                  <a:ext uri="{FF2B5EF4-FFF2-40B4-BE49-F238E27FC236}">
                    <a16:creationId xmlns:a16="http://schemas.microsoft.com/office/drawing/2014/main" id="{4B50E7C1-FC82-4D2D-9CA7-2CE2838CF37A}"/>
                  </a:ext>
                </a:extLst>
              </p:cNvPr>
              <p:cNvSpPr/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Freihandform: Form 123">
                <a:extLst>
                  <a:ext uri="{FF2B5EF4-FFF2-40B4-BE49-F238E27FC236}">
                    <a16:creationId xmlns:a16="http://schemas.microsoft.com/office/drawing/2014/main" id="{4B50E7C1-FC82-4D2D-9CA7-2CE2838CF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819114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AD992211-CA83-470D-94DA-6E54063EC6D5}"/>
              </a:ext>
            </a:extLst>
          </p:cNvPr>
          <p:cNvCxnSpPr>
            <a:cxnSpLocks/>
          </p:cNvCxnSpPr>
          <p:nvPr/>
        </p:nvCxnSpPr>
        <p:spPr>
          <a:xfrm>
            <a:off x="-5425010" y="1038246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6EDF4153-CCD8-403E-A695-8E17748025FB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2976125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C3960FD3-2B44-4BB1-BACF-CFE929B601DD}"/>
              </a:ext>
            </a:extLst>
          </p:cNvPr>
          <p:cNvCxnSpPr>
            <a:cxnSpLocks/>
          </p:cNvCxnSpPr>
          <p:nvPr/>
        </p:nvCxnSpPr>
        <p:spPr>
          <a:xfrm flipH="1" flipV="1">
            <a:off x="-5425010" y="4914004"/>
            <a:ext cx="25132" cy="49809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6D1D5DD-E0D0-476A-8AFB-A9F9DFF23705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-5425010" y="6721475"/>
            <a:ext cx="12566" cy="146967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7436F53-0D5A-4A2C-BAE0-D992D0FDEA9D}"/>
              </a:ext>
            </a:extLst>
          </p:cNvPr>
          <p:cNvCxnSpPr>
            <a:cxnSpLocks/>
          </p:cNvCxnSpPr>
          <p:nvPr/>
        </p:nvCxnSpPr>
        <p:spPr>
          <a:xfrm flipV="1">
            <a:off x="-9034353" y="6119427"/>
            <a:ext cx="798133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5F8A502E-747F-47E3-9BE4-6A727A0BE471}"/>
              </a:ext>
            </a:extLst>
          </p:cNvPr>
          <p:cNvCxnSpPr>
            <a:cxnSpLocks/>
          </p:cNvCxnSpPr>
          <p:nvPr/>
        </p:nvCxnSpPr>
        <p:spPr>
          <a:xfrm flipV="1">
            <a:off x="-6796440" y="6119427"/>
            <a:ext cx="66410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18D61249-9C9D-4132-B850-3D0D76EE10ED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18D61249-9C9D-4132-B850-3D0D76EE1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9DC23138-8852-4A79-9C60-28470CB13D7E}"/>
              </a:ext>
            </a:extLst>
          </p:cNvPr>
          <p:cNvCxnSpPr>
            <a:cxnSpLocks/>
          </p:cNvCxnSpPr>
          <p:nvPr/>
        </p:nvCxnSpPr>
        <p:spPr>
          <a:xfrm flipV="1">
            <a:off x="-10983689" y="6119427"/>
            <a:ext cx="509556" cy="14538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BBE9DAA6-A062-4274-9385-5CBBE7F9F44E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BBE9DAA6-A062-4274-9385-5CBBE7F9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1A3A7CFA-4363-4CEB-9D8E-43DC9F163715}"/>
              </a:ext>
            </a:extLst>
          </p:cNvPr>
          <p:cNvCxnSpPr>
            <a:cxnSpLocks/>
          </p:cNvCxnSpPr>
          <p:nvPr/>
        </p:nvCxnSpPr>
        <p:spPr>
          <a:xfrm flipV="1">
            <a:off x="-4692554" y="6119427"/>
            <a:ext cx="518786" cy="25132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2AB83C32-FCB6-416B-8752-493CCDB82392}"/>
              </a:ext>
            </a:extLst>
          </p:cNvPr>
          <p:cNvSpPr txBox="1"/>
          <p:nvPr/>
        </p:nvSpPr>
        <p:spPr>
          <a:xfrm>
            <a:off x="-31740835" y="7148534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B160DFE2-DADD-497E-AADF-63091ABA5437}"/>
              </a:ext>
            </a:extLst>
          </p:cNvPr>
          <p:cNvSpPr txBox="1"/>
          <p:nvPr/>
        </p:nvSpPr>
        <p:spPr>
          <a:xfrm>
            <a:off x="-18636787" y="7163373"/>
            <a:ext cx="1010260" cy="615553"/>
          </a:xfrm>
          <a:prstGeom prst="rect">
            <a:avLst/>
          </a:prstGeom>
          <a:noFill/>
          <a:ln w="69850">
            <a:noFill/>
            <a:headEnd type="triangle" w="med" len="med"/>
            <a:tailEnd type="triangle" w="med" len="med"/>
          </a:ln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BCFB6B8-72FA-48AE-AAAF-612511406B13}"/>
              </a:ext>
            </a:extLst>
          </p:cNvPr>
          <p:cNvSpPr txBox="1"/>
          <p:nvPr/>
        </p:nvSpPr>
        <p:spPr>
          <a:xfrm>
            <a:off x="-20046684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5585AC0-34A2-44AD-8BBA-22C3CECCEBB6}"/>
              </a:ext>
            </a:extLst>
          </p:cNvPr>
          <p:cNvSpPr txBox="1"/>
          <p:nvPr/>
        </p:nvSpPr>
        <p:spPr>
          <a:xfrm>
            <a:off x="-8567886" y="126565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FBA8DB2-4CA1-4FF7-9F72-DB5DEF26ABA0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9994174-CC20-4F73-B6FA-5B120283B6A6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9B2A0BAB-DE2F-46CB-A71F-0651A856C0C2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134FF9E-864D-4F8C-95B5-9D8400CFECD9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5C50066-271B-40F0-86AB-B80187C1D7D5}"/>
              </a:ext>
            </a:extLst>
          </p:cNvPr>
          <p:cNvSpPr txBox="1"/>
          <p:nvPr/>
        </p:nvSpPr>
        <p:spPr>
          <a:xfrm>
            <a:off x="-9661939" y="727002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D86345D4-370D-472F-9849-B58E6C1BF1BB}"/>
              </a:ext>
            </a:extLst>
          </p:cNvPr>
          <p:cNvSpPr txBox="1"/>
          <p:nvPr/>
        </p:nvSpPr>
        <p:spPr>
          <a:xfrm>
            <a:off x="-7343183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085CBE85-7AA2-4734-8931-030361F8689F}"/>
              </a:ext>
            </a:extLst>
          </p:cNvPr>
          <p:cNvSpPr txBox="1"/>
          <p:nvPr/>
        </p:nvSpPr>
        <p:spPr>
          <a:xfrm>
            <a:off x="-5283710" y="727002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AE65009-BE79-4977-A7E2-6FF0D8CA7F17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BAA04518-D743-4E7A-88F1-E8C3F0AEAC0D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A942C50F-BA0D-4D94-84AF-1C1721F2FA43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550" name="Freihandform: Form 549">
            <a:extLst>
              <a:ext uri="{FF2B5EF4-FFF2-40B4-BE49-F238E27FC236}">
                <a16:creationId xmlns:a16="http://schemas.microsoft.com/office/drawing/2014/main" id="{4130B495-A387-43CD-A6EE-6C38BA8FC563}"/>
              </a:ext>
            </a:extLst>
          </p:cNvPr>
          <p:cNvSpPr/>
          <p:nvPr/>
        </p:nvSpPr>
        <p:spPr>
          <a:xfrm>
            <a:off x="-22854820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551" name="Freihandform: Form 550">
            <a:extLst>
              <a:ext uri="{FF2B5EF4-FFF2-40B4-BE49-F238E27FC236}">
                <a16:creationId xmlns:a16="http://schemas.microsoft.com/office/drawing/2014/main" id="{284B7DFF-A7A2-4220-9303-E5E704F0D8FB}"/>
              </a:ext>
            </a:extLst>
          </p:cNvPr>
          <p:cNvSpPr/>
          <p:nvPr/>
        </p:nvSpPr>
        <p:spPr>
          <a:xfrm>
            <a:off x="-25009546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552" name="Freihandform: Form 551">
            <a:extLst>
              <a:ext uri="{FF2B5EF4-FFF2-40B4-BE49-F238E27FC236}">
                <a16:creationId xmlns:a16="http://schemas.microsoft.com/office/drawing/2014/main" id="{49908D33-C11E-46D1-924D-4AF504E9595D}"/>
              </a:ext>
            </a:extLst>
          </p:cNvPr>
          <p:cNvSpPr/>
          <p:nvPr/>
        </p:nvSpPr>
        <p:spPr>
          <a:xfrm>
            <a:off x="-24683623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553" name="Freihandform: Form 552">
            <a:extLst>
              <a:ext uri="{FF2B5EF4-FFF2-40B4-BE49-F238E27FC236}">
                <a16:creationId xmlns:a16="http://schemas.microsoft.com/office/drawing/2014/main" id="{0F3AFB62-06BA-4D72-AE23-53C099753886}"/>
              </a:ext>
            </a:extLst>
          </p:cNvPr>
          <p:cNvSpPr/>
          <p:nvPr/>
        </p:nvSpPr>
        <p:spPr>
          <a:xfrm>
            <a:off x="-26838349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554" name="Freihandform: Form 553">
            <a:extLst>
              <a:ext uri="{FF2B5EF4-FFF2-40B4-BE49-F238E27FC236}">
                <a16:creationId xmlns:a16="http://schemas.microsoft.com/office/drawing/2014/main" id="{C74ADC64-86AD-4BD4-BDE6-352AD9E9D68A}"/>
              </a:ext>
            </a:extLst>
          </p:cNvPr>
          <p:cNvSpPr/>
          <p:nvPr/>
        </p:nvSpPr>
        <p:spPr>
          <a:xfrm>
            <a:off x="-28882955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3400" kern="1200" dirty="0"/>
          </a:p>
        </p:txBody>
      </p:sp>
      <p:sp>
        <p:nvSpPr>
          <p:cNvPr id="555" name="Freihandform: Form 554">
            <a:extLst>
              <a:ext uri="{FF2B5EF4-FFF2-40B4-BE49-F238E27FC236}">
                <a16:creationId xmlns:a16="http://schemas.microsoft.com/office/drawing/2014/main" id="{23B7CF14-7459-4A7E-8B88-C3373A6BC5F2}"/>
              </a:ext>
            </a:extLst>
          </p:cNvPr>
          <p:cNvSpPr/>
          <p:nvPr/>
        </p:nvSpPr>
        <p:spPr>
          <a:xfrm>
            <a:off x="-19092538" y="8191149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AE7C077-E862-4252-B435-BCBDA1E2A5F7}"/>
                  </a:ext>
                </a:extLst>
              </p:cNvPr>
              <p:cNvSpPr txBox="1"/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AE7C077-E862-4252-B435-BCBDA1E2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246075" y="5888685"/>
                <a:ext cx="432953" cy="615553"/>
              </a:xfrm>
              <a:prstGeom prst="rect">
                <a:avLst/>
              </a:prstGeom>
              <a:blipFill>
                <a:blip r:embed="rId20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feld 557">
                <a:extLst>
                  <a:ext uri="{FF2B5EF4-FFF2-40B4-BE49-F238E27FC236}">
                    <a16:creationId xmlns:a16="http://schemas.microsoft.com/office/drawing/2014/main" id="{F61DB2F4-45A8-4145-A69B-658B8C18827D}"/>
                  </a:ext>
                </a:extLst>
              </p:cNvPr>
              <p:cNvSpPr txBox="1"/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sz="3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8" name="Textfeld 557">
                <a:extLst>
                  <a:ext uri="{FF2B5EF4-FFF2-40B4-BE49-F238E27FC236}">
                    <a16:creationId xmlns:a16="http://schemas.microsoft.com/office/drawing/2014/main" id="{F61DB2F4-45A8-4145-A69B-658B8C18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51161" y="8606406"/>
                <a:ext cx="432953" cy="615553"/>
              </a:xfrm>
              <a:prstGeom prst="rect">
                <a:avLst/>
              </a:prstGeom>
              <a:blipFill>
                <a:blip r:embed="rId21"/>
                <a:stretch>
                  <a:fillRect r="-114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0" name="Gerade Verbindung mit Pfeil 559">
            <a:extLst>
              <a:ext uri="{FF2B5EF4-FFF2-40B4-BE49-F238E27FC236}">
                <a16:creationId xmlns:a16="http://schemas.microsoft.com/office/drawing/2014/main" id="{1FD2C31C-2534-4530-B3F5-17F7D79F2E4B}"/>
              </a:ext>
            </a:extLst>
          </p:cNvPr>
          <p:cNvCxnSpPr>
            <a:cxnSpLocks/>
            <a:stCxn id="555" idx="1"/>
            <a:endCxn id="91" idx="3"/>
          </p:cNvCxnSpPr>
          <p:nvPr/>
        </p:nvCxnSpPr>
        <p:spPr>
          <a:xfrm flipH="1" flipV="1">
            <a:off x="-20215701" y="6851993"/>
            <a:ext cx="1843163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1" name="Gerade Verbindung mit Pfeil 560">
            <a:extLst>
              <a:ext uri="{FF2B5EF4-FFF2-40B4-BE49-F238E27FC236}">
                <a16:creationId xmlns:a16="http://schemas.microsoft.com/office/drawing/2014/main" id="{63D6D7FC-BE03-46F7-B177-6B39FC00789C}"/>
              </a:ext>
            </a:extLst>
          </p:cNvPr>
          <p:cNvCxnSpPr>
            <a:cxnSpLocks/>
            <a:stCxn id="555" idx="1"/>
            <a:endCxn id="550" idx="3"/>
          </p:cNvCxnSpPr>
          <p:nvPr/>
        </p:nvCxnSpPr>
        <p:spPr>
          <a:xfrm flipH="1" flipV="1">
            <a:off x="-22134820" y="6851993"/>
            <a:ext cx="3762282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2" name="Gerade Verbindung mit Pfeil 561">
            <a:extLst>
              <a:ext uri="{FF2B5EF4-FFF2-40B4-BE49-F238E27FC236}">
                <a16:creationId xmlns:a16="http://schemas.microsoft.com/office/drawing/2014/main" id="{014B60B7-7A95-4370-8E6C-BBDA85ADE497}"/>
              </a:ext>
            </a:extLst>
          </p:cNvPr>
          <p:cNvCxnSpPr>
            <a:cxnSpLocks/>
            <a:stCxn id="555" idx="1"/>
            <a:endCxn id="551" idx="3"/>
          </p:cNvCxnSpPr>
          <p:nvPr/>
        </p:nvCxnSpPr>
        <p:spPr>
          <a:xfrm flipH="1" flipV="1">
            <a:off x="-24289546" y="6851993"/>
            <a:ext cx="5917008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3" name="Gerade Verbindung mit Pfeil 562">
            <a:extLst>
              <a:ext uri="{FF2B5EF4-FFF2-40B4-BE49-F238E27FC236}">
                <a16:creationId xmlns:a16="http://schemas.microsoft.com/office/drawing/2014/main" id="{25D69EAB-27D2-416C-B126-3F06906805E0}"/>
              </a:ext>
            </a:extLst>
          </p:cNvPr>
          <p:cNvCxnSpPr>
            <a:cxnSpLocks/>
            <a:stCxn id="96" idx="1"/>
            <a:endCxn id="550" idx="3"/>
          </p:cNvCxnSpPr>
          <p:nvPr/>
        </p:nvCxnSpPr>
        <p:spPr>
          <a:xfrm flipH="1" flipV="1">
            <a:off x="-22134820" y="6851993"/>
            <a:ext cx="1919119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4" name="Gerade Verbindung mit Pfeil 563">
            <a:extLst>
              <a:ext uri="{FF2B5EF4-FFF2-40B4-BE49-F238E27FC236}">
                <a16:creationId xmlns:a16="http://schemas.microsoft.com/office/drawing/2014/main" id="{F061326C-2537-4F88-9283-3815BF04E439}"/>
              </a:ext>
            </a:extLst>
          </p:cNvPr>
          <p:cNvCxnSpPr>
            <a:cxnSpLocks/>
            <a:stCxn id="96" idx="1"/>
            <a:endCxn id="551" idx="3"/>
          </p:cNvCxnSpPr>
          <p:nvPr/>
        </p:nvCxnSpPr>
        <p:spPr>
          <a:xfrm flipH="1" flipV="1">
            <a:off x="-24289546" y="6851993"/>
            <a:ext cx="4073845" cy="1339156"/>
          </a:xfrm>
          <a:prstGeom prst="straightConnector1">
            <a:avLst/>
          </a:prstGeom>
          <a:ln>
            <a:headEnd type="triangle" w="med" len="med"/>
            <a:tailEnd type="triangle" w="lg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3" name="Gerade Verbindung mit Pfeil 572">
            <a:extLst>
              <a:ext uri="{FF2B5EF4-FFF2-40B4-BE49-F238E27FC236}">
                <a16:creationId xmlns:a16="http://schemas.microsoft.com/office/drawing/2014/main" id="{ABC5A834-C79D-4337-B9C7-6473E913961C}"/>
              </a:ext>
            </a:extLst>
          </p:cNvPr>
          <p:cNvCxnSpPr>
            <a:cxnSpLocks/>
            <a:stCxn id="552" idx="1"/>
            <a:endCxn id="91" idx="3"/>
          </p:cNvCxnSpPr>
          <p:nvPr/>
        </p:nvCxnSpPr>
        <p:spPr>
          <a:xfrm flipV="1">
            <a:off x="-23963623" y="6851993"/>
            <a:ext cx="3747922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 Verbindung mit Pfeil 575">
            <a:extLst>
              <a:ext uri="{FF2B5EF4-FFF2-40B4-BE49-F238E27FC236}">
                <a16:creationId xmlns:a16="http://schemas.microsoft.com/office/drawing/2014/main" id="{D1829B3B-FD69-418F-9803-A465356E86A7}"/>
              </a:ext>
            </a:extLst>
          </p:cNvPr>
          <p:cNvCxnSpPr>
            <a:cxnSpLocks/>
            <a:stCxn id="553" idx="1"/>
            <a:endCxn id="91" idx="3"/>
          </p:cNvCxnSpPr>
          <p:nvPr/>
        </p:nvCxnSpPr>
        <p:spPr>
          <a:xfrm flipV="1">
            <a:off x="-26118349" y="6851993"/>
            <a:ext cx="5902648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Gerade Verbindung mit Pfeil 578">
            <a:extLst>
              <a:ext uri="{FF2B5EF4-FFF2-40B4-BE49-F238E27FC236}">
                <a16:creationId xmlns:a16="http://schemas.microsoft.com/office/drawing/2014/main" id="{6E4E22AE-985D-4FC8-A0D7-4D3F40CE9409}"/>
              </a:ext>
            </a:extLst>
          </p:cNvPr>
          <p:cNvCxnSpPr>
            <a:cxnSpLocks/>
            <a:stCxn id="554" idx="1"/>
            <a:endCxn id="91" idx="3"/>
          </p:cNvCxnSpPr>
          <p:nvPr/>
        </p:nvCxnSpPr>
        <p:spPr>
          <a:xfrm flipV="1">
            <a:off x="-28162955" y="6851993"/>
            <a:ext cx="7947254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Gerade Verbindung mit Pfeil 581">
            <a:extLst>
              <a:ext uri="{FF2B5EF4-FFF2-40B4-BE49-F238E27FC236}">
                <a16:creationId xmlns:a16="http://schemas.microsoft.com/office/drawing/2014/main" id="{FDDADD8E-ACC9-41E1-8281-5B9FEE0C4A22}"/>
              </a:ext>
            </a:extLst>
          </p:cNvPr>
          <p:cNvCxnSpPr>
            <a:cxnSpLocks/>
            <a:stCxn id="554" idx="1"/>
            <a:endCxn id="550" idx="3"/>
          </p:cNvCxnSpPr>
          <p:nvPr/>
        </p:nvCxnSpPr>
        <p:spPr>
          <a:xfrm flipV="1">
            <a:off x="-28162955" y="6851993"/>
            <a:ext cx="6028135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Gerade Verbindung mit Pfeil 584">
            <a:extLst>
              <a:ext uri="{FF2B5EF4-FFF2-40B4-BE49-F238E27FC236}">
                <a16:creationId xmlns:a16="http://schemas.microsoft.com/office/drawing/2014/main" id="{D35871F3-F830-41A8-926A-7A8D4039D865}"/>
              </a:ext>
            </a:extLst>
          </p:cNvPr>
          <p:cNvCxnSpPr>
            <a:cxnSpLocks/>
            <a:stCxn id="553" idx="1"/>
            <a:endCxn id="550" idx="3"/>
          </p:cNvCxnSpPr>
          <p:nvPr/>
        </p:nvCxnSpPr>
        <p:spPr>
          <a:xfrm flipV="1">
            <a:off x="-26118349" y="6851993"/>
            <a:ext cx="398352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Gerade Verbindung mit Pfeil 587">
            <a:extLst>
              <a:ext uri="{FF2B5EF4-FFF2-40B4-BE49-F238E27FC236}">
                <a16:creationId xmlns:a16="http://schemas.microsoft.com/office/drawing/2014/main" id="{C0D9E936-6A14-460B-8DB8-9A1532EDF364}"/>
              </a:ext>
            </a:extLst>
          </p:cNvPr>
          <p:cNvCxnSpPr>
            <a:cxnSpLocks/>
            <a:stCxn id="552" idx="1"/>
            <a:endCxn id="550" idx="3"/>
          </p:cNvCxnSpPr>
          <p:nvPr/>
        </p:nvCxnSpPr>
        <p:spPr>
          <a:xfrm flipV="1">
            <a:off x="-23963623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AE03ABEF-1FDC-4382-B9A2-8DFA5E8EA0C0}"/>
              </a:ext>
            </a:extLst>
          </p:cNvPr>
          <p:cNvCxnSpPr>
            <a:cxnSpLocks/>
            <a:stCxn id="552" idx="1"/>
            <a:endCxn id="551" idx="3"/>
          </p:cNvCxnSpPr>
          <p:nvPr/>
        </p:nvCxnSpPr>
        <p:spPr>
          <a:xfrm flipH="1" flipV="1">
            <a:off x="-24289546" y="6851993"/>
            <a:ext cx="32592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Gerade Verbindung mit Pfeil 593">
            <a:extLst>
              <a:ext uri="{FF2B5EF4-FFF2-40B4-BE49-F238E27FC236}">
                <a16:creationId xmlns:a16="http://schemas.microsoft.com/office/drawing/2014/main" id="{DF1BA7B7-33D1-4D3A-B837-670B985D4DF6}"/>
              </a:ext>
            </a:extLst>
          </p:cNvPr>
          <p:cNvCxnSpPr>
            <a:cxnSpLocks/>
            <a:stCxn id="553" idx="1"/>
            <a:endCxn id="551" idx="3"/>
          </p:cNvCxnSpPr>
          <p:nvPr/>
        </p:nvCxnSpPr>
        <p:spPr>
          <a:xfrm flipV="1">
            <a:off x="-26118349" y="6851993"/>
            <a:ext cx="1828803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Gerade Verbindung mit Pfeil 596">
            <a:extLst>
              <a:ext uri="{FF2B5EF4-FFF2-40B4-BE49-F238E27FC236}">
                <a16:creationId xmlns:a16="http://schemas.microsoft.com/office/drawing/2014/main" id="{BDF39675-CEDE-4272-9E5A-60FD73878ED4}"/>
              </a:ext>
            </a:extLst>
          </p:cNvPr>
          <p:cNvCxnSpPr>
            <a:cxnSpLocks/>
            <a:stCxn id="554" idx="1"/>
            <a:endCxn id="551" idx="3"/>
          </p:cNvCxnSpPr>
          <p:nvPr/>
        </p:nvCxnSpPr>
        <p:spPr>
          <a:xfrm flipV="1">
            <a:off x="-28162955" y="6851993"/>
            <a:ext cx="3873409" cy="1339156"/>
          </a:xfrm>
          <a:prstGeom prst="straightConnector1">
            <a:avLst/>
          </a:prstGeom>
          <a:ln w="15875">
            <a:solidFill>
              <a:srgbClr val="92A2BD"/>
            </a:solidFill>
            <a:headEnd type="triangl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Bogen 606">
            <a:extLst>
              <a:ext uri="{FF2B5EF4-FFF2-40B4-BE49-F238E27FC236}">
                <a16:creationId xmlns:a16="http://schemas.microsoft.com/office/drawing/2014/main" id="{2218F13A-E959-4F49-BB93-B117FBE1823C}"/>
              </a:ext>
            </a:extLst>
          </p:cNvPr>
          <p:cNvSpPr/>
          <p:nvPr/>
        </p:nvSpPr>
        <p:spPr>
          <a:xfrm>
            <a:off x="-29208578" y="3339665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8" name="Bogen 607">
            <a:extLst>
              <a:ext uri="{FF2B5EF4-FFF2-40B4-BE49-F238E27FC236}">
                <a16:creationId xmlns:a16="http://schemas.microsoft.com/office/drawing/2014/main" id="{2B5E9420-2BBF-4C42-A4DB-09306E7212FD}"/>
              </a:ext>
            </a:extLst>
          </p:cNvPr>
          <p:cNvSpPr/>
          <p:nvPr/>
        </p:nvSpPr>
        <p:spPr>
          <a:xfrm>
            <a:off x="-31209447" y="3256089"/>
            <a:ext cx="7266446" cy="5266741"/>
          </a:xfrm>
          <a:prstGeom prst="arc">
            <a:avLst>
              <a:gd name="adj1" fmla="val 680425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Bogen 608">
            <a:extLst>
              <a:ext uri="{FF2B5EF4-FFF2-40B4-BE49-F238E27FC236}">
                <a16:creationId xmlns:a16="http://schemas.microsoft.com/office/drawing/2014/main" id="{74456620-8293-411E-8C6B-A038A279307E}"/>
              </a:ext>
            </a:extLst>
          </p:cNvPr>
          <p:cNvSpPr/>
          <p:nvPr/>
        </p:nvSpPr>
        <p:spPr>
          <a:xfrm>
            <a:off x="-27374859" y="3315083"/>
            <a:ext cx="6911001" cy="5266741"/>
          </a:xfrm>
          <a:prstGeom prst="arc">
            <a:avLst>
              <a:gd name="adj1" fmla="val 6462013"/>
              <a:gd name="adj2" fmla="val 21107671"/>
            </a:avLst>
          </a:prstGeom>
          <a:ln w="15875">
            <a:solidFill>
              <a:srgbClr val="92A2BD"/>
            </a:solidFill>
            <a:prstDash val="dash"/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0" name="Pfeil: nach rechts 609">
            <a:extLst>
              <a:ext uri="{FF2B5EF4-FFF2-40B4-BE49-F238E27FC236}">
                <a16:creationId xmlns:a16="http://schemas.microsoft.com/office/drawing/2014/main" id="{B9E65090-9949-4387-9B9C-E7CB9CE11CBC}"/>
              </a:ext>
            </a:extLst>
          </p:cNvPr>
          <p:cNvSpPr/>
          <p:nvPr/>
        </p:nvSpPr>
        <p:spPr>
          <a:xfrm>
            <a:off x="-15693391" y="6196461"/>
            <a:ext cx="2471899" cy="498569"/>
          </a:xfrm>
          <a:prstGeom prst="rightArrow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3400"/>
          </a:p>
        </p:txBody>
      </p:sp>
      <p:sp>
        <p:nvSpPr>
          <p:cNvPr id="611" name="Textfeld 610">
            <a:extLst>
              <a:ext uri="{FF2B5EF4-FFF2-40B4-BE49-F238E27FC236}">
                <a16:creationId xmlns:a16="http://schemas.microsoft.com/office/drawing/2014/main" id="{D52482DB-9F51-4193-B48A-EC837B4E7C4C}"/>
              </a:ext>
            </a:extLst>
          </p:cNvPr>
          <p:cNvSpPr txBox="1"/>
          <p:nvPr/>
        </p:nvSpPr>
        <p:spPr>
          <a:xfrm>
            <a:off x="-31962143" y="-3632122"/>
            <a:ext cx="19212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Recurrent</a:t>
            </a:r>
            <a:r>
              <a:rPr lang="de-DE" sz="3200" dirty="0"/>
              <a:t> </a:t>
            </a:r>
            <a:r>
              <a:rPr lang="de-DE" sz="3200" dirty="0" err="1"/>
              <a:t>Neural</a:t>
            </a:r>
            <a:r>
              <a:rPr lang="de-DE" sz="3200" dirty="0"/>
              <a:t> Networks</a:t>
            </a:r>
          </a:p>
          <a:p>
            <a:endParaRPr lang="de-DE" sz="2800" dirty="0"/>
          </a:p>
          <a:p>
            <a:r>
              <a:rPr lang="de-DE" sz="2400" dirty="0" err="1"/>
              <a:t>Folded</a:t>
            </a:r>
            <a:r>
              <a:rPr lang="de-DE" sz="2400" dirty="0"/>
              <a:t> = </a:t>
            </a:r>
            <a:r>
              <a:rPr lang="de-DE" sz="2400" dirty="0" err="1"/>
              <a:t>left</a:t>
            </a:r>
            <a:endParaRPr lang="de-DE" sz="2400" dirty="0"/>
          </a:p>
          <a:p>
            <a:r>
              <a:rPr lang="de-DE" sz="2400" dirty="0" err="1"/>
              <a:t>Unfolded</a:t>
            </a:r>
            <a:r>
              <a:rPr lang="de-DE" sz="2400" dirty="0"/>
              <a:t> = </a:t>
            </a:r>
            <a:r>
              <a:rPr lang="de-DE" sz="2400" dirty="0" err="1"/>
              <a:t>right</a:t>
            </a:r>
            <a:endParaRPr lang="de-DE" sz="2400" dirty="0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33BBA683-6227-449E-82A8-AC82FF50CA54}"/>
              </a:ext>
            </a:extLst>
          </p:cNvPr>
          <p:cNvSpPr txBox="1"/>
          <p:nvPr/>
        </p:nvSpPr>
        <p:spPr>
          <a:xfrm>
            <a:off x="-29441763" y="12521271"/>
            <a:ext cx="1921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Legend: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EC7ADB-DE93-4911-913E-A09C9C8C7C1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0838" y="0"/>
            <a:ext cx="11850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8C3A2-D828-425E-B44E-F335C81F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Modelling</a:t>
            </a:r>
            <a:br>
              <a:rPr lang="en-US" dirty="0"/>
            </a:br>
            <a:r>
              <a:rPr lang="en-US" sz="2000" dirty="0"/>
              <a:t>slide 133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897D25-656B-40F7-96C8-02E06016EA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Analytics @ FG-C-4 | FG-C-4 | 28th July 2016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05A56E-53E0-4EC4-9D41-8D28AB74E7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page </a:t>
            </a:r>
            <a:fld id="{AA807A42-CF27-4B84-8583-18EBE418342E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36CDE2C-B258-42C2-8A02-0F087C5B6E67}"/>
              </a:ext>
            </a:extLst>
          </p:cNvPr>
          <p:cNvCxnSpPr>
            <a:cxnSpLocks/>
          </p:cNvCxnSpPr>
          <p:nvPr/>
        </p:nvCxnSpPr>
        <p:spPr>
          <a:xfrm flipH="1">
            <a:off x="-10157563" y="9599356"/>
            <a:ext cx="5277785" cy="0"/>
          </a:xfrm>
          <a:prstGeom prst="straightConnector1">
            <a:avLst/>
          </a:prstGeom>
          <a:ln w="88900">
            <a:solidFill>
              <a:srgbClr val="92A2B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42A372E-FF72-4C04-B8A1-65AA7DC995C8}"/>
              </a:ext>
            </a:extLst>
          </p:cNvPr>
          <p:cNvSpPr txBox="1"/>
          <p:nvPr/>
        </p:nvSpPr>
        <p:spPr>
          <a:xfrm>
            <a:off x="-9756971" y="9646393"/>
            <a:ext cx="4972130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back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ward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propagation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= learning</a:t>
            </a:r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7D55E1E-240E-45A5-B044-A47091321F2C}"/>
              </a:ext>
            </a:extLst>
          </p:cNvPr>
          <p:cNvSpPr/>
          <p:nvPr/>
        </p:nvSpPr>
        <p:spPr>
          <a:xfrm>
            <a:off x="-16452185" y="-40164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y</a:t>
            </a:r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42D69D9B-B57B-44D9-A169-3B213E55B214}"/>
              </a:ext>
            </a:extLst>
          </p:cNvPr>
          <p:cNvSpPr/>
          <p:nvPr/>
        </p:nvSpPr>
        <p:spPr>
          <a:xfrm>
            <a:off x="-16452185" y="3474114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o</a:t>
            </a:r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EFAC49BF-15B4-4725-92F7-0E1C5059BCC9}"/>
              </a:ext>
            </a:extLst>
          </p:cNvPr>
          <p:cNvSpPr/>
          <p:nvPr/>
        </p:nvSpPr>
        <p:spPr>
          <a:xfrm>
            <a:off x="-3742149" y="1248968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7D2D372B-E84D-4B9A-A1DC-E86225CF16A8}"/>
              </a:ext>
            </a:extLst>
          </p:cNvPr>
          <p:cNvSpPr/>
          <p:nvPr/>
        </p:nvSpPr>
        <p:spPr>
          <a:xfrm>
            <a:off x="-3742149" y="613937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EFF7C5FC-552F-4993-811C-2D812A00CF90}"/>
              </a:ext>
            </a:extLst>
          </p:cNvPr>
          <p:cNvSpPr/>
          <p:nvPr/>
        </p:nvSpPr>
        <p:spPr>
          <a:xfrm>
            <a:off x="-3742149" y="3335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4EA0D17-6CDB-4F64-9F5B-BD17CD435A45}"/>
              </a:ext>
            </a:extLst>
          </p:cNvPr>
          <p:cNvSpPr txBox="1"/>
          <p:nvPr/>
        </p:nvSpPr>
        <p:spPr>
          <a:xfrm>
            <a:off x="-3100993" y="0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Target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A3CDB54-040C-4414-9420-1135A35228B7}"/>
              </a:ext>
            </a:extLst>
          </p:cNvPr>
          <p:cNvSpPr txBox="1"/>
          <p:nvPr/>
        </p:nvSpPr>
        <p:spPr>
          <a:xfrm>
            <a:off x="-3124660" y="628918"/>
            <a:ext cx="291641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Loss/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error</a:t>
            </a:r>
            <a:r>
              <a:rPr lang="de-DE" sz="2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 </a:t>
            </a:r>
            <a:r>
              <a:rPr lang="de-DE" sz="2800" b="0" i="0" u="none" baseline="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88DDDCE-96FF-40B4-AE95-52045D5B0EFD}"/>
              </a:ext>
            </a:extLst>
          </p:cNvPr>
          <p:cNvSpPr txBox="1"/>
          <p:nvPr/>
        </p:nvSpPr>
        <p:spPr>
          <a:xfrm>
            <a:off x="-3124659" y="1273648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Output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AC66F552-E28A-4404-9C81-24E017878D71}"/>
              </a:ext>
            </a:extLst>
          </p:cNvPr>
          <p:cNvSpPr/>
          <p:nvPr/>
        </p:nvSpPr>
        <p:spPr>
          <a:xfrm>
            <a:off x="-16452185" y="1536235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CBF03F4-8AA8-4D9C-811E-BB8EFFB95DFB}"/>
                  </a:ext>
                </a:extLst>
              </p:cNvPr>
              <p:cNvSpPr/>
              <p:nvPr/>
            </p:nvSpPr>
            <p:spPr>
              <a:xfrm>
                <a:off x="-16659969" y="-1762950"/>
                <a:ext cx="3409950" cy="536856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𝐹𝑜𝑙𝑑𝑒𝑑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de-D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3CBF03F4-8AA8-4D9C-811E-BB8EFFB95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9969" y="-1762950"/>
                <a:ext cx="3409950" cy="536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hteck 89">
            <a:extLst>
              <a:ext uri="{FF2B5EF4-FFF2-40B4-BE49-F238E27FC236}">
                <a16:creationId xmlns:a16="http://schemas.microsoft.com/office/drawing/2014/main" id="{2C4EC7A8-81E3-4933-8CFC-857682ABF9C4}"/>
              </a:ext>
            </a:extLst>
          </p:cNvPr>
          <p:cNvSpPr/>
          <p:nvPr/>
        </p:nvSpPr>
        <p:spPr>
          <a:xfrm>
            <a:off x="-12220456" y="-1762950"/>
            <a:ext cx="8190637" cy="53685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800" i="1" dirty="0" err="1">
                <a:solidFill>
                  <a:schemeClr val="tx1"/>
                </a:solidFill>
                <a:latin typeface="Cambria Math" panose="02040503050406030204" pitchFamily="18" charset="0"/>
              </a:rPr>
              <a:t>Unfolded</a:t>
            </a:r>
            <a:r>
              <a:rPr lang="de-DE" sz="2800" i="1" dirty="0">
                <a:solidFill>
                  <a:schemeClr val="tx1"/>
                </a:solidFill>
                <a:latin typeface="Cambria Math" panose="02040503050406030204" pitchFamily="18" charset="0"/>
              </a:rPr>
              <a:t> RNN</a:t>
            </a:r>
          </a:p>
        </p:txBody>
      </p:sp>
      <p:sp>
        <p:nvSpPr>
          <p:cNvPr id="91" name="Freihandform: Form 90">
            <a:extLst>
              <a:ext uri="{FF2B5EF4-FFF2-40B4-BE49-F238E27FC236}">
                <a16:creationId xmlns:a16="http://schemas.microsoft.com/office/drawing/2014/main" id="{8A1E51A0-1CDC-4537-8430-CDDCDF3DD572}"/>
              </a:ext>
            </a:extLst>
          </p:cNvPr>
          <p:cNvSpPr/>
          <p:nvPr/>
        </p:nvSpPr>
        <p:spPr>
          <a:xfrm>
            <a:off x="-16452185" y="541199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976F5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dirty="0"/>
              <a:t>h</a:t>
            </a:r>
            <a:endParaRPr lang="de-DE" sz="3400" kern="1200" dirty="0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77FEDA82-0471-430E-B815-316DC54B1492}"/>
              </a:ext>
            </a:extLst>
          </p:cNvPr>
          <p:cNvSpPr/>
          <p:nvPr/>
        </p:nvSpPr>
        <p:spPr>
          <a:xfrm>
            <a:off x="-3742149" y="1930274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976F5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5C88A520-6EF0-4F30-AA61-C84D911150A0}"/>
              </a:ext>
            </a:extLst>
          </p:cNvPr>
          <p:cNvSpPr txBox="1"/>
          <p:nvPr/>
        </p:nvSpPr>
        <p:spPr>
          <a:xfrm>
            <a:off x="-3124659" y="1936666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State at time t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1B4D154F-8EAF-48FE-8ED3-C793E1E7F735}"/>
              </a:ext>
            </a:extLst>
          </p:cNvPr>
          <p:cNvSpPr/>
          <p:nvPr/>
        </p:nvSpPr>
        <p:spPr>
          <a:xfrm>
            <a:off x="-3742149" y="2656962"/>
            <a:ext cx="540000" cy="5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8BA68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2000" kern="12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DC3AD97-5A2E-42B1-9611-5300C32DDAE1}"/>
              </a:ext>
            </a:extLst>
          </p:cNvPr>
          <p:cNvSpPr txBox="1"/>
          <p:nvPr/>
        </p:nvSpPr>
        <p:spPr>
          <a:xfrm>
            <a:off x="-3124659" y="2681642"/>
            <a:ext cx="2373682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Input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vector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6A0702B6-ED75-44A3-A9B3-7D1D212C8E7B}"/>
              </a:ext>
            </a:extLst>
          </p:cNvPr>
          <p:cNvSpPr/>
          <p:nvPr/>
        </p:nvSpPr>
        <p:spPr>
          <a:xfrm>
            <a:off x="-16452185" y="7349873"/>
            <a:ext cx="1440000" cy="1440000"/>
          </a:xfrm>
          <a:custGeom>
            <a:avLst/>
            <a:gdLst>
              <a:gd name="connsiteX0" fmla="*/ 0 w 1635124"/>
              <a:gd name="connsiteY0" fmla="*/ 817562 h 1635124"/>
              <a:gd name="connsiteX1" fmla="*/ 817562 w 1635124"/>
              <a:gd name="connsiteY1" fmla="*/ 0 h 1635124"/>
              <a:gd name="connsiteX2" fmla="*/ 1635124 w 1635124"/>
              <a:gd name="connsiteY2" fmla="*/ 817562 h 1635124"/>
              <a:gd name="connsiteX3" fmla="*/ 817562 w 1635124"/>
              <a:gd name="connsiteY3" fmla="*/ 1635124 h 1635124"/>
              <a:gd name="connsiteX4" fmla="*/ 0 w 1635124"/>
              <a:gd name="connsiteY4" fmla="*/ 817562 h 16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124" h="1635124">
                <a:moveTo>
                  <a:pt x="0" y="817562"/>
                </a:moveTo>
                <a:cubicBezTo>
                  <a:pt x="0" y="366035"/>
                  <a:pt x="366035" y="0"/>
                  <a:pt x="817562" y="0"/>
                </a:cubicBezTo>
                <a:cubicBezTo>
                  <a:pt x="1269089" y="0"/>
                  <a:pt x="1635124" y="366035"/>
                  <a:pt x="1635124" y="817562"/>
                </a:cubicBezTo>
                <a:cubicBezTo>
                  <a:pt x="1635124" y="1269089"/>
                  <a:pt x="1269089" y="1635124"/>
                  <a:pt x="817562" y="1635124"/>
                </a:cubicBezTo>
                <a:cubicBezTo>
                  <a:pt x="366035" y="1635124"/>
                  <a:pt x="0" y="1269089"/>
                  <a:pt x="0" y="817562"/>
                </a:cubicBezTo>
                <a:close/>
              </a:path>
            </a:pathLst>
          </a:custGeom>
          <a:solidFill>
            <a:srgbClr val="8BA68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7718" tIns="287718" rIns="287718" bIns="287718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400" kern="1200" dirty="0"/>
              <a:t>x</a:t>
            </a: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E34787-7796-453C-BEDC-BF7B7AF600C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-15732185" y="1038356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14EFB57-3319-4AD6-915A-05BE2BBD3F35}"/>
              </a:ext>
            </a:extLst>
          </p:cNvPr>
          <p:cNvCxnSpPr>
            <a:cxnSpLocks/>
            <a:stCxn id="81" idx="1"/>
            <a:endCxn id="88" idx="3"/>
          </p:cNvCxnSpPr>
          <p:nvPr/>
        </p:nvCxnSpPr>
        <p:spPr>
          <a:xfrm flipV="1">
            <a:off x="-15732185" y="2976235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CE3A7717-5BB3-4E2B-933A-07374502B6CD}"/>
              </a:ext>
            </a:extLst>
          </p:cNvPr>
          <p:cNvCxnSpPr>
            <a:cxnSpLocks/>
            <a:stCxn id="91" idx="1"/>
            <a:endCxn id="81" idx="3"/>
          </p:cNvCxnSpPr>
          <p:nvPr/>
        </p:nvCxnSpPr>
        <p:spPr>
          <a:xfrm flipV="1">
            <a:off x="-15732185" y="4914114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C059BCC-2278-4AF1-8844-0D87B241AFAB}"/>
              </a:ext>
            </a:extLst>
          </p:cNvPr>
          <p:cNvCxnSpPr>
            <a:cxnSpLocks/>
            <a:stCxn id="96" idx="1"/>
            <a:endCxn id="91" idx="3"/>
          </p:cNvCxnSpPr>
          <p:nvPr/>
        </p:nvCxnSpPr>
        <p:spPr>
          <a:xfrm flipV="1">
            <a:off x="-15732185" y="6851993"/>
            <a:ext cx="0" cy="497880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feil: 180-Grad 100">
            <a:extLst>
              <a:ext uri="{FF2B5EF4-FFF2-40B4-BE49-F238E27FC236}">
                <a16:creationId xmlns:a16="http://schemas.microsoft.com/office/drawing/2014/main" id="{06829E4F-4D52-4B00-A9A4-ACEE68A070DE}"/>
              </a:ext>
            </a:extLst>
          </p:cNvPr>
          <p:cNvSpPr/>
          <p:nvPr/>
        </p:nvSpPr>
        <p:spPr>
          <a:xfrm rot="5400000">
            <a:off x="-14728111" y="5430928"/>
            <a:ext cx="1042133" cy="1610284"/>
          </a:xfrm>
          <a:prstGeom prst="uturnArrow">
            <a:avLst>
              <a:gd name="adj1" fmla="val 7255"/>
              <a:gd name="adj2" fmla="val 25000"/>
              <a:gd name="adj3" fmla="val 42745"/>
              <a:gd name="adj4" fmla="val 43750"/>
              <a:gd name="adj5" fmla="val 10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4AACF6F7-8EC1-423E-9D98-A58A45A24566}"/>
                  </a:ext>
                </a:extLst>
              </p:cNvPr>
              <p:cNvSpPr/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Freihandform: Form 101">
                <a:extLst>
                  <a:ext uri="{FF2B5EF4-FFF2-40B4-BE49-F238E27FC236}">
                    <a16:creationId xmlns:a16="http://schemas.microsoft.com/office/drawing/2014/main" id="{4AACF6F7-8EC1-423E-9D98-A58A45A24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60860DFB-0F63-434F-9381-AE135864B17C}"/>
                  </a:ext>
                </a:extLst>
              </p:cNvPr>
              <p:cNvSpPr/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60860DFB-0F63-434F-9381-AE135864B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reihandform: Form 103">
                <a:extLst>
                  <a:ext uri="{FF2B5EF4-FFF2-40B4-BE49-F238E27FC236}">
                    <a16:creationId xmlns:a16="http://schemas.microsoft.com/office/drawing/2014/main" id="{84A6D8CA-52B9-4ECC-8221-6182EA282744}"/>
                  </a:ext>
                </a:extLst>
              </p:cNvPr>
              <p:cNvSpPr/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Freihandform: Form 103">
                <a:extLst>
                  <a:ext uri="{FF2B5EF4-FFF2-40B4-BE49-F238E27FC236}">
                    <a16:creationId xmlns:a16="http://schemas.microsoft.com/office/drawing/2014/main" id="{84A6D8CA-52B9-4ECC-8221-6182EA282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Freihandform: Form 104">
                <a:extLst>
                  <a:ext uri="{FF2B5EF4-FFF2-40B4-BE49-F238E27FC236}">
                    <a16:creationId xmlns:a16="http://schemas.microsoft.com/office/drawing/2014/main" id="{C58F30F8-E61A-474B-AEBD-8627ED7F5319}"/>
                  </a:ext>
                </a:extLst>
              </p:cNvPr>
              <p:cNvSpPr/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976F5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Freihandform: Form 104">
                <a:extLst>
                  <a:ext uri="{FF2B5EF4-FFF2-40B4-BE49-F238E27FC236}">
                    <a16:creationId xmlns:a16="http://schemas.microsoft.com/office/drawing/2014/main" id="{C58F30F8-E61A-474B-AEBD-8627ED7F5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Freihandform: Form 105">
                <a:extLst>
                  <a:ext uri="{FF2B5EF4-FFF2-40B4-BE49-F238E27FC236}">
                    <a16:creationId xmlns:a16="http://schemas.microsoft.com/office/drawing/2014/main" id="{F43146BB-3B5B-4472-B2E0-E664E55C631D}"/>
                  </a:ext>
                </a:extLst>
              </p:cNvPr>
              <p:cNvSpPr/>
              <p:nvPr/>
            </p:nvSpPr>
            <p:spPr>
              <a:xfrm>
                <a:off x="-10474243" y="734987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8BA68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6" name="Freihandform: Form 105">
                <a:extLst>
                  <a:ext uri="{FF2B5EF4-FFF2-40B4-BE49-F238E27FC236}">
                    <a16:creationId xmlns:a16="http://schemas.microsoft.com/office/drawing/2014/main" id="{F43146BB-3B5B-4472-B2E0-E664E55C6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74243" y="734987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2B19B1A-72EA-470B-8678-C2707AD1DBBA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-9754243" y="1038356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565EF5E-C409-48F5-9E4C-A1C5024EF026}"/>
              </a:ext>
            </a:extLst>
          </p:cNvPr>
          <p:cNvCxnSpPr>
            <a:cxnSpLocks/>
            <a:stCxn id="103" idx="1"/>
            <a:endCxn id="104" idx="3"/>
          </p:cNvCxnSpPr>
          <p:nvPr/>
        </p:nvCxnSpPr>
        <p:spPr>
          <a:xfrm flipV="1">
            <a:off x="-9754243" y="2976235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17B25F90-FB5D-4D31-9C88-9F0BCACE1D28}"/>
              </a:ext>
            </a:extLst>
          </p:cNvPr>
          <p:cNvCxnSpPr>
            <a:cxnSpLocks/>
            <a:stCxn id="105" idx="1"/>
            <a:endCxn id="103" idx="3"/>
          </p:cNvCxnSpPr>
          <p:nvPr/>
        </p:nvCxnSpPr>
        <p:spPr>
          <a:xfrm flipV="1">
            <a:off x="-9754243" y="4914114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D20E97C-315A-4692-B677-FE0D88BBF9F3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flipV="1">
            <a:off x="-9754243" y="6851993"/>
            <a:ext cx="0" cy="497880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Freihandform: Form 110">
                <a:extLst>
                  <a:ext uri="{FF2B5EF4-FFF2-40B4-BE49-F238E27FC236}">
                    <a16:creationId xmlns:a16="http://schemas.microsoft.com/office/drawing/2014/main" id="{9867EFEA-E2D1-4543-BEA8-21DB61D13A1B}"/>
                  </a:ext>
                </a:extLst>
              </p:cNvPr>
              <p:cNvSpPr/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Freihandform: Form 110">
                <a:extLst>
                  <a:ext uri="{FF2B5EF4-FFF2-40B4-BE49-F238E27FC236}">
                    <a16:creationId xmlns:a16="http://schemas.microsoft.com/office/drawing/2014/main" id="{9867EFEA-E2D1-4543-BEA8-21DB61D13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Freihandform: Form 111">
                <a:extLst>
                  <a:ext uri="{FF2B5EF4-FFF2-40B4-BE49-F238E27FC236}">
                    <a16:creationId xmlns:a16="http://schemas.microsoft.com/office/drawing/2014/main" id="{CF6AE493-AFF3-40D0-A2F7-6138E6959AF2}"/>
                  </a:ext>
                </a:extLst>
              </p:cNvPr>
              <p:cNvSpPr/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112" name="Freihandform: Form 111">
                <a:extLst>
                  <a:ext uri="{FF2B5EF4-FFF2-40B4-BE49-F238E27FC236}">
                    <a16:creationId xmlns:a16="http://schemas.microsoft.com/office/drawing/2014/main" id="{CF6AE493-AFF3-40D0-A2F7-6138E6959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Freihandform: Form 112">
                <a:extLst>
                  <a:ext uri="{FF2B5EF4-FFF2-40B4-BE49-F238E27FC236}">
                    <a16:creationId xmlns:a16="http://schemas.microsoft.com/office/drawing/2014/main" id="{FA6DFFFF-E758-40A2-B7AD-74F37B1D6BED}"/>
                  </a:ext>
                </a:extLst>
              </p:cNvPr>
              <p:cNvSpPr/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Freihandform: Form 112">
                <a:extLst>
                  <a:ext uri="{FF2B5EF4-FFF2-40B4-BE49-F238E27FC236}">
                    <a16:creationId xmlns:a16="http://schemas.microsoft.com/office/drawing/2014/main" id="{FA6DFFFF-E758-40A2-B7AD-74F37B1D6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Freihandform: Form 113">
                <a:extLst>
                  <a:ext uri="{FF2B5EF4-FFF2-40B4-BE49-F238E27FC236}">
                    <a16:creationId xmlns:a16="http://schemas.microsoft.com/office/drawing/2014/main" id="{1C5D62F3-0121-4726-8969-F4AB235A60D5}"/>
                  </a:ext>
                </a:extLst>
              </p:cNvPr>
              <p:cNvSpPr/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976F5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Freihandform: Form 113">
                <a:extLst>
                  <a:ext uri="{FF2B5EF4-FFF2-40B4-BE49-F238E27FC236}">
                    <a16:creationId xmlns:a16="http://schemas.microsoft.com/office/drawing/2014/main" id="{1C5D62F3-0121-4726-8969-F4AB235A6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reihandform: Form 114">
                <a:extLst>
                  <a:ext uri="{FF2B5EF4-FFF2-40B4-BE49-F238E27FC236}">
                    <a16:creationId xmlns:a16="http://schemas.microsoft.com/office/drawing/2014/main" id="{95DDC97E-1684-4021-BBAD-B7B1C6260DAC}"/>
                  </a:ext>
                </a:extLst>
              </p:cNvPr>
              <p:cNvSpPr/>
              <p:nvPr/>
            </p:nvSpPr>
            <p:spPr>
              <a:xfrm>
                <a:off x="-8236330" y="734987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8BA68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Freihandform: Form 114">
                <a:extLst>
                  <a:ext uri="{FF2B5EF4-FFF2-40B4-BE49-F238E27FC236}">
                    <a16:creationId xmlns:a16="http://schemas.microsoft.com/office/drawing/2014/main" id="{95DDC97E-1684-4021-BBAD-B7B1C6260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36330" y="734987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CC6447AA-8DF2-4077-9EAF-9828A0DCCDEF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-7516330" y="1038356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8FF4CF4-654A-4861-A99A-5A9544527848}"/>
              </a:ext>
            </a:extLst>
          </p:cNvPr>
          <p:cNvCxnSpPr>
            <a:cxnSpLocks/>
            <a:stCxn id="112" idx="1"/>
            <a:endCxn id="113" idx="3"/>
          </p:cNvCxnSpPr>
          <p:nvPr/>
        </p:nvCxnSpPr>
        <p:spPr>
          <a:xfrm flipV="1">
            <a:off x="-7516330" y="2976235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18E220B7-01F1-437F-B090-7D26BF9B2EFB}"/>
              </a:ext>
            </a:extLst>
          </p:cNvPr>
          <p:cNvCxnSpPr>
            <a:cxnSpLocks/>
            <a:stCxn id="114" idx="1"/>
            <a:endCxn id="112" idx="3"/>
          </p:cNvCxnSpPr>
          <p:nvPr/>
        </p:nvCxnSpPr>
        <p:spPr>
          <a:xfrm flipV="1">
            <a:off x="-7516330" y="4914114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D1A6B83-09E8-418B-9DA8-7B81B742FDB3}"/>
              </a:ext>
            </a:extLst>
          </p:cNvPr>
          <p:cNvCxnSpPr>
            <a:cxnSpLocks/>
            <a:stCxn id="115" idx="1"/>
            <a:endCxn id="114" idx="3"/>
          </p:cNvCxnSpPr>
          <p:nvPr/>
        </p:nvCxnSpPr>
        <p:spPr>
          <a:xfrm flipV="1">
            <a:off x="-7516330" y="6851993"/>
            <a:ext cx="0" cy="497880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reihandform: Form 119">
                <a:extLst>
                  <a:ext uri="{FF2B5EF4-FFF2-40B4-BE49-F238E27FC236}">
                    <a16:creationId xmlns:a16="http://schemas.microsoft.com/office/drawing/2014/main" id="{30FC3696-AC9E-45C0-B97E-11C5522CCEB1}"/>
                  </a:ext>
                </a:extLst>
              </p:cNvPr>
              <p:cNvSpPr/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Freihandform: Form 119">
                <a:extLst>
                  <a:ext uri="{FF2B5EF4-FFF2-40B4-BE49-F238E27FC236}">
                    <a16:creationId xmlns:a16="http://schemas.microsoft.com/office/drawing/2014/main" id="{30FC3696-AC9E-45C0-B97E-11C5522C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-40164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Freihandform: Form 120">
                <a:extLst>
                  <a:ext uri="{FF2B5EF4-FFF2-40B4-BE49-F238E27FC236}">
                    <a16:creationId xmlns:a16="http://schemas.microsoft.com/office/drawing/2014/main" id="{463C7A5F-A41C-41E7-B6CE-4D1A232EB9BC}"/>
                  </a:ext>
                </a:extLst>
              </p:cNvPr>
              <p:cNvSpPr/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121" name="Freihandform: Form 120">
                <a:extLst>
                  <a:ext uri="{FF2B5EF4-FFF2-40B4-BE49-F238E27FC236}">
                    <a16:creationId xmlns:a16="http://schemas.microsoft.com/office/drawing/2014/main" id="{463C7A5F-A41C-41E7-B6CE-4D1A232EB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3474114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Freihandform: Form 121">
                <a:extLst>
                  <a:ext uri="{FF2B5EF4-FFF2-40B4-BE49-F238E27FC236}">
                    <a16:creationId xmlns:a16="http://schemas.microsoft.com/office/drawing/2014/main" id="{F8BEDCEC-DAFC-4E5B-B527-F73B129020BC}"/>
                  </a:ext>
                </a:extLst>
              </p:cNvPr>
              <p:cNvSpPr/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6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Freihandform: Form 121">
                <a:extLst>
                  <a:ext uri="{FF2B5EF4-FFF2-40B4-BE49-F238E27FC236}">
                    <a16:creationId xmlns:a16="http://schemas.microsoft.com/office/drawing/2014/main" id="{F8BEDCEC-DAFC-4E5B-B527-F73B12902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1536235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Freihandform: Form 122">
                <a:extLst>
                  <a:ext uri="{FF2B5EF4-FFF2-40B4-BE49-F238E27FC236}">
                    <a16:creationId xmlns:a16="http://schemas.microsoft.com/office/drawing/2014/main" id="{32B81A45-64CF-4CED-9396-C26251CA663B}"/>
                  </a:ext>
                </a:extLst>
              </p:cNvPr>
              <p:cNvSpPr/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976F5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dirty="0"/>
              </a:p>
            </p:txBody>
          </p:sp>
        </mc:Choice>
        <mc:Fallback xmlns="">
          <p:sp>
            <p:nvSpPr>
              <p:cNvPr id="123" name="Freihandform: Form 122">
                <a:extLst>
                  <a:ext uri="{FF2B5EF4-FFF2-40B4-BE49-F238E27FC236}">
                    <a16:creationId xmlns:a16="http://schemas.microsoft.com/office/drawing/2014/main" id="{32B81A45-64CF-4CED-9396-C26251CA6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Freihandform: Form 123">
                <a:extLst>
                  <a:ext uri="{FF2B5EF4-FFF2-40B4-BE49-F238E27FC236}">
                    <a16:creationId xmlns:a16="http://schemas.microsoft.com/office/drawing/2014/main" id="{4B50E7C1-FC82-4D2D-9CA7-2CE2838CF37A}"/>
                  </a:ext>
                </a:extLst>
              </p:cNvPr>
              <p:cNvSpPr/>
              <p:nvPr/>
            </p:nvSpPr>
            <p:spPr>
              <a:xfrm>
                <a:off x="-6132444" y="734987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8BA68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Freihandform: Form 123">
                <a:extLst>
                  <a:ext uri="{FF2B5EF4-FFF2-40B4-BE49-F238E27FC236}">
                    <a16:creationId xmlns:a16="http://schemas.microsoft.com/office/drawing/2014/main" id="{4B50E7C1-FC82-4D2D-9CA7-2CE2838CF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2444" y="734987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AD992211-CA83-470D-94DA-6E54063EC6D5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-5412444" y="1038356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6EDF4153-CCD8-403E-A695-8E17748025FB}"/>
              </a:ext>
            </a:extLst>
          </p:cNvPr>
          <p:cNvCxnSpPr>
            <a:cxnSpLocks/>
            <a:stCxn id="121" idx="1"/>
            <a:endCxn id="122" idx="3"/>
          </p:cNvCxnSpPr>
          <p:nvPr/>
        </p:nvCxnSpPr>
        <p:spPr>
          <a:xfrm flipV="1">
            <a:off x="-5412444" y="2976235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C3960FD3-2B44-4BB1-BACF-CFE929B601DD}"/>
              </a:ext>
            </a:extLst>
          </p:cNvPr>
          <p:cNvCxnSpPr>
            <a:cxnSpLocks/>
            <a:stCxn id="123" idx="1"/>
            <a:endCxn id="121" idx="3"/>
          </p:cNvCxnSpPr>
          <p:nvPr/>
        </p:nvCxnSpPr>
        <p:spPr>
          <a:xfrm flipV="1">
            <a:off x="-5412444" y="4914114"/>
            <a:ext cx="0" cy="497879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6D1D5DD-E0D0-476A-8AFB-A9F9DFF23705}"/>
              </a:ext>
            </a:extLst>
          </p:cNvPr>
          <p:cNvCxnSpPr>
            <a:cxnSpLocks/>
            <a:stCxn id="124" idx="1"/>
            <a:endCxn id="123" idx="3"/>
          </p:cNvCxnSpPr>
          <p:nvPr/>
        </p:nvCxnSpPr>
        <p:spPr>
          <a:xfrm flipV="1">
            <a:off x="-5412444" y="6851993"/>
            <a:ext cx="0" cy="497880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7436F53-0D5A-4A2C-BAE0-D992D0FDEA9D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>
            <a:off x="-9034243" y="6131993"/>
            <a:ext cx="797913" cy="0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5F8A502E-747F-47E3-9BE4-6A727A0BE471}"/>
              </a:ext>
            </a:extLst>
          </p:cNvPr>
          <p:cNvCxnSpPr>
            <a:cxnSpLocks/>
            <a:stCxn id="114" idx="2"/>
            <a:endCxn id="123" idx="0"/>
          </p:cNvCxnSpPr>
          <p:nvPr/>
        </p:nvCxnSpPr>
        <p:spPr>
          <a:xfrm>
            <a:off x="-6796330" y="6131993"/>
            <a:ext cx="663886" cy="0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18D61249-9C9D-4132-B850-3D0D76EE10ED}"/>
                  </a:ext>
                </a:extLst>
              </p:cNvPr>
              <p:cNvSpPr/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976F5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1" name="Freihandform: Form 130">
                <a:extLst>
                  <a:ext uri="{FF2B5EF4-FFF2-40B4-BE49-F238E27FC236}">
                    <a16:creationId xmlns:a16="http://schemas.microsoft.com/office/drawing/2014/main" id="{18D61249-9C9D-4132-B850-3D0D76EE1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23579" y="5401399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9DC23138-8852-4A79-9C60-28470CB13D7E}"/>
              </a:ext>
            </a:extLst>
          </p:cNvPr>
          <p:cNvCxnSpPr>
            <a:cxnSpLocks/>
            <a:stCxn id="131" idx="2"/>
            <a:endCxn id="105" idx="0"/>
          </p:cNvCxnSpPr>
          <p:nvPr/>
        </p:nvCxnSpPr>
        <p:spPr>
          <a:xfrm>
            <a:off x="-10983579" y="6121399"/>
            <a:ext cx="509336" cy="10594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BBE9DAA6-A062-4274-9385-5CBBE7F9F44E}"/>
                  </a:ext>
                </a:extLst>
              </p:cNvPr>
              <p:cNvSpPr/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rgbClr val="976F5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718" tIns="287718" rIns="287718" bIns="287718" numCol="1" spcCol="1270" anchor="ctr" anchorCtr="0">
                <a:noAutofit/>
              </a:bodyPr>
              <a:lstStyle/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  <a:p>
                <a:pPr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400" i="1">
                              <a:latin typeface="Cambria Math" panose="02040503050406030204" pitchFamily="18" charset="0"/>
                            </a:rPr>
                            <m:t>(…)</m:t>
                          </m:r>
                        </m:sup>
                      </m:sSup>
                    </m:oMath>
                  </m:oMathPara>
                </a14:m>
                <a:endParaRPr lang="de-DE" sz="3400" i="1" dirty="0">
                  <a:latin typeface="Cambria Math" panose="02040503050406030204" pitchFamily="18" charset="0"/>
                </a:endParaRPr>
              </a:p>
              <a:p>
                <a:pPr marL="0" lvl="0" indent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800" kern="1200" dirty="0"/>
              </a:p>
            </p:txBody>
          </p:sp>
        </mc:Choice>
        <mc:Fallback xmlns=""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BBE9DAA6-A062-4274-9385-5CBBE7F9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73878" y="5411993"/>
                <a:ext cx="1440000" cy="1440000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1A3A7CFA-4363-4CEB-9D8E-43DC9F163715}"/>
              </a:ext>
            </a:extLst>
          </p:cNvPr>
          <p:cNvCxnSpPr>
            <a:cxnSpLocks/>
            <a:stCxn id="123" idx="2"/>
            <a:endCxn id="133" idx="0"/>
          </p:cNvCxnSpPr>
          <p:nvPr/>
        </p:nvCxnSpPr>
        <p:spPr>
          <a:xfrm>
            <a:off x="-4692444" y="6131993"/>
            <a:ext cx="518566" cy="0"/>
          </a:xfrm>
          <a:prstGeom prst="straightConnector1">
            <a:avLst/>
          </a:prstGeom>
          <a:ln w="76200">
            <a:solidFill>
              <a:srgbClr val="92A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2AB83C32-FCB6-416B-8752-493CCDB82392}"/>
              </a:ext>
            </a:extLst>
          </p:cNvPr>
          <p:cNvSpPr txBox="1"/>
          <p:nvPr/>
        </p:nvSpPr>
        <p:spPr>
          <a:xfrm>
            <a:off x="-14793109" y="516731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B160DFE2-DADD-497E-AADF-63091ABA5437}"/>
              </a:ext>
            </a:extLst>
          </p:cNvPr>
          <p:cNvSpPr txBox="1"/>
          <p:nvPr/>
        </p:nvSpPr>
        <p:spPr>
          <a:xfrm>
            <a:off x="-15563168" y="6838473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9BCFB6B8-72FA-48AE-AAAF-612511406B13}"/>
              </a:ext>
            </a:extLst>
          </p:cNvPr>
          <p:cNvSpPr txBox="1"/>
          <p:nvPr/>
        </p:nvSpPr>
        <p:spPr>
          <a:xfrm>
            <a:off x="-15563168" y="4908578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5585AC0-34A2-44AD-8BBA-22C3CECCEBB6}"/>
              </a:ext>
            </a:extLst>
          </p:cNvPr>
          <p:cNvSpPr txBox="1"/>
          <p:nvPr/>
        </p:nvSpPr>
        <p:spPr>
          <a:xfrm>
            <a:off x="-3124660" y="3338450"/>
            <a:ext cx="28936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8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U, V, W = </a:t>
            </a:r>
            <a:r>
              <a:rPr lang="de-DE" sz="2800" dirty="0" err="1">
                <a:solidFill>
                  <a:srgbClr val="000000"/>
                </a:solidFill>
                <a:latin typeface="BMW Group Condensed" panose="020B0606020202020204" pitchFamily="34" charset="0"/>
              </a:rPr>
              <a:t>weights</a:t>
            </a:r>
            <a:endParaRPr lang="de-DE" sz="2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FBA8DB2-4CA1-4FF7-9F72-DB5DEF26ABA0}"/>
              </a:ext>
            </a:extLst>
          </p:cNvPr>
          <p:cNvSpPr txBox="1"/>
          <p:nvPr/>
        </p:nvSpPr>
        <p:spPr>
          <a:xfrm>
            <a:off x="-8960708" y="5482090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C9994174-CC20-4F73-B6FA-5B120283B6A6}"/>
              </a:ext>
            </a:extLst>
          </p:cNvPr>
          <p:cNvSpPr txBox="1"/>
          <p:nvPr/>
        </p:nvSpPr>
        <p:spPr>
          <a:xfrm>
            <a:off x="-6748327" y="546421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9B2A0BAB-DE2F-46CB-A71F-0651A856C0C2}"/>
              </a:ext>
            </a:extLst>
          </p:cNvPr>
          <p:cNvSpPr txBox="1"/>
          <p:nvPr/>
        </p:nvSpPr>
        <p:spPr>
          <a:xfrm>
            <a:off x="-4720838" y="5411992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134FF9E-864D-4F8C-95B5-9D8400CFECD9}"/>
              </a:ext>
            </a:extLst>
          </p:cNvPr>
          <p:cNvSpPr txBox="1"/>
          <p:nvPr/>
        </p:nvSpPr>
        <p:spPr>
          <a:xfrm>
            <a:off x="-11050796" y="546794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W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F5C50066-271B-40F0-86AB-B80187C1D7D5}"/>
              </a:ext>
            </a:extLst>
          </p:cNvPr>
          <p:cNvSpPr txBox="1"/>
          <p:nvPr/>
        </p:nvSpPr>
        <p:spPr>
          <a:xfrm>
            <a:off x="-9720933" y="6793157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D86345D4-370D-472F-9849-B58E6C1BF1BB}"/>
              </a:ext>
            </a:extLst>
          </p:cNvPr>
          <p:cNvSpPr txBox="1"/>
          <p:nvPr/>
        </p:nvSpPr>
        <p:spPr>
          <a:xfrm>
            <a:off x="-7402177" y="679315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085CBE85-7AA2-4734-8931-030361F8689F}"/>
              </a:ext>
            </a:extLst>
          </p:cNvPr>
          <p:cNvSpPr txBox="1"/>
          <p:nvPr/>
        </p:nvSpPr>
        <p:spPr>
          <a:xfrm>
            <a:off x="-5342704" y="679315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dirty="0">
                <a:solidFill>
                  <a:srgbClr val="000000"/>
                </a:solidFill>
                <a:latin typeface="BMW Group Condensed" panose="020B0606020202020204" pitchFamily="34" charset="0"/>
              </a:rPr>
              <a:t>U</a:t>
            </a:r>
            <a:endParaRPr lang="de-DE" sz="34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AE65009-BE79-4977-A7E2-6FF0D8CA7F17}"/>
              </a:ext>
            </a:extLst>
          </p:cNvPr>
          <p:cNvSpPr txBox="1"/>
          <p:nvPr/>
        </p:nvSpPr>
        <p:spPr>
          <a:xfrm>
            <a:off x="-10358795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BAA04518-D743-4E7A-88F1-E8C3F0AEAC0D}"/>
              </a:ext>
            </a:extLst>
          </p:cNvPr>
          <p:cNvSpPr txBox="1"/>
          <p:nvPr/>
        </p:nvSpPr>
        <p:spPr>
          <a:xfrm>
            <a:off x="-8347053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A942C50F-BA0D-4D94-84AF-1C1721F2FA43}"/>
              </a:ext>
            </a:extLst>
          </p:cNvPr>
          <p:cNvSpPr txBox="1"/>
          <p:nvPr/>
        </p:nvSpPr>
        <p:spPr>
          <a:xfrm>
            <a:off x="-6267752" y="4810536"/>
            <a:ext cx="1010260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4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9504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2A2A2"/>
      </a:accent1>
      <a:accent2>
        <a:srgbClr val="7488A5"/>
      </a:accent2>
      <a:accent3>
        <a:srgbClr val="94AEDD"/>
      </a:accent3>
      <a:accent4>
        <a:srgbClr val="F0985B"/>
      </a:accent4>
      <a:accent5>
        <a:srgbClr val="954F72"/>
      </a:accent5>
      <a:accent6>
        <a:srgbClr val="034A9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112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BMW Group Condensed</vt:lpstr>
      <vt:lpstr>Calibri</vt:lpstr>
      <vt:lpstr>Calibri Light</vt:lpstr>
      <vt:lpstr>Cambria Math</vt:lpstr>
      <vt:lpstr>Office</vt:lpstr>
      <vt:lpstr>PowerPoint-Präsentation</vt:lpstr>
      <vt:lpstr>Data Modelling Slide 115</vt:lpstr>
      <vt:lpstr>Data Modelling slide 133</vt:lpstr>
      <vt:lpstr>Data Modelling slide 133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Janina Quernheim</dc:creator>
  <cp:lastModifiedBy>Janina Quernheim</cp:lastModifiedBy>
  <cp:revision>7</cp:revision>
  <dcterms:created xsi:type="dcterms:W3CDTF">2019-01-06T11:14:27Z</dcterms:created>
  <dcterms:modified xsi:type="dcterms:W3CDTF">2019-01-06T15:50:51Z</dcterms:modified>
</cp:coreProperties>
</file>