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1"/>
  </p:notesMasterIdLst>
  <p:sldIdLst>
    <p:sldId id="256" r:id="rId2"/>
    <p:sldId id="279" r:id="rId3"/>
    <p:sldId id="278" r:id="rId4"/>
    <p:sldId id="259" r:id="rId5"/>
    <p:sldId id="280" r:id="rId6"/>
    <p:sldId id="281" r:id="rId7"/>
    <p:sldId id="282" r:id="rId8"/>
    <p:sldId id="283" r:id="rId9"/>
    <p:sldId id="266" r:id="rId10"/>
    <p:sldId id="267" r:id="rId11"/>
    <p:sldId id="268" r:id="rId12"/>
    <p:sldId id="270" r:id="rId13"/>
    <p:sldId id="287" r:id="rId14"/>
    <p:sldId id="272" r:id="rId15"/>
    <p:sldId id="273" r:id="rId16"/>
    <p:sldId id="293" r:id="rId17"/>
    <p:sldId id="274" r:id="rId18"/>
    <p:sldId id="275" r:id="rId19"/>
    <p:sldId id="277" r:id="rId20"/>
    <p:sldId id="276" r:id="rId21"/>
    <p:sldId id="284" r:id="rId22"/>
    <p:sldId id="285" r:id="rId23"/>
    <p:sldId id="286" r:id="rId24"/>
    <p:sldId id="288" r:id="rId25"/>
    <p:sldId id="289" r:id="rId26"/>
    <p:sldId id="290" r:id="rId27"/>
    <p:sldId id="292" r:id="rId28"/>
    <p:sldId id="269"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CF7068-B677-4877-CD28-0F30E0F0E6C1}" name="Swamit Tannu" initials="ST" userId="S::stannu@wisc.edu::84ba6544-1610-459a-8dc6-85e7de13f5a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5276DC"/>
    <a:srgbClr val="B8B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E7C76-2CFB-420E-B555-AE08A82370A1}" v="3" dt="2023-05-19T04:17:42.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mit Tannu" userId="84ba6544-1610-459a-8dc6-85e7de13f5ad" providerId="ADAL" clId="{702E7C76-2CFB-420E-B555-AE08A82370A1}"/>
    <pc:docChg chg="modSld">
      <pc:chgData name="Swamit Tannu" userId="84ba6544-1610-459a-8dc6-85e7de13f5ad" providerId="ADAL" clId="{702E7C76-2CFB-420E-B555-AE08A82370A1}" dt="2023-05-19T05:02:08.492" v="2" actId="1076"/>
      <pc:docMkLst>
        <pc:docMk/>
      </pc:docMkLst>
      <pc:sldChg chg="modSp mod">
        <pc:chgData name="Swamit Tannu" userId="84ba6544-1610-459a-8dc6-85e7de13f5ad" providerId="ADAL" clId="{702E7C76-2CFB-420E-B555-AE08A82370A1}" dt="2023-05-19T05:02:08.492" v="2" actId="1076"/>
        <pc:sldMkLst>
          <pc:docMk/>
          <pc:sldMk cId="4256167072" sldId="281"/>
        </pc:sldMkLst>
        <pc:graphicFrameChg chg="mod">
          <ac:chgData name="Swamit Tannu" userId="84ba6544-1610-459a-8dc6-85e7de13f5ad" providerId="ADAL" clId="{702E7C76-2CFB-420E-B555-AE08A82370A1}" dt="2023-05-19T04:17:37.809" v="1"/>
          <ac:graphicFrameMkLst>
            <pc:docMk/>
            <pc:sldMk cId="4256167072" sldId="281"/>
            <ac:graphicFrameMk id="15" creationId="{4B2C927C-128A-8E20-85FA-3BEC3489F005}"/>
          </ac:graphicFrameMkLst>
        </pc:graphicFrameChg>
        <pc:picChg chg="mod">
          <ac:chgData name="Swamit Tannu" userId="84ba6544-1610-459a-8dc6-85e7de13f5ad" providerId="ADAL" clId="{702E7C76-2CFB-420E-B555-AE08A82370A1}" dt="2023-05-19T05:02:08.492" v="2" actId="1076"/>
          <ac:picMkLst>
            <pc:docMk/>
            <pc:sldMk cId="4256167072" sldId="281"/>
            <ac:picMk id="19" creationId="{634882F3-06AF-D033-9842-1F14B568DF94}"/>
          </ac:picMkLst>
        </pc:picChg>
      </pc:sldChg>
    </pc:docChg>
  </pc:docChgLst>
  <pc:docChgLst>
    <pc:chgData name="Satvik Maurya" userId="f0a9fd12-f11d-4d44-a8fd-82ae626afb66" providerId="ADAL" clId="{87811026-A5BF-4448-9EB1-CAAF04B04AAC}"/>
    <pc:docChg chg="undo redo custSel addSld delSld modSld sldOrd modMainMaster">
      <pc:chgData name="Satvik Maurya" userId="f0a9fd12-f11d-4d44-a8fd-82ae626afb66" providerId="ADAL" clId="{87811026-A5BF-4448-9EB1-CAAF04B04AAC}" dt="2022-11-03T19:06:07.937" v="19355"/>
      <pc:docMkLst>
        <pc:docMk/>
      </pc:docMkLst>
      <pc:sldChg chg="addSp delSp modSp new mod modTransition modAnim delCm modNotesTx">
        <pc:chgData name="Satvik Maurya" userId="f0a9fd12-f11d-4d44-a8fd-82ae626afb66" providerId="ADAL" clId="{87811026-A5BF-4448-9EB1-CAAF04B04AAC}" dt="2022-11-03T19:06:07.937" v="19355"/>
        <pc:sldMkLst>
          <pc:docMk/>
          <pc:sldMk cId="302031674" sldId="256"/>
        </pc:sldMkLst>
        <pc:spChg chg="mod">
          <ac:chgData name="Satvik Maurya" userId="f0a9fd12-f11d-4d44-a8fd-82ae626afb66" providerId="ADAL" clId="{87811026-A5BF-4448-9EB1-CAAF04B04AAC}" dt="2022-10-02T00:28:12.562" v="17777" actId="115"/>
          <ac:spMkLst>
            <pc:docMk/>
            <pc:sldMk cId="302031674" sldId="256"/>
            <ac:spMk id="2" creationId="{9E99B30E-E238-9FCF-2029-6B421BF9223D}"/>
          </ac:spMkLst>
        </pc:spChg>
        <pc:spChg chg="mod">
          <ac:chgData name="Satvik Maurya" userId="f0a9fd12-f11d-4d44-a8fd-82ae626afb66" providerId="ADAL" clId="{87811026-A5BF-4448-9EB1-CAAF04B04AAC}" dt="2022-09-06T06:00:41.586" v="12688" actId="1076"/>
          <ac:spMkLst>
            <pc:docMk/>
            <pc:sldMk cId="302031674" sldId="256"/>
            <ac:spMk id="3" creationId="{D6587D4D-B714-7F61-D755-8D29317BBF07}"/>
          </ac:spMkLst>
        </pc:spChg>
        <pc:spChg chg="mod">
          <ac:chgData name="Satvik Maurya" userId="f0a9fd12-f11d-4d44-a8fd-82ae626afb66" providerId="ADAL" clId="{87811026-A5BF-4448-9EB1-CAAF04B04AAC}" dt="2022-09-06T06:01:06.881" v="12692" actId="1076"/>
          <ac:spMkLst>
            <pc:docMk/>
            <pc:sldMk cId="302031674" sldId="256"/>
            <ac:spMk id="4" creationId="{94233C4C-46D8-67F5-BB2D-BA54E3CC44AA}"/>
          </ac:spMkLst>
        </pc:spChg>
        <pc:picChg chg="add del mod">
          <ac:chgData name="Satvik Maurya" userId="f0a9fd12-f11d-4d44-a8fd-82ae626afb66" providerId="ADAL" clId="{87811026-A5BF-4448-9EB1-CAAF04B04AAC}" dt="2022-10-23T04:39:15.628" v="19328"/>
          <ac:picMkLst>
            <pc:docMk/>
            <pc:sldMk cId="302031674" sldId="256"/>
            <ac:picMk id="9" creationId="{44E01DD0-CC37-8656-50CA-F4D278CECE16}"/>
          </ac:picMkLst>
        </pc:picChg>
        <pc:picChg chg="add del mod">
          <ac:chgData name="Satvik Maurya" userId="f0a9fd12-f11d-4d44-a8fd-82ae626afb66" providerId="ADAL" clId="{87811026-A5BF-4448-9EB1-CAAF04B04AAC}" dt="2022-10-02T00:08:09.423" v="17773"/>
          <ac:picMkLst>
            <pc:docMk/>
            <pc:sldMk cId="302031674" sldId="256"/>
            <ac:picMk id="9" creationId="{DDCA248C-16B6-F49E-8C41-0BAB16736396}"/>
          </ac:picMkLst>
        </pc:picChg>
        <pc:picChg chg="add del mod">
          <ac:chgData name="Satvik Maurya" userId="f0a9fd12-f11d-4d44-a8fd-82ae626afb66" providerId="ADAL" clId="{87811026-A5BF-4448-9EB1-CAAF04B04AAC}" dt="2022-10-23T04:39:26.675" v="19329"/>
          <ac:picMkLst>
            <pc:docMk/>
            <pc:sldMk cId="302031674" sldId="256"/>
            <ac:picMk id="10" creationId="{69D90490-4100-FEFB-B504-ED9604A8B0C5}"/>
          </ac:picMkLst>
        </pc:picChg>
        <pc:picChg chg="add del mod">
          <ac:chgData name="Satvik Maurya" userId="f0a9fd12-f11d-4d44-a8fd-82ae626afb66" providerId="ADAL" clId="{87811026-A5BF-4448-9EB1-CAAF04B04AAC}" dt="2022-10-23T04:39:28.221" v="19331"/>
          <ac:picMkLst>
            <pc:docMk/>
            <pc:sldMk cId="302031674" sldId="256"/>
            <ac:picMk id="11" creationId="{ACAFDE89-A6AC-BB00-57CD-205A7B079984}"/>
          </ac:picMkLst>
        </pc:picChg>
        <pc:picChg chg="add del mod ord">
          <ac:chgData name="Satvik Maurya" userId="f0a9fd12-f11d-4d44-a8fd-82ae626afb66" providerId="ADAL" clId="{87811026-A5BF-4448-9EB1-CAAF04B04AAC}" dt="2022-10-23T04:47:21.275" v="19332"/>
          <ac:picMkLst>
            <pc:docMk/>
            <pc:sldMk cId="302031674" sldId="256"/>
            <ac:picMk id="13" creationId="{2C6CF4C1-A72F-7020-4DF8-B5EEA8E41056}"/>
          </ac:picMkLst>
        </pc:picChg>
        <pc:picChg chg="add del mod">
          <ac:chgData name="Satvik Maurya" userId="f0a9fd12-f11d-4d44-a8fd-82ae626afb66" providerId="ADAL" clId="{87811026-A5BF-4448-9EB1-CAAF04B04AAC}" dt="2022-10-23T04:47:23.188" v="19346"/>
          <ac:picMkLst>
            <pc:docMk/>
            <pc:sldMk cId="302031674" sldId="256"/>
            <ac:picMk id="14" creationId="{0D5B177E-B1F4-3AB5-F4E6-897B0DBA52D9}"/>
          </ac:picMkLst>
        </pc:picChg>
        <pc:picChg chg="add del mod ord">
          <ac:chgData name="Satvik Maurya" userId="f0a9fd12-f11d-4d44-a8fd-82ae626afb66" providerId="ADAL" clId="{87811026-A5BF-4448-9EB1-CAAF04B04AAC}" dt="2022-10-23T04:47:26.874" v="19347"/>
          <ac:picMkLst>
            <pc:docMk/>
            <pc:sldMk cId="302031674" sldId="256"/>
            <ac:picMk id="15" creationId="{CF9857D5-B05C-9388-0D04-7F36E2D17B72}"/>
          </ac:picMkLst>
        </pc:picChg>
        <pc:picChg chg="add del mod">
          <ac:chgData name="Satvik Maurya" userId="f0a9fd12-f11d-4d44-a8fd-82ae626afb66" providerId="ADAL" clId="{87811026-A5BF-4448-9EB1-CAAF04B04AAC}" dt="2022-10-23T04:47:34.496" v="19348"/>
          <ac:picMkLst>
            <pc:docMk/>
            <pc:sldMk cId="302031674" sldId="256"/>
            <ac:picMk id="16" creationId="{62CEDDC7-FC2C-6218-58F7-47554D8AB60B}"/>
          </ac:picMkLst>
        </pc:picChg>
        <pc:picChg chg="add del mod">
          <ac:chgData name="Satvik Maurya" userId="f0a9fd12-f11d-4d44-a8fd-82ae626afb66" providerId="ADAL" clId="{87811026-A5BF-4448-9EB1-CAAF04B04AAC}" dt="2022-10-23T05:46:33.819" v="19353"/>
          <ac:picMkLst>
            <pc:docMk/>
            <pc:sldMk cId="302031674" sldId="256"/>
            <ac:picMk id="21" creationId="{EFC625EE-6EB3-C066-8821-FC9C5C2D1F79}"/>
          </ac:picMkLst>
        </pc:picChg>
        <pc:picChg chg="add del mod">
          <ac:chgData name="Satvik Maurya" userId="f0a9fd12-f11d-4d44-a8fd-82ae626afb66" providerId="ADAL" clId="{87811026-A5BF-4448-9EB1-CAAF04B04AAC}" dt="2022-11-03T19:06:07.937" v="19355"/>
          <ac:picMkLst>
            <pc:docMk/>
            <pc:sldMk cId="302031674" sldId="256"/>
            <ac:picMk id="32" creationId="{B800FEEA-DFEB-562B-F9B2-908341D910C3}"/>
          </ac:picMkLst>
        </pc:picChg>
      </pc:sldChg>
      <pc:sldChg chg="del">
        <pc:chgData name="Satvik Maurya" userId="f0a9fd12-f11d-4d44-a8fd-82ae626afb66" providerId="ADAL" clId="{87811026-A5BF-4448-9EB1-CAAF04B04AAC}" dt="2022-09-02T03:52:54.252" v="4" actId="47"/>
        <pc:sldMkLst>
          <pc:docMk/>
          <pc:sldMk cId="278288168" sldId="257"/>
        </pc:sldMkLst>
      </pc:sldChg>
      <pc:sldChg chg="new del">
        <pc:chgData name="Satvik Maurya" userId="f0a9fd12-f11d-4d44-a8fd-82ae626afb66" providerId="ADAL" clId="{87811026-A5BF-4448-9EB1-CAAF04B04AAC}" dt="2022-09-02T04:18:31.882" v="583" actId="2696"/>
        <pc:sldMkLst>
          <pc:docMk/>
          <pc:sldMk cId="1652206283" sldId="257"/>
        </pc:sldMkLst>
      </pc:sldChg>
      <pc:sldChg chg="del">
        <pc:chgData name="Satvik Maurya" userId="f0a9fd12-f11d-4d44-a8fd-82ae626afb66" providerId="ADAL" clId="{87811026-A5BF-4448-9EB1-CAAF04B04AAC}" dt="2022-09-02T03:52:54.717" v="7" actId="47"/>
        <pc:sldMkLst>
          <pc:docMk/>
          <pc:sldMk cId="3067117508" sldId="258"/>
        </pc:sldMkLst>
      </pc:sldChg>
      <pc:sldChg chg="addSp delSp modSp new del mod modNotesTx">
        <pc:chgData name="Satvik Maurya" userId="f0a9fd12-f11d-4d44-a8fd-82ae626afb66" providerId="ADAL" clId="{87811026-A5BF-4448-9EB1-CAAF04B04AAC}" dt="2022-09-08T18:28:48.111" v="12703" actId="47"/>
        <pc:sldMkLst>
          <pc:docMk/>
          <pc:sldMk cId="3494264873" sldId="258"/>
        </pc:sldMkLst>
        <pc:spChg chg="del">
          <ac:chgData name="Satvik Maurya" userId="f0a9fd12-f11d-4d44-a8fd-82ae626afb66" providerId="ADAL" clId="{87811026-A5BF-4448-9EB1-CAAF04B04AAC}" dt="2022-09-04T04:22:42.864" v="9368"/>
          <ac:spMkLst>
            <pc:docMk/>
            <pc:sldMk cId="3494264873" sldId="258"/>
            <ac:spMk id="2" creationId="{865C0E9E-B4D4-A175-BE90-CF5140C19D8E}"/>
          </ac:spMkLst>
        </pc:spChg>
        <pc:spChg chg="add mod">
          <ac:chgData name="Satvik Maurya" userId="f0a9fd12-f11d-4d44-a8fd-82ae626afb66" providerId="ADAL" clId="{87811026-A5BF-4448-9EB1-CAAF04B04AAC}" dt="2022-09-03T19:45:25.760" v="7464" actId="20577"/>
          <ac:spMkLst>
            <pc:docMk/>
            <pc:sldMk cId="3494264873" sldId="258"/>
            <ac:spMk id="8" creationId="{B991E1FC-D595-F316-EFC8-28A1DC47D213}"/>
          </ac:spMkLst>
        </pc:spChg>
        <pc:spChg chg="add mod">
          <ac:chgData name="Satvik Maurya" userId="f0a9fd12-f11d-4d44-a8fd-82ae626afb66" providerId="ADAL" clId="{87811026-A5BF-4448-9EB1-CAAF04B04AAC}" dt="2022-09-03T19:45:31.751" v="7470" actId="20577"/>
          <ac:spMkLst>
            <pc:docMk/>
            <pc:sldMk cId="3494264873" sldId="258"/>
            <ac:spMk id="9" creationId="{EC5E5139-C25E-1EB0-28DA-451A85DCAE98}"/>
          </ac:spMkLst>
        </pc:spChg>
        <pc:spChg chg="add mod">
          <ac:chgData name="Satvik Maurya" userId="f0a9fd12-f11d-4d44-a8fd-82ae626afb66" providerId="ADAL" clId="{87811026-A5BF-4448-9EB1-CAAF04B04AAC}" dt="2022-09-03T19:45:35.415" v="7472" actId="20577"/>
          <ac:spMkLst>
            <pc:docMk/>
            <pc:sldMk cId="3494264873" sldId="258"/>
            <ac:spMk id="10" creationId="{6B061945-D8E8-AEDF-6A78-D26D5065A10B}"/>
          </ac:spMkLst>
        </pc:spChg>
        <pc:spChg chg="add mod">
          <ac:chgData name="Satvik Maurya" userId="f0a9fd12-f11d-4d44-a8fd-82ae626afb66" providerId="ADAL" clId="{87811026-A5BF-4448-9EB1-CAAF04B04AAC}" dt="2022-09-02T05:47:14.116" v="1434" actId="1076"/>
          <ac:spMkLst>
            <pc:docMk/>
            <pc:sldMk cId="3494264873" sldId="258"/>
            <ac:spMk id="11" creationId="{EF7348F6-F4C1-6BB3-9BA5-CD4E7C7131BA}"/>
          </ac:spMkLst>
        </pc:spChg>
        <pc:picChg chg="add mod">
          <ac:chgData name="Satvik Maurya" userId="f0a9fd12-f11d-4d44-a8fd-82ae626afb66" providerId="ADAL" clId="{87811026-A5BF-4448-9EB1-CAAF04B04AAC}" dt="2022-09-03T19:44:10.270" v="7446" actId="14100"/>
          <ac:picMkLst>
            <pc:docMk/>
            <pc:sldMk cId="3494264873" sldId="258"/>
            <ac:picMk id="3" creationId="{36F16F76-D8E4-2E7A-4D77-92B20EB50F3B}"/>
          </ac:picMkLst>
        </pc:picChg>
        <pc:picChg chg="add mod">
          <ac:chgData name="Satvik Maurya" userId="f0a9fd12-f11d-4d44-a8fd-82ae626afb66" providerId="ADAL" clId="{87811026-A5BF-4448-9EB1-CAAF04B04AAC}" dt="2022-09-03T19:44:36.140" v="7451" actId="1076"/>
          <ac:picMkLst>
            <pc:docMk/>
            <pc:sldMk cId="3494264873" sldId="258"/>
            <ac:picMk id="5" creationId="{94437BAF-3DAC-AA18-09AB-2E5A4A30665A}"/>
          </ac:picMkLst>
        </pc:picChg>
        <pc:picChg chg="add mod">
          <ac:chgData name="Satvik Maurya" userId="f0a9fd12-f11d-4d44-a8fd-82ae626afb66" providerId="ADAL" clId="{87811026-A5BF-4448-9EB1-CAAF04B04AAC}" dt="2022-09-03T19:45:07.014" v="7456" actId="1076"/>
          <ac:picMkLst>
            <pc:docMk/>
            <pc:sldMk cId="3494264873" sldId="258"/>
            <ac:picMk id="7" creationId="{DE6A0E26-9E5E-C153-4589-475D93BDFE51}"/>
          </ac:picMkLst>
        </pc:picChg>
      </pc:sldChg>
      <pc:sldChg chg="del">
        <pc:chgData name="Satvik Maurya" userId="f0a9fd12-f11d-4d44-a8fd-82ae626afb66" providerId="ADAL" clId="{87811026-A5BF-4448-9EB1-CAAF04B04AAC}" dt="2022-09-02T03:52:54.888" v="8" actId="47"/>
        <pc:sldMkLst>
          <pc:docMk/>
          <pc:sldMk cId="1805527970" sldId="259"/>
        </pc:sldMkLst>
      </pc:sldChg>
      <pc:sldChg chg="addSp delSp modSp new mod modTransition modClrScheme modAnim delCm chgLayout modNotesTx">
        <pc:chgData name="Satvik Maurya" userId="f0a9fd12-f11d-4d44-a8fd-82ae626afb66" providerId="ADAL" clId="{87811026-A5BF-4448-9EB1-CAAF04B04AAC}" dt="2022-11-03T19:06:07.937" v="19355"/>
        <pc:sldMkLst>
          <pc:docMk/>
          <pc:sldMk cId="3804475556" sldId="259"/>
        </pc:sldMkLst>
        <pc:spChg chg="del">
          <ac:chgData name="Satvik Maurya" userId="f0a9fd12-f11d-4d44-a8fd-82ae626afb66" providerId="ADAL" clId="{87811026-A5BF-4448-9EB1-CAAF04B04AAC}" dt="2022-09-04T04:22:42.864" v="9368"/>
          <ac:spMkLst>
            <pc:docMk/>
            <pc:sldMk cId="3804475556" sldId="259"/>
            <ac:spMk id="2" creationId="{B58E2DD2-599E-3923-AF2E-BE3036D8EEF9}"/>
          </ac:spMkLst>
        </pc:spChg>
        <pc:spChg chg="add mod ord">
          <ac:chgData name="Satvik Maurya" userId="f0a9fd12-f11d-4d44-a8fd-82ae626afb66" providerId="ADAL" clId="{87811026-A5BF-4448-9EB1-CAAF04B04AAC}" dt="2022-09-09T02:14:03.134" v="13081" actId="20577"/>
          <ac:spMkLst>
            <pc:docMk/>
            <pc:sldMk cId="3804475556" sldId="259"/>
            <ac:spMk id="2" creationId="{E72F3ABB-3837-1B0B-B840-063B365E9C40}"/>
          </ac:spMkLst>
        </pc:spChg>
        <pc:spChg chg="add mod">
          <ac:chgData name="Satvik Maurya" userId="f0a9fd12-f11d-4d44-a8fd-82ae626afb66" providerId="ADAL" clId="{87811026-A5BF-4448-9EB1-CAAF04B04AAC}" dt="2022-09-02T05:46:41.321" v="1429" actId="20577"/>
          <ac:spMkLst>
            <pc:docMk/>
            <pc:sldMk cId="3804475556" sldId="259"/>
            <ac:spMk id="4" creationId="{7DEC726A-8BD6-A7E4-881D-15A9537FEF03}"/>
          </ac:spMkLst>
        </pc:spChg>
        <pc:spChg chg="add del mod">
          <ac:chgData name="Satvik Maurya" userId="f0a9fd12-f11d-4d44-a8fd-82ae626afb66" providerId="ADAL" clId="{87811026-A5BF-4448-9EB1-CAAF04B04AAC}" dt="2022-09-02T05:13:25.141" v="1314" actId="478"/>
          <ac:spMkLst>
            <pc:docMk/>
            <pc:sldMk cId="3804475556" sldId="259"/>
            <ac:spMk id="6" creationId="{1819C2B7-9938-C518-5981-FD99EC751324}"/>
          </ac:spMkLst>
        </pc:spChg>
        <pc:spChg chg="mod ord">
          <ac:chgData name="Satvik Maurya" userId="f0a9fd12-f11d-4d44-a8fd-82ae626afb66" providerId="ADAL" clId="{87811026-A5BF-4448-9EB1-CAAF04B04AAC}" dt="2022-09-09T02:13:07.174" v="13052" actId="700"/>
          <ac:spMkLst>
            <pc:docMk/>
            <pc:sldMk cId="3804475556" sldId="259"/>
            <ac:spMk id="6" creationId="{4C23FF9C-0C8B-D7FB-941E-1491E43C26AC}"/>
          </ac:spMkLst>
        </pc:spChg>
        <pc:spChg chg="add mod">
          <ac:chgData name="Satvik Maurya" userId="f0a9fd12-f11d-4d44-a8fd-82ae626afb66" providerId="ADAL" clId="{87811026-A5BF-4448-9EB1-CAAF04B04AAC}" dt="2022-09-09T02:15:47.565" v="13084" actId="1076"/>
          <ac:spMkLst>
            <pc:docMk/>
            <pc:sldMk cId="3804475556" sldId="259"/>
            <ac:spMk id="7" creationId="{B46CEBCC-8BF4-5E19-80FC-C189D9400084}"/>
          </ac:spMkLst>
        </pc:spChg>
        <pc:spChg chg="add mod">
          <ac:chgData name="Satvik Maurya" userId="f0a9fd12-f11d-4d44-a8fd-82ae626afb66" providerId="ADAL" clId="{87811026-A5BF-4448-9EB1-CAAF04B04AAC}" dt="2022-09-09T02:15:47.565" v="13084" actId="1076"/>
          <ac:spMkLst>
            <pc:docMk/>
            <pc:sldMk cId="3804475556" sldId="259"/>
            <ac:spMk id="8" creationId="{3D22A4BC-1449-EBBF-65E6-9705C2B8F801}"/>
          </ac:spMkLst>
        </pc:spChg>
        <pc:spChg chg="add del mod ord">
          <ac:chgData name="Satvik Maurya" userId="f0a9fd12-f11d-4d44-a8fd-82ae626afb66" providerId="ADAL" clId="{87811026-A5BF-4448-9EB1-CAAF04B04AAC}" dt="2022-09-09T02:13:09.250" v="13053" actId="478"/>
          <ac:spMkLst>
            <pc:docMk/>
            <pc:sldMk cId="3804475556" sldId="259"/>
            <ac:spMk id="9" creationId="{E4DD978D-8036-BA62-D4E7-9CD2715903A3}"/>
          </ac:spMkLst>
        </pc:spChg>
        <pc:spChg chg="add del mod ord">
          <ac:chgData name="Satvik Maurya" userId="f0a9fd12-f11d-4d44-a8fd-82ae626afb66" providerId="ADAL" clId="{87811026-A5BF-4448-9EB1-CAAF04B04AAC}" dt="2022-09-09T02:13:11.835" v="13054" actId="478"/>
          <ac:spMkLst>
            <pc:docMk/>
            <pc:sldMk cId="3804475556" sldId="259"/>
            <ac:spMk id="10" creationId="{1D1B1928-ACCD-EA64-D3BB-B560A51FA616}"/>
          </ac:spMkLst>
        </pc:spChg>
        <pc:spChg chg="add mod">
          <ac:chgData name="Satvik Maurya" userId="f0a9fd12-f11d-4d44-a8fd-82ae626afb66" providerId="ADAL" clId="{87811026-A5BF-4448-9EB1-CAAF04B04AAC}" dt="2022-09-09T02:36:21.045" v="13222" actId="1076"/>
          <ac:spMkLst>
            <pc:docMk/>
            <pc:sldMk cId="3804475556" sldId="259"/>
            <ac:spMk id="11" creationId="{7DB6B078-3A23-1D3B-F6C8-10F84F02864A}"/>
          </ac:spMkLst>
        </pc:spChg>
        <pc:spChg chg="add mod">
          <ac:chgData name="Satvik Maurya" userId="f0a9fd12-f11d-4d44-a8fd-82ae626afb66" providerId="ADAL" clId="{87811026-A5BF-4448-9EB1-CAAF04B04AAC}" dt="2022-09-09T02:37:04.337" v="13266" actId="1076"/>
          <ac:spMkLst>
            <pc:docMk/>
            <pc:sldMk cId="3804475556" sldId="259"/>
            <ac:spMk id="13" creationId="{4B19C550-F4DC-AC77-36E4-645EABAE1D19}"/>
          </ac:spMkLst>
        </pc:spChg>
        <pc:spChg chg="add mod">
          <ac:chgData name="Satvik Maurya" userId="f0a9fd12-f11d-4d44-a8fd-82ae626afb66" providerId="ADAL" clId="{87811026-A5BF-4448-9EB1-CAAF04B04AAC}" dt="2022-10-23T01:34:09.080" v="19319" actId="1076"/>
          <ac:spMkLst>
            <pc:docMk/>
            <pc:sldMk cId="3804475556" sldId="259"/>
            <ac:spMk id="14" creationId="{068A9AFE-6BBE-A460-763C-144836695CB2}"/>
          </ac:spMkLst>
        </pc:spChg>
        <pc:graphicFrameChg chg="add mod modGraphic">
          <ac:chgData name="Satvik Maurya" userId="f0a9fd12-f11d-4d44-a8fd-82ae626afb66" providerId="ADAL" clId="{87811026-A5BF-4448-9EB1-CAAF04B04AAC}" dt="2022-09-09T02:15:47.565" v="13084" actId="1076"/>
          <ac:graphicFrameMkLst>
            <pc:docMk/>
            <pc:sldMk cId="3804475556" sldId="259"/>
            <ac:graphicFrameMk id="5" creationId="{953B2A28-52B8-08C2-BC89-A005DF30BCE5}"/>
          </ac:graphicFrameMkLst>
        </pc:graphicFrameChg>
        <pc:graphicFrameChg chg="add mod modGraphic">
          <ac:chgData name="Satvik Maurya" userId="f0a9fd12-f11d-4d44-a8fd-82ae626afb66" providerId="ADAL" clId="{87811026-A5BF-4448-9EB1-CAAF04B04AAC}" dt="2022-10-23T01:33:52.168" v="19318"/>
          <ac:graphicFrameMkLst>
            <pc:docMk/>
            <pc:sldMk cId="3804475556" sldId="259"/>
            <ac:graphicFrameMk id="12" creationId="{F35A1A79-460E-4FFF-D4F1-6A64D22B47A0}"/>
          </ac:graphicFrameMkLst>
        </pc:graphicFrameChg>
        <pc:picChg chg="add mod">
          <ac:chgData name="Satvik Maurya" userId="f0a9fd12-f11d-4d44-a8fd-82ae626afb66" providerId="ADAL" clId="{87811026-A5BF-4448-9EB1-CAAF04B04AAC}" dt="2022-09-09T02:36:17.236" v="13221" actId="1076"/>
          <ac:picMkLst>
            <pc:docMk/>
            <pc:sldMk cId="3804475556" sldId="259"/>
            <ac:picMk id="3" creationId="{BD889F53-B13A-F3EA-379D-AE930903D9F4}"/>
          </ac:picMkLst>
        </pc:picChg>
        <pc:picChg chg="add del mod">
          <ac:chgData name="Satvik Maurya" userId="f0a9fd12-f11d-4d44-a8fd-82ae626afb66" providerId="ADAL" clId="{87811026-A5BF-4448-9EB1-CAAF04B04AAC}" dt="2022-10-02T00:08:09.423" v="17773"/>
          <ac:picMkLst>
            <pc:docMk/>
            <pc:sldMk cId="3804475556" sldId="259"/>
            <ac:picMk id="10" creationId="{28F4162C-5E30-B427-626B-7BE3FE2E48A5}"/>
          </ac:picMkLst>
        </pc:picChg>
        <pc:picChg chg="add del mod">
          <ac:chgData name="Satvik Maurya" userId="f0a9fd12-f11d-4d44-a8fd-82ae626afb66" providerId="ADAL" clId="{87811026-A5BF-4448-9EB1-CAAF04B04AAC}" dt="2022-10-23T04:39:15.628" v="19328"/>
          <ac:picMkLst>
            <pc:docMk/>
            <pc:sldMk cId="3804475556" sldId="259"/>
            <ac:picMk id="17" creationId="{5D3735B7-F2A1-4747-A8A3-520F9BF4EF0E}"/>
          </ac:picMkLst>
        </pc:picChg>
        <pc:picChg chg="add del mod">
          <ac:chgData name="Satvik Maurya" userId="f0a9fd12-f11d-4d44-a8fd-82ae626afb66" providerId="ADAL" clId="{87811026-A5BF-4448-9EB1-CAAF04B04AAC}" dt="2022-10-23T04:47:21.275" v="19332"/>
          <ac:picMkLst>
            <pc:docMk/>
            <pc:sldMk cId="3804475556" sldId="259"/>
            <ac:picMk id="18" creationId="{81454D8D-3B1F-86AB-88A4-084D29F65484}"/>
          </ac:picMkLst>
        </pc:picChg>
        <pc:picChg chg="add del mod">
          <ac:chgData name="Satvik Maurya" userId="f0a9fd12-f11d-4d44-a8fd-82ae626afb66" providerId="ADAL" clId="{87811026-A5BF-4448-9EB1-CAAF04B04AAC}" dt="2022-10-23T04:47:23.188" v="19346"/>
          <ac:picMkLst>
            <pc:docMk/>
            <pc:sldMk cId="3804475556" sldId="259"/>
            <ac:picMk id="19" creationId="{F51E6988-271D-2E87-D734-44140B904005}"/>
          </ac:picMkLst>
        </pc:picChg>
        <pc:picChg chg="add del mod ord">
          <ac:chgData name="Satvik Maurya" userId="f0a9fd12-f11d-4d44-a8fd-82ae626afb66" providerId="ADAL" clId="{87811026-A5BF-4448-9EB1-CAAF04B04AAC}" dt="2022-10-23T05:43:27.593" v="19352"/>
          <ac:picMkLst>
            <pc:docMk/>
            <pc:sldMk cId="3804475556" sldId="259"/>
            <ac:picMk id="20" creationId="{4C8C59A0-38C4-ACEC-D62C-D6C5E0550C48}"/>
          </ac:picMkLst>
        </pc:picChg>
        <pc:picChg chg="add del mod">
          <ac:chgData name="Satvik Maurya" userId="f0a9fd12-f11d-4d44-a8fd-82ae626afb66" providerId="ADAL" clId="{87811026-A5BF-4448-9EB1-CAAF04B04AAC}" dt="2022-10-23T05:46:33.819" v="19353"/>
          <ac:picMkLst>
            <pc:docMk/>
            <pc:sldMk cId="3804475556" sldId="259"/>
            <ac:picMk id="21" creationId="{24E08F6E-34BB-4852-0B8F-D3DBDBF3EB7C}"/>
          </ac:picMkLst>
        </pc:picChg>
        <pc:picChg chg="add del mod">
          <ac:chgData name="Satvik Maurya" userId="f0a9fd12-f11d-4d44-a8fd-82ae626afb66" providerId="ADAL" clId="{87811026-A5BF-4448-9EB1-CAAF04B04AAC}" dt="2022-11-03T19:06:07.937" v="19355"/>
          <ac:picMkLst>
            <pc:docMk/>
            <pc:sldMk cId="3804475556" sldId="259"/>
            <ac:picMk id="31" creationId="{C56E7B62-557B-4F74-C79A-254134F541DA}"/>
          </ac:picMkLst>
        </pc:picChg>
      </pc:sldChg>
      <pc:sldChg chg="del">
        <pc:chgData name="Satvik Maurya" userId="f0a9fd12-f11d-4d44-a8fd-82ae626afb66" providerId="ADAL" clId="{87811026-A5BF-4448-9EB1-CAAF04B04AAC}" dt="2022-09-02T03:52:54.413" v="5" actId="47"/>
        <pc:sldMkLst>
          <pc:docMk/>
          <pc:sldMk cId="857588750" sldId="260"/>
        </pc:sldMkLst>
      </pc:sldChg>
      <pc:sldChg chg="addSp delSp modSp new del mod ord modAnim modShow modNotesTx">
        <pc:chgData name="Satvik Maurya" userId="f0a9fd12-f11d-4d44-a8fd-82ae626afb66" providerId="ADAL" clId="{87811026-A5BF-4448-9EB1-CAAF04B04AAC}" dt="2022-09-17T19:45:31.442" v="16735" actId="47"/>
        <pc:sldMkLst>
          <pc:docMk/>
          <pc:sldMk cId="1480721123" sldId="260"/>
        </pc:sldMkLst>
        <pc:spChg chg="add mod">
          <ac:chgData name="Satvik Maurya" userId="f0a9fd12-f11d-4d44-a8fd-82ae626afb66" providerId="ADAL" clId="{87811026-A5BF-4448-9EB1-CAAF04B04AAC}" dt="2022-09-02T05:49:28.668" v="1445" actId="1076"/>
          <ac:spMkLst>
            <pc:docMk/>
            <pc:sldMk cId="1480721123" sldId="260"/>
            <ac:spMk id="3" creationId="{3DB17215-335B-59D4-D78C-50316199D931}"/>
          </ac:spMkLst>
        </pc:spChg>
        <pc:spChg chg="add mod">
          <ac:chgData name="Satvik Maurya" userId="f0a9fd12-f11d-4d44-a8fd-82ae626afb66" providerId="ADAL" clId="{87811026-A5BF-4448-9EB1-CAAF04B04AAC}" dt="2022-09-03T22:38:22.592" v="9195" actId="1076"/>
          <ac:spMkLst>
            <pc:docMk/>
            <pc:sldMk cId="1480721123" sldId="260"/>
            <ac:spMk id="4" creationId="{EE6A6399-3E99-AD54-12EA-BDE0B7115D69}"/>
          </ac:spMkLst>
        </pc:spChg>
        <pc:spChg chg="del">
          <ac:chgData name="Satvik Maurya" userId="f0a9fd12-f11d-4d44-a8fd-82ae626afb66" providerId="ADAL" clId="{87811026-A5BF-4448-9EB1-CAAF04B04AAC}" dt="2022-09-04T04:22:42.864" v="9368"/>
          <ac:spMkLst>
            <pc:docMk/>
            <pc:sldMk cId="1480721123" sldId="260"/>
            <ac:spMk id="6" creationId="{0D3817D0-E235-A2FD-68BA-CF2B4C980DCA}"/>
          </ac:spMkLst>
        </pc:spChg>
        <pc:spChg chg="add del mod">
          <ac:chgData name="Satvik Maurya" userId="f0a9fd12-f11d-4d44-a8fd-82ae626afb66" providerId="ADAL" clId="{87811026-A5BF-4448-9EB1-CAAF04B04AAC}" dt="2022-09-02T05:40:32.081" v="1406" actId="478"/>
          <ac:spMkLst>
            <pc:docMk/>
            <pc:sldMk cId="1480721123" sldId="260"/>
            <ac:spMk id="6" creationId="{6F12FE57-A463-0D93-5066-214DE2488711}"/>
          </ac:spMkLst>
        </pc:spChg>
        <pc:spChg chg="add del mod">
          <ac:chgData name="Satvik Maurya" userId="f0a9fd12-f11d-4d44-a8fd-82ae626afb66" providerId="ADAL" clId="{87811026-A5BF-4448-9EB1-CAAF04B04AAC}" dt="2022-09-02T05:40:32.081" v="1406" actId="478"/>
          <ac:spMkLst>
            <pc:docMk/>
            <pc:sldMk cId="1480721123" sldId="260"/>
            <ac:spMk id="7" creationId="{8A53FA1F-DAEA-55A6-D418-37CE7DC36858}"/>
          </ac:spMkLst>
        </pc:spChg>
        <pc:spChg chg="add mod">
          <ac:chgData name="Satvik Maurya" userId="f0a9fd12-f11d-4d44-a8fd-82ae626afb66" providerId="ADAL" clId="{87811026-A5BF-4448-9EB1-CAAF04B04AAC}" dt="2022-09-02T05:57:23.648" v="1456" actId="1076"/>
          <ac:spMkLst>
            <pc:docMk/>
            <pc:sldMk cId="1480721123" sldId="260"/>
            <ac:spMk id="14" creationId="{77BF72D0-55F1-2857-4FC1-1CF9DED96F3A}"/>
          </ac:spMkLst>
        </pc:spChg>
        <pc:spChg chg="add mod">
          <ac:chgData name="Satvik Maurya" userId="f0a9fd12-f11d-4d44-a8fd-82ae626afb66" providerId="ADAL" clId="{87811026-A5BF-4448-9EB1-CAAF04B04AAC}" dt="2022-09-02T05:49:31.053" v="1446" actId="1076"/>
          <ac:spMkLst>
            <pc:docMk/>
            <pc:sldMk cId="1480721123" sldId="260"/>
            <ac:spMk id="15" creationId="{404F494B-9F3D-F89E-E73E-B0575F4BC8C7}"/>
          </ac:spMkLst>
        </pc:spChg>
        <pc:spChg chg="add mod">
          <ac:chgData name="Satvik Maurya" userId="f0a9fd12-f11d-4d44-a8fd-82ae626afb66" providerId="ADAL" clId="{87811026-A5BF-4448-9EB1-CAAF04B04AAC}" dt="2022-09-02T06:01:55.366" v="1507" actId="1076"/>
          <ac:spMkLst>
            <pc:docMk/>
            <pc:sldMk cId="1480721123" sldId="260"/>
            <ac:spMk id="16" creationId="{9B5A187E-E560-7092-63E2-973AE1FA6DCA}"/>
          </ac:spMkLst>
        </pc:spChg>
        <pc:spChg chg="add mod">
          <ac:chgData name="Satvik Maurya" userId="f0a9fd12-f11d-4d44-a8fd-82ae626afb66" providerId="ADAL" clId="{87811026-A5BF-4448-9EB1-CAAF04B04AAC}" dt="2022-09-02T06:02:10.037" v="1517" actId="1076"/>
          <ac:spMkLst>
            <pc:docMk/>
            <pc:sldMk cId="1480721123" sldId="260"/>
            <ac:spMk id="17" creationId="{AE8A8D24-6E38-A485-48C7-166EEC7278C7}"/>
          </ac:spMkLst>
        </pc:spChg>
        <pc:picChg chg="add mod">
          <ac:chgData name="Satvik Maurya" userId="f0a9fd12-f11d-4d44-a8fd-82ae626afb66" providerId="ADAL" clId="{87811026-A5BF-4448-9EB1-CAAF04B04AAC}" dt="2022-09-02T05:52:58.567" v="1454" actId="1076"/>
          <ac:picMkLst>
            <pc:docMk/>
            <pc:sldMk cId="1480721123" sldId="260"/>
            <ac:picMk id="2" creationId="{FCD201F4-CEB2-D877-C27B-99C1237CA362}"/>
          </ac:picMkLst>
        </pc:picChg>
        <pc:picChg chg="add mod">
          <ac:chgData name="Satvik Maurya" userId="f0a9fd12-f11d-4d44-a8fd-82ae626afb66" providerId="ADAL" clId="{87811026-A5BF-4448-9EB1-CAAF04B04AAC}" dt="2022-09-02T05:52:58.567" v="1454" actId="1076"/>
          <ac:picMkLst>
            <pc:docMk/>
            <pc:sldMk cId="1480721123" sldId="260"/>
            <ac:picMk id="5" creationId="{F02A64C6-1D13-59F0-22E4-2BC52BD7EB36}"/>
          </ac:picMkLst>
        </pc:picChg>
        <pc:picChg chg="add del mod">
          <ac:chgData name="Satvik Maurya" userId="f0a9fd12-f11d-4d44-a8fd-82ae626afb66" providerId="ADAL" clId="{87811026-A5BF-4448-9EB1-CAAF04B04AAC}" dt="2022-09-02T05:26:03.215" v="1369" actId="478"/>
          <ac:picMkLst>
            <pc:docMk/>
            <pc:sldMk cId="1480721123" sldId="260"/>
            <ac:picMk id="1026" creationId="{20DE288C-0483-9DC8-AC0E-A23E578133CD}"/>
          </ac:picMkLst>
        </pc:picChg>
        <pc:picChg chg="add mod">
          <ac:chgData name="Satvik Maurya" userId="f0a9fd12-f11d-4d44-a8fd-82ae626afb66" providerId="ADAL" clId="{87811026-A5BF-4448-9EB1-CAAF04B04AAC}" dt="2022-09-02T05:52:58.567" v="1454" actId="1076"/>
          <ac:picMkLst>
            <pc:docMk/>
            <pc:sldMk cId="1480721123" sldId="260"/>
            <ac:picMk id="1028" creationId="{5A4B965B-20FF-22D3-FCCD-310CADAAA5DF}"/>
          </ac:picMkLst>
        </pc:picChg>
        <pc:cxnChg chg="add mod">
          <ac:chgData name="Satvik Maurya" userId="f0a9fd12-f11d-4d44-a8fd-82ae626afb66" providerId="ADAL" clId="{87811026-A5BF-4448-9EB1-CAAF04B04AAC}" dt="2022-09-02T05:52:58.567" v="1454" actId="1076"/>
          <ac:cxnSpMkLst>
            <pc:docMk/>
            <pc:sldMk cId="1480721123" sldId="260"/>
            <ac:cxnSpMk id="9" creationId="{0F73170E-4290-6BBB-01A5-150D9D8D5A0E}"/>
          </ac:cxnSpMkLst>
        </pc:cxnChg>
        <pc:cxnChg chg="add mod">
          <ac:chgData name="Satvik Maurya" userId="f0a9fd12-f11d-4d44-a8fd-82ae626afb66" providerId="ADAL" clId="{87811026-A5BF-4448-9EB1-CAAF04B04AAC}" dt="2022-09-02T05:52:58.567" v="1454" actId="1076"/>
          <ac:cxnSpMkLst>
            <pc:docMk/>
            <pc:sldMk cId="1480721123" sldId="260"/>
            <ac:cxnSpMk id="12" creationId="{8DDA1B48-0319-3A6E-FD96-0E20B804D82C}"/>
          </ac:cxnSpMkLst>
        </pc:cxnChg>
      </pc:sldChg>
      <pc:sldChg chg="addSp delSp modSp new del mod ord modAnim modShow modNotesTx">
        <pc:chgData name="Satvik Maurya" userId="f0a9fd12-f11d-4d44-a8fd-82ae626afb66" providerId="ADAL" clId="{87811026-A5BF-4448-9EB1-CAAF04B04AAC}" dt="2022-09-17T19:45:31.442" v="16735" actId="47"/>
        <pc:sldMkLst>
          <pc:docMk/>
          <pc:sldMk cId="1890568700" sldId="261"/>
        </pc:sldMkLst>
        <pc:spChg chg="add mod">
          <ac:chgData name="Satvik Maurya" userId="f0a9fd12-f11d-4d44-a8fd-82ae626afb66" providerId="ADAL" clId="{87811026-A5BF-4448-9EB1-CAAF04B04AAC}" dt="2022-09-02T15:43:55.243" v="3934" actId="1076"/>
          <ac:spMkLst>
            <pc:docMk/>
            <pc:sldMk cId="1890568700" sldId="261"/>
            <ac:spMk id="2" creationId="{E0C21440-B2B9-C8C5-BC1A-979875E8A6C0}"/>
          </ac:spMkLst>
        </pc:spChg>
        <pc:spChg chg="add mod">
          <ac:chgData name="Satvik Maurya" userId="f0a9fd12-f11d-4d44-a8fd-82ae626afb66" providerId="ADAL" clId="{87811026-A5BF-4448-9EB1-CAAF04B04AAC}" dt="2022-09-02T15:43:05.190" v="3871" actId="1076"/>
          <ac:spMkLst>
            <pc:docMk/>
            <pc:sldMk cId="1890568700" sldId="261"/>
            <ac:spMk id="3" creationId="{9F55E61B-4A0E-ADB8-FED5-14C80BE2D70D}"/>
          </ac:spMkLst>
        </pc:spChg>
        <pc:spChg chg="add mod">
          <ac:chgData name="Satvik Maurya" userId="f0a9fd12-f11d-4d44-a8fd-82ae626afb66" providerId="ADAL" clId="{87811026-A5BF-4448-9EB1-CAAF04B04AAC}" dt="2022-09-02T15:43:35.073" v="3932" actId="1076"/>
          <ac:spMkLst>
            <pc:docMk/>
            <pc:sldMk cId="1890568700" sldId="261"/>
            <ac:spMk id="4" creationId="{CB70307E-4E7E-E46F-B4DE-85C6983DD6B7}"/>
          </ac:spMkLst>
        </pc:spChg>
        <pc:spChg chg="del">
          <ac:chgData name="Satvik Maurya" userId="f0a9fd12-f11d-4d44-a8fd-82ae626afb66" providerId="ADAL" clId="{87811026-A5BF-4448-9EB1-CAAF04B04AAC}" dt="2022-09-04T04:22:42.864" v="9368"/>
          <ac:spMkLst>
            <pc:docMk/>
            <pc:sldMk cId="1890568700" sldId="261"/>
            <ac:spMk id="5" creationId="{4261C8BD-A148-6304-AD3C-AF92CEBAC9CE}"/>
          </ac:spMkLst>
        </pc:spChg>
      </pc:sldChg>
      <pc:sldChg chg="del">
        <pc:chgData name="Satvik Maurya" userId="f0a9fd12-f11d-4d44-a8fd-82ae626afb66" providerId="ADAL" clId="{87811026-A5BF-4448-9EB1-CAAF04B04AAC}" dt="2022-09-02T03:52:54.551" v="6" actId="47"/>
        <pc:sldMkLst>
          <pc:docMk/>
          <pc:sldMk cId="4015498116" sldId="261"/>
        </pc:sldMkLst>
      </pc:sldChg>
      <pc:sldChg chg="addSp delSp modSp new mod ord modTransition modClrScheme modAnim modShow delCm chgLayout modNotesTx">
        <pc:chgData name="Satvik Maurya" userId="f0a9fd12-f11d-4d44-a8fd-82ae626afb66" providerId="ADAL" clId="{87811026-A5BF-4448-9EB1-CAAF04B04AAC}" dt="2022-11-03T19:06:07.937" v="19355"/>
        <pc:sldMkLst>
          <pc:docMk/>
          <pc:sldMk cId="865441309" sldId="262"/>
        </pc:sldMkLst>
        <pc:spChg chg="add del mod ord">
          <ac:chgData name="Satvik Maurya" userId="f0a9fd12-f11d-4d44-a8fd-82ae626afb66" providerId="ADAL" clId="{87811026-A5BF-4448-9EB1-CAAF04B04AAC}" dt="2022-09-02T15:58:02.817" v="3939" actId="700"/>
          <ac:spMkLst>
            <pc:docMk/>
            <pc:sldMk cId="865441309" sldId="262"/>
            <ac:spMk id="2" creationId="{56C943E1-7DCC-2A85-55F2-4D6E54EB1E0D}"/>
          </ac:spMkLst>
        </pc:spChg>
        <pc:spChg chg="add del mod ord">
          <ac:chgData name="Satvik Maurya" userId="f0a9fd12-f11d-4d44-a8fd-82ae626afb66" providerId="ADAL" clId="{87811026-A5BF-4448-9EB1-CAAF04B04AAC}" dt="2022-09-02T15:58:02.817" v="3939" actId="700"/>
          <ac:spMkLst>
            <pc:docMk/>
            <pc:sldMk cId="865441309" sldId="262"/>
            <ac:spMk id="3" creationId="{2F078C7C-A8AE-1815-BABA-E799BF5711D8}"/>
          </ac:spMkLst>
        </pc:spChg>
        <pc:spChg chg="add del mod ord">
          <ac:chgData name="Satvik Maurya" userId="f0a9fd12-f11d-4d44-a8fd-82ae626afb66" providerId="ADAL" clId="{87811026-A5BF-4448-9EB1-CAAF04B04AAC}" dt="2022-09-02T15:58:02.817" v="3939" actId="700"/>
          <ac:spMkLst>
            <pc:docMk/>
            <pc:sldMk cId="865441309" sldId="262"/>
            <ac:spMk id="4" creationId="{ACE26C29-377C-475B-CF3A-194EEA88D93C}"/>
          </ac:spMkLst>
        </pc:spChg>
        <pc:spChg chg="add mod ord">
          <ac:chgData name="Satvik Maurya" userId="f0a9fd12-f11d-4d44-a8fd-82ae626afb66" providerId="ADAL" clId="{87811026-A5BF-4448-9EB1-CAAF04B04AAC}" dt="2022-09-03T04:51:01.058" v="5275" actId="255"/>
          <ac:spMkLst>
            <pc:docMk/>
            <pc:sldMk cId="865441309" sldId="262"/>
            <ac:spMk id="5" creationId="{9E93D7DB-65B4-D7D0-4138-9855866DA86D}"/>
          </ac:spMkLst>
        </pc:spChg>
        <pc:spChg chg="add del mod ord">
          <ac:chgData name="Satvik Maurya" userId="f0a9fd12-f11d-4d44-a8fd-82ae626afb66" providerId="ADAL" clId="{87811026-A5BF-4448-9EB1-CAAF04B04AAC}" dt="2022-09-02T16:00:17.339" v="3962" actId="26606"/>
          <ac:spMkLst>
            <pc:docMk/>
            <pc:sldMk cId="865441309" sldId="262"/>
            <ac:spMk id="6" creationId="{F67F8D85-6476-6DE7-F20E-145D5942DDA0}"/>
          </ac:spMkLst>
        </pc:spChg>
        <pc:spChg chg="add del mod ord">
          <ac:chgData name="Satvik Maurya" userId="f0a9fd12-f11d-4d44-a8fd-82ae626afb66" providerId="ADAL" clId="{87811026-A5BF-4448-9EB1-CAAF04B04AAC}" dt="2022-09-02T16:00:17.339" v="3962" actId="26606"/>
          <ac:spMkLst>
            <pc:docMk/>
            <pc:sldMk cId="865441309" sldId="262"/>
            <ac:spMk id="7" creationId="{FBCBF748-3983-F7A0-0D6C-193FC904DC7D}"/>
          </ac:spMkLst>
        </pc:spChg>
        <pc:spChg chg="add mod">
          <ac:chgData name="Satvik Maurya" userId="f0a9fd12-f11d-4d44-a8fd-82ae626afb66" providerId="ADAL" clId="{87811026-A5BF-4448-9EB1-CAAF04B04AAC}" dt="2022-09-02T16:38:04.257" v="4063" actId="12"/>
          <ac:spMkLst>
            <pc:docMk/>
            <pc:sldMk cId="865441309" sldId="262"/>
            <ac:spMk id="10" creationId="{D7E90774-6B70-7DA1-9996-9F039D4602AF}"/>
          </ac:spMkLst>
        </pc:spChg>
        <pc:spChg chg="add del mod">
          <ac:chgData name="Satvik Maurya" userId="f0a9fd12-f11d-4d44-a8fd-82ae626afb66" providerId="ADAL" clId="{87811026-A5BF-4448-9EB1-CAAF04B04AAC}" dt="2022-09-02T16:20:58.951" v="4045" actId="478"/>
          <ac:spMkLst>
            <pc:docMk/>
            <pc:sldMk cId="865441309" sldId="262"/>
            <ac:spMk id="12" creationId="{9FF1E56A-4271-CD4F-F065-80223F9BB336}"/>
          </ac:spMkLst>
        </pc:spChg>
        <pc:spChg chg="add mod">
          <ac:chgData name="Satvik Maurya" userId="f0a9fd12-f11d-4d44-a8fd-82ae626afb66" providerId="ADAL" clId="{87811026-A5BF-4448-9EB1-CAAF04B04AAC}" dt="2022-09-02T16:38:53.144" v="4090" actId="1076"/>
          <ac:spMkLst>
            <pc:docMk/>
            <pc:sldMk cId="865441309" sldId="262"/>
            <ac:spMk id="13" creationId="{CF8FFEBF-F3E9-AA32-6BF9-24B0789C1293}"/>
          </ac:spMkLst>
        </pc:spChg>
        <pc:spChg chg="add mod">
          <ac:chgData name="Satvik Maurya" userId="f0a9fd12-f11d-4d44-a8fd-82ae626afb66" providerId="ADAL" clId="{87811026-A5BF-4448-9EB1-CAAF04B04AAC}" dt="2022-09-03T01:42:43.343" v="4096" actId="1076"/>
          <ac:spMkLst>
            <pc:docMk/>
            <pc:sldMk cId="865441309" sldId="262"/>
            <ac:spMk id="14" creationId="{0450C01F-7E12-BF17-3146-BA859C69E238}"/>
          </ac:spMkLst>
        </pc:spChg>
        <pc:picChg chg="add mod">
          <ac:chgData name="Satvik Maurya" userId="f0a9fd12-f11d-4d44-a8fd-82ae626afb66" providerId="ADAL" clId="{87811026-A5BF-4448-9EB1-CAAF04B04AAC}" dt="2022-09-02T16:27:25.482" v="4055" actId="1076"/>
          <ac:picMkLst>
            <pc:docMk/>
            <pc:sldMk cId="865441309" sldId="262"/>
            <ac:picMk id="8" creationId="{2166DDCC-A322-7384-BDC5-8293A17D8F16}"/>
          </ac:picMkLst>
        </pc:picChg>
        <pc:picChg chg="add del mod">
          <ac:chgData name="Satvik Maurya" userId="f0a9fd12-f11d-4d44-a8fd-82ae626afb66" providerId="ADAL" clId="{87811026-A5BF-4448-9EB1-CAAF04B04AAC}" dt="2022-09-02T16:16:54.569" v="3974" actId="478"/>
          <ac:picMkLst>
            <pc:docMk/>
            <pc:sldMk cId="865441309" sldId="262"/>
            <ac:picMk id="2050" creationId="{88CD6B4F-2A5B-8AD5-E094-675B0ED48FD1}"/>
          </ac:picMkLst>
        </pc:picChg>
        <pc:picChg chg="add del mod">
          <ac:chgData name="Satvik Maurya" userId="f0a9fd12-f11d-4d44-a8fd-82ae626afb66" providerId="ADAL" clId="{87811026-A5BF-4448-9EB1-CAAF04B04AAC}" dt="2022-09-02T16:22:53.257" v="4046" actId="478"/>
          <ac:picMkLst>
            <pc:docMk/>
            <pc:sldMk cId="865441309" sldId="262"/>
            <ac:picMk id="2052" creationId="{8EEBED38-3403-DC40-9FAC-B315A1A2C7AF}"/>
          </ac:picMkLst>
        </pc:picChg>
        <pc:picChg chg="add del mod">
          <ac:chgData name="Satvik Maurya" userId="f0a9fd12-f11d-4d44-a8fd-82ae626afb66" providerId="ADAL" clId="{87811026-A5BF-4448-9EB1-CAAF04B04AAC}" dt="2022-09-02T16:20:35.247" v="4040" actId="478"/>
          <ac:picMkLst>
            <pc:docMk/>
            <pc:sldMk cId="865441309" sldId="262"/>
            <ac:picMk id="2054" creationId="{90BE226F-E38D-F773-8659-6D17CA33514A}"/>
          </ac:picMkLst>
        </pc:picChg>
        <pc:picChg chg="add del mod">
          <ac:chgData name="Satvik Maurya" userId="f0a9fd12-f11d-4d44-a8fd-82ae626afb66" providerId="ADAL" clId="{87811026-A5BF-4448-9EB1-CAAF04B04AAC}" dt="2022-09-02T16:27:20.494" v="4053" actId="21"/>
          <ac:picMkLst>
            <pc:docMk/>
            <pc:sldMk cId="865441309" sldId="262"/>
            <ac:picMk id="2056" creationId="{2D9B8CE6-06FA-0F27-F059-66A87962EF3C}"/>
          </ac:picMkLst>
        </pc:picChg>
        <pc:picChg chg="add del mod">
          <ac:chgData name="Satvik Maurya" userId="f0a9fd12-f11d-4d44-a8fd-82ae626afb66" providerId="ADAL" clId="{87811026-A5BF-4448-9EB1-CAAF04B04AAC}" dt="2022-09-02T16:27:20.494" v="4053" actId="21"/>
          <ac:picMkLst>
            <pc:docMk/>
            <pc:sldMk cId="865441309" sldId="262"/>
            <ac:picMk id="2058" creationId="{8F2B19D2-B678-54C5-04FD-DD74D76E06DA}"/>
          </ac:picMkLst>
        </pc:picChg>
        <pc:picChg chg="add del mod">
          <ac:chgData name="Satvik Maurya" userId="f0a9fd12-f11d-4d44-a8fd-82ae626afb66" providerId="ADAL" clId="{87811026-A5BF-4448-9EB1-CAAF04B04AAC}" dt="2022-09-02T16:22:57.273" v="4049" actId="478"/>
          <ac:picMkLst>
            <pc:docMk/>
            <pc:sldMk cId="865441309" sldId="262"/>
            <ac:picMk id="2060" creationId="{EEC9EDE3-1E98-3C0C-F4A6-2AB5B09EC24F}"/>
          </ac:picMkLst>
        </pc:picChg>
        <pc:picChg chg="add del mod">
          <ac:chgData name="Satvik Maurya" userId="f0a9fd12-f11d-4d44-a8fd-82ae626afb66" providerId="ADAL" clId="{87811026-A5BF-4448-9EB1-CAAF04B04AAC}" dt="2022-09-02T16:27:20.494" v="4053" actId="21"/>
          <ac:picMkLst>
            <pc:docMk/>
            <pc:sldMk cId="865441309" sldId="262"/>
            <ac:picMk id="2062" creationId="{B026898F-DD27-FA55-3B76-E6CF0C8A2E1F}"/>
          </ac:picMkLst>
        </pc:picChg>
        <pc:picChg chg="add mod">
          <ac:chgData name="Satvik Maurya" userId="f0a9fd12-f11d-4d44-a8fd-82ae626afb66" providerId="ADAL" clId="{87811026-A5BF-4448-9EB1-CAAF04B04AAC}" dt="2022-09-02T16:37:34.537" v="4062" actId="1076"/>
          <ac:picMkLst>
            <pc:docMk/>
            <pc:sldMk cId="865441309" sldId="262"/>
            <ac:picMk id="2064" creationId="{A4106AB8-7552-B562-5886-C1B885FCB294}"/>
          </ac:picMkLst>
        </pc:picChg>
        <pc:cxnChg chg="add mod">
          <ac:chgData name="Satvik Maurya" userId="f0a9fd12-f11d-4d44-a8fd-82ae626afb66" providerId="ADAL" clId="{87811026-A5BF-4448-9EB1-CAAF04B04AAC}" dt="2022-09-02T16:38:25.551" v="4065" actId="1582"/>
          <ac:cxnSpMkLst>
            <pc:docMk/>
            <pc:sldMk cId="865441309" sldId="262"/>
            <ac:cxnSpMk id="11" creationId="{70537D36-7EC2-7A48-4015-E6824BA3CBB5}"/>
          </ac:cxnSpMkLst>
        </pc:cxnChg>
      </pc:sldChg>
      <pc:sldChg chg="del">
        <pc:chgData name="Satvik Maurya" userId="f0a9fd12-f11d-4d44-a8fd-82ae626afb66" providerId="ADAL" clId="{87811026-A5BF-4448-9EB1-CAAF04B04AAC}" dt="2022-09-02T03:52:55.035" v="9" actId="47"/>
        <pc:sldMkLst>
          <pc:docMk/>
          <pc:sldMk cId="1014678094" sldId="262"/>
        </pc:sldMkLst>
      </pc:sldChg>
      <pc:sldChg chg="addSp delSp modSp new del mod ord modAnim modShow modNotesTx">
        <pc:chgData name="Satvik Maurya" userId="f0a9fd12-f11d-4d44-a8fd-82ae626afb66" providerId="ADAL" clId="{87811026-A5BF-4448-9EB1-CAAF04B04AAC}" dt="2022-09-17T19:45:31.442" v="16735" actId="47"/>
        <pc:sldMkLst>
          <pc:docMk/>
          <pc:sldMk cId="1790464547" sldId="263"/>
        </pc:sldMkLst>
        <pc:spChg chg="mod">
          <ac:chgData name="Satvik Maurya" userId="f0a9fd12-f11d-4d44-a8fd-82ae626afb66" providerId="ADAL" clId="{87811026-A5BF-4448-9EB1-CAAF04B04AAC}" dt="2022-09-03T04:55:33.475" v="5389" actId="120"/>
          <ac:spMkLst>
            <pc:docMk/>
            <pc:sldMk cId="1790464547" sldId="263"/>
            <ac:spMk id="2" creationId="{3AAF495C-4213-434D-54DF-A14597E8D2FC}"/>
          </ac:spMkLst>
        </pc:spChg>
        <pc:spChg chg="add del mod">
          <ac:chgData name="Satvik Maurya" userId="f0a9fd12-f11d-4d44-a8fd-82ae626afb66" providerId="ADAL" clId="{87811026-A5BF-4448-9EB1-CAAF04B04AAC}" dt="2022-09-03T13:41:15.185" v="5806"/>
          <ac:spMkLst>
            <pc:docMk/>
            <pc:sldMk cId="1790464547" sldId="263"/>
            <ac:spMk id="3" creationId="{59A223F9-4FEB-A779-252B-24B0D9D8BA80}"/>
          </ac:spMkLst>
        </pc:spChg>
        <pc:spChg chg="del">
          <ac:chgData name="Satvik Maurya" userId="f0a9fd12-f11d-4d44-a8fd-82ae626afb66" providerId="ADAL" clId="{87811026-A5BF-4448-9EB1-CAAF04B04AAC}" dt="2022-09-03T01:44:10.110" v="4115" actId="478"/>
          <ac:spMkLst>
            <pc:docMk/>
            <pc:sldMk cId="1790464547" sldId="263"/>
            <ac:spMk id="4" creationId="{A38358BA-90AE-04C5-619C-C4BDC4C1B69A}"/>
          </ac:spMkLst>
        </pc:spChg>
        <pc:spChg chg="add mod">
          <ac:chgData name="Satvik Maurya" userId="f0a9fd12-f11d-4d44-a8fd-82ae626afb66" providerId="ADAL" clId="{87811026-A5BF-4448-9EB1-CAAF04B04AAC}" dt="2022-09-03T05:01:45.087" v="5593" actId="255"/>
          <ac:spMkLst>
            <pc:docMk/>
            <pc:sldMk cId="1790464547" sldId="263"/>
            <ac:spMk id="5" creationId="{9EF4A118-EDEC-0714-F9E3-D336872CFBF0}"/>
          </ac:spMkLst>
        </pc:spChg>
        <pc:spChg chg="add del">
          <ac:chgData name="Satvik Maurya" userId="f0a9fd12-f11d-4d44-a8fd-82ae626afb66" providerId="ADAL" clId="{87811026-A5BF-4448-9EB1-CAAF04B04AAC}" dt="2022-09-03T04:48:47.279" v="5128" actId="478"/>
          <ac:spMkLst>
            <pc:docMk/>
            <pc:sldMk cId="1790464547" sldId="263"/>
            <ac:spMk id="10" creationId="{CF470523-94AF-84C9-BCE1-CCB696C608D1}"/>
          </ac:spMkLst>
        </pc:spChg>
        <pc:spChg chg="add mod">
          <ac:chgData name="Satvik Maurya" userId="f0a9fd12-f11d-4d44-a8fd-82ae626afb66" providerId="ADAL" clId="{87811026-A5BF-4448-9EB1-CAAF04B04AAC}" dt="2022-09-03T05:02:36.592" v="5607" actId="1076"/>
          <ac:spMkLst>
            <pc:docMk/>
            <pc:sldMk cId="1790464547" sldId="263"/>
            <ac:spMk id="11" creationId="{56F8E14B-C9EF-2BA8-44AD-BCE52E82BE34}"/>
          </ac:spMkLst>
        </pc:spChg>
        <pc:spChg chg="add mod">
          <ac:chgData name="Satvik Maurya" userId="f0a9fd12-f11d-4d44-a8fd-82ae626afb66" providerId="ADAL" clId="{87811026-A5BF-4448-9EB1-CAAF04B04AAC}" dt="2022-09-03T05:03:54.098" v="5636" actId="14100"/>
          <ac:spMkLst>
            <pc:docMk/>
            <pc:sldMk cId="1790464547" sldId="263"/>
            <ac:spMk id="28" creationId="{85C1BC60-7E4C-5B64-593C-0C1FF6E878E9}"/>
          </ac:spMkLst>
        </pc:spChg>
        <pc:spChg chg="add mod">
          <ac:chgData name="Satvik Maurya" userId="f0a9fd12-f11d-4d44-a8fd-82ae626afb66" providerId="ADAL" clId="{87811026-A5BF-4448-9EB1-CAAF04B04AAC}" dt="2022-09-03T05:04:00.824" v="5637" actId="1076"/>
          <ac:spMkLst>
            <pc:docMk/>
            <pc:sldMk cId="1790464547" sldId="263"/>
            <ac:spMk id="29" creationId="{76A9EE01-B121-96F6-7F5F-F626C8BEB355}"/>
          </ac:spMkLst>
        </pc:spChg>
        <pc:spChg chg="add mod">
          <ac:chgData name="Satvik Maurya" userId="f0a9fd12-f11d-4d44-a8fd-82ae626afb66" providerId="ADAL" clId="{87811026-A5BF-4448-9EB1-CAAF04B04AAC}" dt="2022-09-03T05:09:21.304" v="5688" actId="13822"/>
          <ac:spMkLst>
            <pc:docMk/>
            <pc:sldMk cId="1790464547" sldId="263"/>
            <ac:spMk id="31" creationId="{A5B64DD1-392B-222D-9ACE-FBB0513759FA}"/>
          </ac:spMkLst>
        </pc:spChg>
        <pc:spChg chg="add mod">
          <ac:chgData name="Satvik Maurya" userId="f0a9fd12-f11d-4d44-a8fd-82ae626afb66" providerId="ADAL" clId="{87811026-A5BF-4448-9EB1-CAAF04B04AAC}" dt="2022-09-03T05:09:24.507" v="5689" actId="13822"/>
          <ac:spMkLst>
            <pc:docMk/>
            <pc:sldMk cId="1790464547" sldId="263"/>
            <ac:spMk id="38" creationId="{97B0FB60-46AC-E433-A7CF-367C2F8C4144}"/>
          </ac:spMkLst>
        </pc:spChg>
        <pc:spChg chg="add mod">
          <ac:chgData name="Satvik Maurya" userId="f0a9fd12-f11d-4d44-a8fd-82ae626afb66" providerId="ADAL" clId="{87811026-A5BF-4448-9EB1-CAAF04B04AAC}" dt="2022-09-03T05:11:41.924" v="5698" actId="14100"/>
          <ac:spMkLst>
            <pc:docMk/>
            <pc:sldMk cId="1790464547" sldId="263"/>
            <ac:spMk id="45" creationId="{18F3C80C-1EAA-384D-CCBD-4E5EF140530C}"/>
          </ac:spMkLst>
        </pc:spChg>
        <pc:spChg chg="add mod">
          <ac:chgData name="Satvik Maurya" userId="f0a9fd12-f11d-4d44-a8fd-82ae626afb66" providerId="ADAL" clId="{87811026-A5BF-4448-9EB1-CAAF04B04AAC}" dt="2022-09-03T05:12:58.986" v="5710" actId="207"/>
          <ac:spMkLst>
            <pc:docMk/>
            <pc:sldMk cId="1790464547" sldId="263"/>
            <ac:spMk id="52" creationId="{93F9483F-1132-0493-45E6-43FC01131E8B}"/>
          </ac:spMkLst>
        </pc:spChg>
        <pc:spChg chg="add mod">
          <ac:chgData name="Satvik Maurya" userId="f0a9fd12-f11d-4d44-a8fd-82ae626afb66" providerId="ADAL" clId="{87811026-A5BF-4448-9EB1-CAAF04B04AAC}" dt="2022-09-03T05:13:40.493" v="5719" actId="1076"/>
          <ac:spMkLst>
            <pc:docMk/>
            <pc:sldMk cId="1790464547" sldId="263"/>
            <ac:spMk id="53" creationId="{27A9E242-40CE-DAC5-CF03-235D54C6BDE6}"/>
          </ac:spMkLst>
        </pc:spChg>
        <pc:spChg chg="add mod ord">
          <ac:chgData name="Satvik Maurya" userId="f0a9fd12-f11d-4d44-a8fd-82ae626afb66" providerId="ADAL" clId="{87811026-A5BF-4448-9EB1-CAAF04B04AAC}" dt="2022-09-03T05:22:19.563" v="5798" actId="207"/>
          <ac:spMkLst>
            <pc:docMk/>
            <pc:sldMk cId="1790464547" sldId="263"/>
            <ac:spMk id="54" creationId="{FED1D0E9-DA79-6CA5-3EC6-BBE18E843FEC}"/>
          </ac:spMkLst>
        </pc:spChg>
        <pc:spChg chg="add mod ord">
          <ac:chgData name="Satvik Maurya" userId="f0a9fd12-f11d-4d44-a8fd-82ae626afb66" providerId="ADAL" clId="{87811026-A5BF-4448-9EB1-CAAF04B04AAC}" dt="2022-09-03T05:15:27.405" v="5728" actId="14100"/>
          <ac:spMkLst>
            <pc:docMk/>
            <pc:sldMk cId="1790464547" sldId="263"/>
            <ac:spMk id="55" creationId="{E2946B52-E05E-9E61-A993-807A63895420}"/>
          </ac:spMkLst>
        </pc:spChg>
        <pc:spChg chg="add mod ord">
          <ac:chgData name="Satvik Maurya" userId="f0a9fd12-f11d-4d44-a8fd-82ae626afb66" providerId="ADAL" clId="{87811026-A5BF-4448-9EB1-CAAF04B04AAC}" dt="2022-09-03T05:15:36.949" v="5731" actId="167"/>
          <ac:spMkLst>
            <pc:docMk/>
            <pc:sldMk cId="1790464547" sldId="263"/>
            <ac:spMk id="56" creationId="{61E72E83-2418-3E47-FF83-370DC4AFEA4B}"/>
          </ac:spMkLst>
        </pc:spChg>
        <pc:spChg chg="add mod ord">
          <ac:chgData name="Satvik Maurya" userId="f0a9fd12-f11d-4d44-a8fd-82ae626afb66" providerId="ADAL" clId="{87811026-A5BF-4448-9EB1-CAAF04B04AAC}" dt="2022-09-03T05:16:58.223" v="5746" actId="1076"/>
          <ac:spMkLst>
            <pc:docMk/>
            <pc:sldMk cId="1790464547" sldId="263"/>
            <ac:spMk id="57" creationId="{5CEFB6E9-DCBC-990D-6783-4D1BC28207C7}"/>
          </ac:spMkLst>
        </pc:spChg>
        <pc:spChg chg="add mod ord">
          <ac:chgData name="Satvik Maurya" userId="f0a9fd12-f11d-4d44-a8fd-82ae626afb66" providerId="ADAL" clId="{87811026-A5BF-4448-9EB1-CAAF04B04AAC}" dt="2022-09-03T05:22:19.563" v="5798" actId="207"/>
          <ac:spMkLst>
            <pc:docMk/>
            <pc:sldMk cId="1790464547" sldId="263"/>
            <ac:spMk id="58" creationId="{85E9206D-8CD0-4472-CCDF-B1AB27085DC0}"/>
          </ac:spMkLst>
        </pc:spChg>
        <pc:spChg chg="add del mod">
          <ac:chgData name="Satvik Maurya" userId="f0a9fd12-f11d-4d44-a8fd-82ae626afb66" providerId="ADAL" clId="{87811026-A5BF-4448-9EB1-CAAF04B04AAC}" dt="2022-09-03T15:57:06.090" v="7120" actId="478"/>
          <ac:spMkLst>
            <pc:docMk/>
            <pc:sldMk cId="1790464547" sldId="263"/>
            <ac:spMk id="64" creationId="{E90EEF14-A1D8-1653-B021-2A1A47DEE64E}"/>
          </ac:spMkLst>
        </pc:spChg>
        <pc:spChg chg="add mod">
          <ac:chgData name="Satvik Maurya" userId="f0a9fd12-f11d-4d44-a8fd-82ae626afb66" providerId="ADAL" clId="{87811026-A5BF-4448-9EB1-CAAF04B04AAC}" dt="2022-09-03T15:56:32.575" v="7107" actId="1076"/>
          <ac:spMkLst>
            <pc:docMk/>
            <pc:sldMk cId="1790464547" sldId="263"/>
            <ac:spMk id="67" creationId="{86970E18-7DE0-3C4E-FCDC-FCF313DCEE8E}"/>
          </ac:spMkLst>
        </pc:spChg>
        <pc:spChg chg="add mod">
          <ac:chgData name="Satvik Maurya" userId="f0a9fd12-f11d-4d44-a8fd-82ae626afb66" providerId="ADAL" clId="{87811026-A5BF-4448-9EB1-CAAF04B04AAC}" dt="2022-09-03T15:56:56.182" v="7119" actId="1076"/>
          <ac:spMkLst>
            <pc:docMk/>
            <pc:sldMk cId="1790464547" sldId="263"/>
            <ac:spMk id="68" creationId="{3AA2155D-A636-435F-25B6-C74062EAC1A6}"/>
          </ac:spMkLst>
        </pc:spChg>
        <pc:spChg chg="add mod">
          <ac:chgData name="Satvik Maurya" userId="f0a9fd12-f11d-4d44-a8fd-82ae626afb66" providerId="ADAL" clId="{87811026-A5BF-4448-9EB1-CAAF04B04AAC}" dt="2022-09-03T16:02:13.395" v="7226" actId="1076"/>
          <ac:spMkLst>
            <pc:docMk/>
            <pc:sldMk cId="1790464547" sldId="263"/>
            <ac:spMk id="79" creationId="{F666D48B-795A-C1B7-F288-269B375268C7}"/>
          </ac:spMkLst>
        </pc:spChg>
        <pc:spChg chg="add del mod">
          <ac:chgData name="Satvik Maurya" userId="f0a9fd12-f11d-4d44-a8fd-82ae626afb66" providerId="ADAL" clId="{87811026-A5BF-4448-9EB1-CAAF04B04AAC}" dt="2022-09-03T16:06:25.689" v="7294" actId="21"/>
          <ac:spMkLst>
            <pc:docMk/>
            <pc:sldMk cId="1790464547" sldId="263"/>
            <ac:spMk id="80" creationId="{EDB81844-F4C1-73AC-B62D-5692A2FBC58A}"/>
          </ac:spMkLst>
        </pc:spChg>
        <pc:spChg chg="add del mod">
          <ac:chgData name="Satvik Maurya" userId="f0a9fd12-f11d-4d44-a8fd-82ae626afb66" providerId="ADAL" clId="{87811026-A5BF-4448-9EB1-CAAF04B04AAC}" dt="2022-09-03T16:06:25.689" v="7294" actId="21"/>
          <ac:spMkLst>
            <pc:docMk/>
            <pc:sldMk cId="1790464547" sldId="263"/>
            <ac:spMk id="81" creationId="{92E4097A-C14C-E7BA-3AAC-07954101AEC3}"/>
          </ac:spMkLst>
        </pc:spChg>
        <pc:spChg chg="add del mod">
          <ac:chgData name="Satvik Maurya" userId="f0a9fd12-f11d-4d44-a8fd-82ae626afb66" providerId="ADAL" clId="{87811026-A5BF-4448-9EB1-CAAF04B04AAC}" dt="2022-09-03T16:06:25.689" v="7294" actId="21"/>
          <ac:spMkLst>
            <pc:docMk/>
            <pc:sldMk cId="1790464547" sldId="263"/>
            <ac:spMk id="82" creationId="{ACDCFA17-C0A1-DE49-4E5F-93EC1AF6705E}"/>
          </ac:spMkLst>
        </pc:spChg>
        <pc:picChg chg="add del mod modCrop">
          <ac:chgData name="Satvik Maurya" userId="f0a9fd12-f11d-4d44-a8fd-82ae626afb66" providerId="ADAL" clId="{87811026-A5BF-4448-9EB1-CAAF04B04AAC}" dt="2022-09-03T15:45:15.554" v="6995" actId="478"/>
          <ac:picMkLst>
            <pc:docMk/>
            <pc:sldMk cId="1790464547" sldId="263"/>
            <ac:picMk id="60" creationId="{923B6A8E-3D9D-3FD6-B639-51DF7E5F6A3F}"/>
          </ac:picMkLst>
        </pc:picChg>
        <pc:picChg chg="add mod modCrop">
          <ac:chgData name="Satvik Maurya" userId="f0a9fd12-f11d-4d44-a8fd-82ae626afb66" providerId="ADAL" clId="{87811026-A5BF-4448-9EB1-CAAF04B04AAC}" dt="2022-09-03T13:44:37.792" v="5826" actId="1076"/>
          <ac:picMkLst>
            <pc:docMk/>
            <pc:sldMk cId="1790464547" sldId="263"/>
            <ac:picMk id="62" creationId="{CD96E7A6-2D17-81D9-D2E3-BFCE26D3ECF8}"/>
          </ac:picMkLst>
        </pc:picChg>
        <pc:picChg chg="add mod">
          <ac:chgData name="Satvik Maurya" userId="f0a9fd12-f11d-4d44-a8fd-82ae626afb66" providerId="ADAL" clId="{87811026-A5BF-4448-9EB1-CAAF04B04AAC}" dt="2022-09-03T15:55:42.146" v="7003" actId="1076"/>
          <ac:picMkLst>
            <pc:docMk/>
            <pc:sldMk cId="1790464547" sldId="263"/>
            <ac:picMk id="66" creationId="{B63BEFEB-3AEA-D5CE-453D-460326FD441E}"/>
          </ac:picMkLst>
        </pc:picChg>
        <pc:picChg chg="add del mod">
          <ac:chgData name="Satvik Maurya" userId="f0a9fd12-f11d-4d44-a8fd-82ae626afb66" providerId="ADAL" clId="{87811026-A5BF-4448-9EB1-CAAF04B04AAC}" dt="2022-09-03T15:58:23.953" v="7124" actId="478"/>
          <ac:picMkLst>
            <pc:docMk/>
            <pc:sldMk cId="1790464547" sldId="263"/>
            <ac:picMk id="70" creationId="{A6C72EF6-7E0C-4BE0-71D7-2D5BBD6DD19E}"/>
          </ac:picMkLst>
        </pc:picChg>
        <pc:picChg chg="add del mod">
          <ac:chgData name="Satvik Maurya" userId="f0a9fd12-f11d-4d44-a8fd-82ae626afb66" providerId="ADAL" clId="{87811026-A5BF-4448-9EB1-CAAF04B04AAC}" dt="2022-09-03T16:01:24.761" v="7161" actId="21"/>
          <ac:picMkLst>
            <pc:docMk/>
            <pc:sldMk cId="1790464547" sldId="263"/>
            <ac:picMk id="72" creationId="{438FE504-154D-2D34-C382-D2226EA145D8}"/>
          </ac:picMkLst>
        </pc:picChg>
        <pc:picChg chg="add del mod">
          <ac:chgData name="Satvik Maurya" userId="f0a9fd12-f11d-4d44-a8fd-82ae626afb66" providerId="ADAL" clId="{87811026-A5BF-4448-9EB1-CAAF04B04AAC}" dt="2022-09-03T16:01:24.761" v="7161" actId="21"/>
          <ac:picMkLst>
            <pc:docMk/>
            <pc:sldMk cId="1790464547" sldId="263"/>
            <ac:picMk id="74" creationId="{475D43CE-1A03-93B2-915A-8CE667E0A837}"/>
          </ac:picMkLst>
        </pc:picChg>
        <pc:picChg chg="add del mod">
          <ac:chgData name="Satvik Maurya" userId="f0a9fd12-f11d-4d44-a8fd-82ae626afb66" providerId="ADAL" clId="{87811026-A5BF-4448-9EB1-CAAF04B04AAC}" dt="2022-09-03T16:01:24.761" v="7161" actId="21"/>
          <ac:picMkLst>
            <pc:docMk/>
            <pc:sldMk cId="1790464547" sldId="263"/>
            <ac:picMk id="76" creationId="{E9401F0A-FCCB-ECF6-1755-245932269EB1}"/>
          </ac:picMkLst>
        </pc:picChg>
        <pc:picChg chg="add del mod">
          <ac:chgData name="Satvik Maurya" userId="f0a9fd12-f11d-4d44-a8fd-82ae626afb66" providerId="ADAL" clId="{87811026-A5BF-4448-9EB1-CAAF04B04AAC}" dt="2022-09-03T16:00:49.421" v="7153"/>
          <ac:picMkLst>
            <pc:docMk/>
            <pc:sldMk cId="1790464547" sldId="263"/>
            <ac:picMk id="77" creationId="{F8E92566-AE19-E265-3DD8-177076F37D68}"/>
          </ac:picMkLst>
        </pc:picChg>
        <pc:picChg chg="add del mod">
          <ac:chgData name="Satvik Maurya" userId="f0a9fd12-f11d-4d44-a8fd-82ae626afb66" providerId="ADAL" clId="{87811026-A5BF-4448-9EB1-CAAF04B04AAC}" dt="2022-09-03T16:06:25.689" v="7294" actId="21"/>
          <ac:picMkLst>
            <pc:docMk/>
            <pc:sldMk cId="1790464547" sldId="263"/>
            <ac:picMk id="78" creationId="{D3FB223F-A207-1E63-4F41-1C6077CC9397}"/>
          </ac:picMkLst>
        </pc:picChg>
        <pc:picChg chg="add mod">
          <ac:chgData name="Satvik Maurya" userId="f0a9fd12-f11d-4d44-a8fd-82ae626afb66" providerId="ADAL" clId="{87811026-A5BF-4448-9EB1-CAAF04B04AAC}" dt="2022-09-03T16:06:33.904" v="7296" actId="1076"/>
          <ac:picMkLst>
            <pc:docMk/>
            <pc:sldMk cId="1790464547" sldId="263"/>
            <ac:picMk id="83" creationId="{3031C45F-EF8C-3863-60F9-F20DA4F003C6}"/>
          </ac:picMkLst>
        </pc:picChg>
        <pc:cxnChg chg="add mod">
          <ac:chgData name="Satvik Maurya" userId="f0a9fd12-f11d-4d44-a8fd-82ae626afb66" providerId="ADAL" clId="{87811026-A5BF-4448-9EB1-CAAF04B04AAC}" dt="2022-09-03T05:02:36.592" v="5607" actId="1076"/>
          <ac:cxnSpMkLst>
            <pc:docMk/>
            <pc:sldMk cId="1790464547" sldId="263"/>
            <ac:cxnSpMk id="7" creationId="{95DD3466-5F8F-CDBD-68EC-BAD1F5BD768A}"/>
          </ac:cxnSpMkLst>
        </pc:cxnChg>
        <pc:cxnChg chg="add del mod">
          <ac:chgData name="Satvik Maurya" userId="f0a9fd12-f11d-4d44-a8fd-82ae626afb66" providerId="ADAL" clId="{87811026-A5BF-4448-9EB1-CAAF04B04AAC}" dt="2022-09-03T05:05:28.425" v="5660" actId="1076"/>
          <ac:cxnSpMkLst>
            <pc:docMk/>
            <pc:sldMk cId="1790464547" sldId="263"/>
            <ac:cxnSpMk id="12" creationId="{D846CAC1-A67A-5032-3D2F-233E2EBBDDD8}"/>
          </ac:cxnSpMkLst>
        </pc:cxnChg>
        <pc:cxnChg chg="add del mod">
          <ac:chgData name="Satvik Maurya" userId="f0a9fd12-f11d-4d44-a8fd-82ae626afb66" providerId="ADAL" clId="{87811026-A5BF-4448-9EB1-CAAF04B04AAC}" dt="2022-09-03T05:02:23.449" v="5604"/>
          <ac:cxnSpMkLst>
            <pc:docMk/>
            <pc:sldMk cId="1790464547" sldId="263"/>
            <ac:cxnSpMk id="21" creationId="{7E2BF3EE-5CFD-A6E5-0A03-BC1BC2F3BA8A}"/>
          </ac:cxnSpMkLst>
        </pc:cxnChg>
        <pc:cxnChg chg="add mod">
          <ac:chgData name="Satvik Maurya" userId="f0a9fd12-f11d-4d44-a8fd-82ae626afb66" providerId="ADAL" clId="{87811026-A5BF-4448-9EB1-CAAF04B04AAC}" dt="2022-09-03T05:04:18.366" v="5638" actId="14100"/>
          <ac:cxnSpMkLst>
            <pc:docMk/>
            <pc:sldMk cId="1790464547" sldId="263"/>
            <ac:cxnSpMk id="27" creationId="{082158EF-9597-CED5-0A1B-C50716C3D3F1}"/>
          </ac:cxnSpMkLst>
        </pc:cxnChg>
        <pc:cxnChg chg="add mod">
          <ac:chgData name="Satvik Maurya" userId="f0a9fd12-f11d-4d44-a8fd-82ae626afb66" providerId="ADAL" clId="{87811026-A5BF-4448-9EB1-CAAF04B04AAC}" dt="2022-09-03T05:08:57.084" v="5686" actId="1076"/>
          <ac:cxnSpMkLst>
            <pc:docMk/>
            <pc:sldMk cId="1790464547" sldId="263"/>
            <ac:cxnSpMk id="36" creationId="{F697AD3F-F89A-AF8E-7E45-9B1DC9B84324}"/>
          </ac:cxnSpMkLst>
        </pc:cxnChg>
        <pc:cxnChg chg="add mod">
          <ac:chgData name="Satvik Maurya" userId="f0a9fd12-f11d-4d44-a8fd-82ae626afb66" providerId="ADAL" clId="{87811026-A5BF-4448-9EB1-CAAF04B04AAC}" dt="2022-09-03T05:11:45.024" v="5699" actId="14100"/>
          <ac:cxnSpMkLst>
            <pc:docMk/>
            <pc:sldMk cId="1790464547" sldId="263"/>
            <ac:cxnSpMk id="43" creationId="{4F587D6D-5A2B-8D31-1812-EF2BAC6EAF68}"/>
          </ac:cxnSpMkLst>
        </pc:cxnChg>
        <pc:cxnChg chg="add mod">
          <ac:chgData name="Satvik Maurya" userId="f0a9fd12-f11d-4d44-a8fd-82ae626afb66" providerId="ADAL" clId="{87811026-A5BF-4448-9EB1-CAAF04B04AAC}" dt="2022-09-03T05:12:17.084" v="5704" actId="14100"/>
          <ac:cxnSpMkLst>
            <pc:docMk/>
            <pc:sldMk cId="1790464547" sldId="263"/>
            <ac:cxnSpMk id="48" creationId="{7A79E771-7203-BAE5-9270-9E634CAB4412}"/>
          </ac:cxnSpMkLst>
        </pc:cxnChg>
      </pc:sldChg>
      <pc:sldChg chg="del">
        <pc:chgData name="Satvik Maurya" userId="f0a9fd12-f11d-4d44-a8fd-82ae626afb66" providerId="ADAL" clId="{87811026-A5BF-4448-9EB1-CAAF04B04AAC}" dt="2022-09-02T03:52:53.810" v="1" actId="47"/>
        <pc:sldMkLst>
          <pc:docMk/>
          <pc:sldMk cId="3541389697" sldId="264"/>
        </pc:sldMkLst>
      </pc:sldChg>
      <pc:sldChg chg="addSp delSp modSp new del mod ord modClrScheme modAnim modShow chgLayout modNotesTx">
        <pc:chgData name="Satvik Maurya" userId="f0a9fd12-f11d-4d44-a8fd-82ae626afb66" providerId="ADAL" clId="{87811026-A5BF-4448-9EB1-CAAF04B04AAC}" dt="2022-09-17T19:45:31.442" v="16735" actId="47"/>
        <pc:sldMkLst>
          <pc:docMk/>
          <pc:sldMk cId="4164664956" sldId="264"/>
        </pc:sldMkLst>
        <pc:spChg chg="del">
          <ac:chgData name="Satvik Maurya" userId="f0a9fd12-f11d-4d44-a8fd-82ae626afb66" providerId="ADAL" clId="{87811026-A5BF-4448-9EB1-CAAF04B04AAC}" dt="2022-09-03T05:23:04.160" v="5800" actId="700"/>
          <ac:spMkLst>
            <pc:docMk/>
            <pc:sldMk cId="4164664956" sldId="264"/>
            <ac:spMk id="2" creationId="{8534D8F9-207E-64C9-2B5A-652DFFB1A43E}"/>
          </ac:spMkLst>
        </pc:spChg>
        <pc:spChg chg="del">
          <ac:chgData name="Satvik Maurya" userId="f0a9fd12-f11d-4d44-a8fd-82ae626afb66" providerId="ADAL" clId="{87811026-A5BF-4448-9EB1-CAAF04B04AAC}" dt="2022-09-03T05:23:04.160" v="5800" actId="700"/>
          <ac:spMkLst>
            <pc:docMk/>
            <pc:sldMk cId="4164664956" sldId="264"/>
            <ac:spMk id="3" creationId="{E8D01A00-E6C2-A586-A103-0772B130C359}"/>
          </ac:spMkLst>
        </pc:spChg>
        <pc:spChg chg="del">
          <ac:chgData name="Satvik Maurya" userId="f0a9fd12-f11d-4d44-a8fd-82ae626afb66" providerId="ADAL" clId="{87811026-A5BF-4448-9EB1-CAAF04B04AAC}" dt="2022-09-03T05:23:04.160" v="5800" actId="700"/>
          <ac:spMkLst>
            <pc:docMk/>
            <pc:sldMk cId="4164664956" sldId="264"/>
            <ac:spMk id="4" creationId="{055199E3-4F94-8D27-CF02-759C6B5E716E}"/>
          </ac:spMkLst>
        </pc:spChg>
        <pc:spChg chg="add del mod">
          <ac:chgData name="Satvik Maurya" userId="f0a9fd12-f11d-4d44-a8fd-82ae626afb66" providerId="ADAL" clId="{87811026-A5BF-4448-9EB1-CAAF04B04AAC}" dt="2022-09-03T05:23:14.217" v="5803" actId="26606"/>
          <ac:spMkLst>
            <pc:docMk/>
            <pc:sldMk cId="4164664956" sldId="264"/>
            <ac:spMk id="5" creationId="{9A6F6C72-0877-A37B-D0DE-B2E853FBE83C}"/>
          </ac:spMkLst>
        </pc:spChg>
        <pc:spChg chg="add mod">
          <ac:chgData name="Satvik Maurya" userId="f0a9fd12-f11d-4d44-a8fd-82ae626afb66" providerId="ADAL" clId="{87811026-A5BF-4448-9EB1-CAAF04B04AAC}" dt="2022-09-03T21:27:12.101" v="7503" actId="1076"/>
          <ac:spMkLst>
            <pc:docMk/>
            <pc:sldMk cId="4164664956" sldId="264"/>
            <ac:spMk id="6" creationId="{A958665D-00FA-A132-8663-2B21D3064856}"/>
          </ac:spMkLst>
        </pc:spChg>
        <pc:spChg chg="add mod">
          <ac:chgData name="Satvik Maurya" userId="f0a9fd12-f11d-4d44-a8fd-82ae626afb66" providerId="ADAL" clId="{87811026-A5BF-4448-9EB1-CAAF04B04AAC}" dt="2022-09-03T21:45:23.680" v="7671" actId="1076"/>
          <ac:spMkLst>
            <pc:docMk/>
            <pc:sldMk cId="4164664956" sldId="264"/>
            <ac:spMk id="7" creationId="{A9B7B646-6ADD-6E0E-0F3D-BDD2989B09C6}"/>
          </ac:spMkLst>
        </pc:spChg>
        <pc:spChg chg="add del mod">
          <ac:chgData name="Satvik Maurya" userId="f0a9fd12-f11d-4d44-a8fd-82ae626afb66" providerId="ADAL" clId="{87811026-A5BF-4448-9EB1-CAAF04B04AAC}" dt="2022-09-03T22:00:12.133" v="7673" actId="478"/>
          <ac:spMkLst>
            <pc:docMk/>
            <pc:sldMk cId="4164664956" sldId="264"/>
            <ac:spMk id="8" creationId="{9BE4E12E-12B3-99EC-0000-F38AC0A7EAED}"/>
          </ac:spMkLst>
        </pc:spChg>
        <pc:spChg chg="add mod">
          <ac:chgData name="Satvik Maurya" userId="f0a9fd12-f11d-4d44-a8fd-82ae626afb66" providerId="ADAL" clId="{87811026-A5BF-4448-9EB1-CAAF04B04AAC}" dt="2022-09-03T21:45:23.680" v="7671" actId="1076"/>
          <ac:spMkLst>
            <pc:docMk/>
            <pc:sldMk cId="4164664956" sldId="264"/>
            <ac:spMk id="9" creationId="{5A7C0F5D-7CD1-5F3A-939A-4A524702453E}"/>
          </ac:spMkLst>
        </pc:spChg>
        <pc:spChg chg="add mod">
          <ac:chgData name="Satvik Maurya" userId="f0a9fd12-f11d-4d44-a8fd-82ae626afb66" providerId="ADAL" clId="{87811026-A5BF-4448-9EB1-CAAF04B04AAC}" dt="2022-09-03T22:00:19.646" v="7675" actId="1076"/>
          <ac:spMkLst>
            <pc:docMk/>
            <pc:sldMk cId="4164664956" sldId="264"/>
            <ac:spMk id="10" creationId="{D41D7B52-A401-BE41-8D10-DF7560C5C1BB}"/>
          </ac:spMkLst>
        </pc:spChg>
        <pc:spChg chg="add mod">
          <ac:chgData name="Satvik Maurya" userId="f0a9fd12-f11d-4d44-a8fd-82ae626afb66" providerId="ADAL" clId="{87811026-A5BF-4448-9EB1-CAAF04B04AAC}" dt="2022-09-04T05:11:04.163" v="10139" actId="14100"/>
          <ac:spMkLst>
            <pc:docMk/>
            <pc:sldMk cId="4164664956" sldId="264"/>
            <ac:spMk id="11" creationId="{F577DFB7-0F87-CEBF-1C7A-8E4465C6B997}"/>
          </ac:spMkLst>
        </pc:spChg>
        <pc:spChg chg="add mod">
          <ac:chgData name="Satvik Maurya" userId="f0a9fd12-f11d-4d44-a8fd-82ae626afb66" providerId="ADAL" clId="{87811026-A5BF-4448-9EB1-CAAF04B04AAC}" dt="2022-09-03T22:34:50.442" v="9151" actId="1076"/>
          <ac:spMkLst>
            <pc:docMk/>
            <pc:sldMk cId="4164664956" sldId="264"/>
            <ac:spMk id="12" creationId="{7FE8DCDA-C3D9-28B0-CE2D-DD8365442FC3}"/>
          </ac:spMkLst>
        </pc:spChg>
        <pc:spChg chg="add mod">
          <ac:chgData name="Satvik Maurya" userId="f0a9fd12-f11d-4d44-a8fd-82ae626afb66" providerId="ADAL" clId="{87811026-A5BF-4448-9EB1-CAAF04B04AAC}" dt="2022-09-03T22:34:20.559" v="9113" actId="14100"/>
          <ac:spMkLst>
            <pc:docMk/>
            <pc:sldMk cId="4164664956" sldId="264"/>
            <ac:spMk id="13" creationId="{301C159F-CAF3-3DF4-5466-05AC5850C25D}"/>
          </ac:spMkLst>
        </pc:spChg>
        <pc:spChg chg="add mod">
          <ac:chgData name="Satvik Maurya" userId="f0a9fd12-f11d-4d44-a8fd-82ae626afb66" providerId="ADAL" clId="{87811026-A5BF-4448-9EB1-CAAF04B04AAC}" dt="2022-09-03T22:35:07.629" v="9155" actId="1076"/>
          <ac:spMkLst>
            <pc:docMk/>
            <pc:sldMk cId="4164664956" sldId="264"/>
            <ac:spMk id="14" creationId="{EBD52B94-99A7-4D5A-E9F2-55A651C68247}"/>
          </ac:spMkLst>
        </pc:spChg>
        <pc:spChg chg="del">
          <ac:chgData name="Satvik Maurya" userId="f0a9fd12-f11d-4d44-a8fd-82ae626afb66" providerId="ADAL" clId="{87811026-A5BF-4448-9EB1-CAAF04B04AAC}" dt="2022-09-04T04:22:42.864" v="9368"/>
          <ac:spMkLst>
            <pc:docMk/>
            <pc:sldMk cId="4164664956" sldId="264"/>
            <ac:spMk id="15" creationId="{488A3309-C621-B6C5-A5D7-079A1D28B060}"/>
          </ac:spMkLst>
        </pc:spChg>
        <pc:picChg chg="add mod">
          <ac:chgData name="Satvik Maurya" userId="f0a9fd12-f11d-4d44-a8fd-82ae626afb66" providerId="ADAL" clId="{87811026-A5BF-4448-9EB1-CAAF04B04AAC}" dt="2022-09-04T05:10:59.967" v="10138" actId="1076"/>
          <ac:picMkLst>
            <pc:docMk/>
            <pc:sldMk cId="4164664956" sldId="264"/>
            <ac:picMk id="3" creationId="{5AFC7A5F-9E0A-FC3D-1E06-8974A685745A}"/>
          </ac:picMkLst>
        </pc:picChg>
        <pc:picChg chg="add del mod">
          <ac:chgData name="Satvik Maurya" userId="f0a9fd12-f11d-4d44-a8fd-82ae626afb66" providerId="ADAL" clId="{87811026-A5BF-4448-9EB1-CAAF04B04AAC}" dt="2022-09-03T21:26:40.569" v="7497" actId="478"/>
          <ac:picMkLst>
            <pc:docMk/>
            <pc:sldMk cId="4164664956" sldId="264"/>
            <ac:picMk id="4" creationId="{0FBDD5A4-D5A6-D38F-6751-C57F22A7E9D2}"/>
          </ac:picMkLst>
        </pc:picChg>
      </pc:sldChg>
      <pc:sldChg chg="del">
        <pc:chgData name="Satvik Maurya" userId="f0a9fd12-f11d-4d44-a8fd-82ae626afb66" providerId="ADAL" clId="{87811026-A5BF-4448-9EB1-CAAF04B04AAC}" dt="2022-09-02T03:52:53.931" v="2" actId="47"/>
        <pc:sldMkLst>
          <pc:docMk/>
          <pc:sldMk cId="3797784787" sldId="265"/>
        </pc:sldMkLst>
      </pc:sldChg>
      <pc:sldChg chg="addSp delSp modSp new del mod ord delAnim modAnim modShow modNotesTx">
        <pc:chgData name="Satvik Maurya" userId="f0a9fd12-f11d-4d44-a8fd-82ae626afb66" providerId="ADAL" clId="{87811026-A5BF-4448-9EB1-CAAF04B04AAC}" dt="2022-09-17T19:45:31.442" v="16735" actId="47"/>
        <pc:sldMkLst>
          <pc:docMk/>
          <pc:sldMk cId="4146638919" sldId="265"/>
        </pc:sldMkLst>
        <pc:spChg chg="del">
          <ac:chgData name="Satvik Maurya" userId="f0a9fd12-f11d-4d44-a8fd-82ae626afb66" providerId="ADAL" clId="{87811026-A5BF-4448-9EB1-CAAF04B04AAC}" dt="2022-09-04T04:22:42.864" v="9368"/>
          <ac:spMkLst>
            <pc:docMk/>
            <pc:sldMk cId="4146638919" sldId="265"/>
            <ac:spMk id="2" creationId="{15EC7388-CC14-2AE6-665F-02C97870DC20}"/>
          </ac:spMkLst>
        </pc:spChg>
        <pc:spChg chg="add mod">
          <ac:chgData name="Satvik Maurya" userId="f0a9fd12-f11d-4d44-a8fd-82ae626afb66" providerId="ADAL" clId="{87811026-A5BF-4448-9EB1-CAAF04B04AAC}" dt="2022-09-04T05:10:48.466" v="10137" actId="1076"/>
          <ac:spMkLst>
            <pc:docMk/>
            <pc:sldMk cId="4146638919" sldId="265"/>
            <ac:spMk id="7" creationId="{09513352-61E7-6C1D-7DFC-CB0C9504DE21}"/>
          </ac:spMkLst>
        </pc:spChg>
        <pc:spChg chg="add mod">
          <ac:chgData name="Satvik Maurya" userId="f0a9fd12-f11d-4d44-a8fd-82ae626afb66" providerId="ADAL" clId="{87811026-A5BF-4448-9EB1-CAAF04B04AAC}" dt="2022-09-04T05:10:48.466" v="10137" actId="1076"/>
          <ac:spMkLst>
            <pc:docMk/>
            <pc:sldMk cId="4146638919" sldId="265"/>
            <ac:spMk id="8" creationId="{82FAE3B7-541A-8258-F933-E07443F7833E}"/>
          </ac:spMkLst>
        </pc:spChg>
        <pc:spChg chg="add mod">
          <ac:chgData name="Satvik Maurya" userId="f0a9fd12-f11d-4d44-a8fd-82ae626afb66" providerId="ADAL" clId="{87811026-A5BF-4448-9EB1-CAAF04B04AAC}" dt="2022-09-04T05:10:48.466" v="10137" actId="1076"/>
          <ac:spMkLst>
            <pc:docMk/>
            <pc:sldMk cId="4146638919" sldId="265"/>
            <ac:spMk id="9" creationId="{A7A59459-8A65-26AD-E3F3-FA8C728284A2}"/>
          </ac:spMkLst>
        </pc:spChg>
        <pc:spChg chg="add mod">
          <ac:chgData name="Satvik Maurya" userId="f0a9fd12-f11d-4d44-a8fd-82ae626afb66" providerId="ADAL" clId="{87811026-A5BF-4448-9EB1-CAAF04B04AAC}" dt="2022-09-04T05:10:48.466" v="10137" actId="1076"/>
          <ac:spMkLst>
            <pc:docMk/>
            <pc:sldMk cId="4146638919" sldId="265"/>
            <ac:spMk id="10" creationId="{C11DD663-BF89-2FB1-259C-71ED7C8E38A6}"/>
          </ac:spMkLst>
        </pc:spChg>
        <pc:spChg chg="add mod">
          <ac:chgData name="Satvik Maurya" userId="f0a9fd12-f11d-4d44-a8fd-82ae626afb66" providerId="ADAL" clId="{87811026-A5BF-4448-9EB1-CAAF04B04AAC}" dt="2022-09-04T05:03:10.977" v="10009" actId="1076"/>
          <ac:spMkLst>
            <pc:docMk/>
            <pc:sldMk cId="4146638919" sldId="265"/>
            <ac:spMk id="12" creationId="{21FF2C9B-A318-97EA-D456-3C4D80D92927}"/>
          </ac:spMkLst>
        </pc:spChg>
        <pc:picChg chg="add mod">
          <ac:chgData name="Satvik Maurya" userId="f0a9fd12-f11d-4d44-a8fd-82ae626afb66" providerId="ADAL" clId="{87811026-A5BF-4448-9EB1-CAAF04B04AAC}" dt="2022-09-04T05:10:48.466" v="10137" actId="1076"/>
          <ac:picMkLst>
            <pc:docMk/>
            <pc:sldMk cId="4146638919" sldId="265"/>
            <ac:picMk id="4" creationId="{D4E4ED1F-B7A3-74A5-08C7-51CA71035B68}"/>
          </ac:picMkLst>
        </pc:picChg>
        <pc:picChg chg="add mod">
          <ac:chgData name="Satvik Maurya" userId="f0a9fd12-f11d-4d44-a8fd-82ae626afb66" providerId="ADAL" clId="{87811026-A5BF-4448-9EB1-CAAF04B04AAC}" dt="2022-09-04T05:04:42.583" v="10012" actId="1076"/>
          <ac:picMkLst>
            <pc:docMk/>
            <pc:sldMk cId="4146638919" sldId="265"/>
            <ac:picMk id="14" creationId="{D4BF4BFA-3E7D-0A93-6BBB-C82C3436514B}"/>
          </ac:picMkLst>
        </pc:picChg>
        <pc:picChg chg="add del mod">
          <ac:chgData name="Satvik Maurya" userId="f0a9fd12-f11d-4d44-a8fd-82ae626afb66" providerId="ADAL" clId="{87811026-A5BF-4448-9EB1-CAAF04B04AAC}" dt="2022-09-04T05:30:51.888" v="10678" actId="478"/>
          <ac:picMkLst>
            <pc:docMk/>
            <pc:sldMk cId="4146638919" sldId="265"/>
            <ac:picMk id="16" creationId="{1988EAA4-AECF-C543-D540-330E7689E238}"/>
          </ac:picMkLst>
        </pc:picChg>
        <pc:picChg chg="add del mod">
          <ac:chgData name="Satvik Maurya" userId="f0a9fd12-f11d-4d44-a8fd-82ae626afb66" providerId="ADAL" clId="{87811026-A5BF-4448-9EB1-CAAF04B04AAC}" dt="2022-09-04T05:30:42.238" v="10675" actId="478"/>
          <ac:picMkLst>
            <pc:docMk/>
            <pc:sldMk cId="4146638919" sldId="265"/>
            <ac:picMk id="18" creationId="{028CB72E-04D7-F18E-E118-234152674A9E}"/>
          </ac:picMkLst>
        </pc:picChg>
        <pc:picChg chg="add del">
          <ac:chgData name="Satvik Maurya" userId="f0a9fd12-f11d-4d44-a8fd-82ae626afb66" providerId="ADAL" clId="{87811026-A5BF-4448-9EB1-CAAF04B04AAC}" dt="2022-09-04T05:30:50.048" v="10677" actId="478"/>
          <ac:picMkLst>
            <pc:docMk/>
            <pc:sldMk cId="4146638919" sldId="265"/>
            <ac:picMk id="20" creationId="{975D5BEE-EC3B-B338-182A-DC52D1FF9F1D}"/>
          </ac:picMkLst>
        </pc:picChg>
        <pc:picChg chg="add del mod">
          <ac:chgData name="Satvik Maurya" userId="f0a9fd12-f11d-4d44-a8fd-82ae626afb66" providerId="ADAL" clId="{87811026-A5BF-4448-9EB1-CAAF04B04AAC}" dt="2022-09-04T05:31:19.678" v="10682" actId="478"/>
          <ac:picMkLst>
            <pc:docMk/>
            <pc:sldMk cId="4146638919" sldId="265"/>
            <ac:picMk id="22" creationId="{64AA95BD-4FC0-0981-0ECD-AE4480AC4E14}"/>
          </ac:picMkLst>
        </pc:picChg>
        <pc:picChg chg="add mod">
          <ac:chgData name="Satvik Maurya" userId="f0a9fd12-f11d-4d44-a8fd-82ae626afb66" providerId="ADAL" clId="{87811026-A5BF-4448-9EB1-CAAF04B04AAC}" dt="2022-09-04T05:34:25.229" v="10698" actId="1076"/>
          <ac:picMkLst>
            <pc:docMk/>
            <pc:sldMk cId="4146638919" sldId="265"/>
            <ac:picMk id="24" creationId="{C46131C7-2A5D-59BB-B951-AD64D0032724}"/>
          </ac:picMkLst>
        </pc:picChg>
        <pc:picChg chg="add del mod">
          <ac:chgData name="Satvik Maurya" userId="f0a9fd12-f11d-4d44-a8fd-82ae626afb66" providerId="ADAL" clId="{87811026-A5BF-4448-9EB1-CAAF04B04AAC}" dt="2022-09-04T06:27:47.238" v="11351" actId="478"/>
          <ac:picMkLst>
            <pc:docMk/>
            <pc:sldMk cId="4146638919" sldId="265"/>
            <ac:picMk id="26" creationId="{2CACC9B1-F6E5-C4C8-71B0-0305A3B285A5}"/>
          </ac:picMkLst>
        </pc:picChg>
        <pc:cxnChg chg="add mod">
          <ac:chgData name="Satvik Maurya" userId="f0a9fd12-f11d-4d44-a8fd-82ae626afb66" providerId="ADAL" clId="{87811026-A5BF-4448-9EB1-CAAF04B04AAC}" dt="2022-09-04T05:33:48.364" v="10692" actId="14100"/>
          <ac:cxnSpMkLst>
            <pc:docMk/>
            <pc:sldMk cId="4146638919" sldId="265"/>
            <ac:cxnSpMk id="6" creationId="{581E6591-AEAD-FAF3-D4CF-FC766324F873}"/>
          </ac:cxnSpMkLst>
        </pc:cxnChg>
      </pc:sldChg>
      <pc:sldChg chg="del">
        <pc:chgData name="Satvik Maurya" userId="f0a9fd12-f11d-4d44-a8fd-82ae626afb66" providerId="ADAL" clId="{87811026-A5BF-4448-9EB1-CAAF04B04AAC}" dt="2022-09-02T03:52:54.091" v="3" actId="47"/>
        <pc:sldMkLst>
          <pc:docMk/>
          <pc:sldMk cId="2567862004" sldId="266"/>
        </pc:sldMkLst>
      </pc:sldChg>
      <pc:sldChg chg="addSp delSp modSp new mod ord modTransition modClrScheme modAnim chgLayout">
        <pc:chgData name="Satvik Maurya" userId="f0a9fd12-f11d-4d44-a8fd-82ae626afb66" providerId="ADAL" clId="{87811026-A5BF-4448-9EB1-CAAF04B04AAC}" dt="2022-11-03T19:06:07.937" v="19355"/>
        <pc:sldMkLst>
          <pc:docMk/>
          <pc:sldMk cId="3095854406" sldId="266"/>
        </pc:sldMkLst>
        <pc:spChg chg="mod ord">
          <ac:chgData name="Satvik Maurya" userId="f0a9fd12-f11d-4d44-a8fd-82ae626afb66" providerId="ADAL" clId="{87811026-A5BF-4448-9EB1-CAAF04B04AAC}" dt="2022-09-05T19:38:18.903" v="11480" actId="700"/>
          <ac:spMkLst>
            <pc:docMk/>
            <pc:sldMk cId="3095854406" sldId="266"/>
            <ac:spMk id="2" creationId="{61D67DF7-C217-E17C-1DE0-0D3D78F9463B}"/>
          </ac:spMkLst>
        </pc:spChg>
        <pc:spChg chg="add del mod">
          <ac:chgData name="Satvik Maurya" userId="f0a9fd12-f11d-4d44-a8fd-82ae626afb66" providerId="ADAL" clId="{87811026-A5BF-4448-9EB1-CAAF04B04AAC}" dt="2022-09-05T19:38:13.885" v="11479" actId="478"/>
          <ac:spMkLst>
            <pc:docMk/>
            <pc:sldMk cId="3095854406" sldId="266"/>
            <ac:spMk id="3" creationId="{B546FE28-BF35-D7E6-043B-8274514EBED1}"/>
          </ac:spMkLst>
        </pc:spChg>
        <pc:spChg chg="add del mod ord">
          <ac:chgData name="Satvik Maurya" userId="f0a9fd12-f11d-4d44-a8fd-82ae626afb66" providerId="ADAL" clId="{87811026-A5BF-4448-9EB1-CAAF04B04AAC}" dt="2022-09-05T19:38:32.405" v="11486" actId="478"/>
          <ac:spMkLst>
            <pc:docMk/>
            <pc:sldMk cId="3095854406" sldId="266"/>
            <ac:spMk id="4" creationId="{68A46BF8-678D-6E00-B6C3-44D6F7720797}"/>
          </ac:spMkLst>
        </pc:spChg>
        <pc:spChg chg="add mod ord">
          <ac:chgData name="Satvik Maurya" userId="f0a9fd12-f11d-4d44-a8fd-82ae626afb66" providerId="ADAL" clId="{87811026-A5BF-4448-9EB1-CAAF04B04AAC}" dt="2022-09-10T20:55:19.069" v="16585" actId="255"/>
          <ac:spMkLst>
            <pc:docMk/>
            <pc:sldMk cId="3095854406" sldId="266"/>
            <ac:spMk id="5" creationId="{128EA407-DD67-F3DE-055E-E33C1C282DF6}"/>
          </ac:spMkLst>
        </pc:spChg>
        <pc:spChg chg="add mod ord">
          <ac:chgData name="Satvik Maurya" userId="f0a9fd12-f11d-4d44-a8fd-82ae626afb66" providerId="ADAL" clId="{87811026-A5BF-4448-9EB1-CAAF04B04AAC}" dt="2022-09-10T05:00:02.147" v="15363" actId="20577"/>
          <ac:spMkLst>
            <pc:docMk/>
            <pc:sldMk cId="3095854406" sldId="266"/>
            <ac:spMk id="6" creationId="{FF1DCDD0-697F-3AB7-5086-B9AC5FED790E}"/>
          </ac:spMkLst>
        </pc:spChg>
        <pc:spChg chg="add del mod ord">
          <ac:chgData name="Satvik Maurya" userId="f0a9fd12-f11d-4d44-a8fd-82ae626afb66" providerId="ADAL" clId="{87811026-A5BF-4448-9EB1-CAAF04B04AAC}" dt="2022-09-05T19:38:27.719" v="11484" actId="478"/>
          <ac:spMkLst>
            <pc:docMk/>
            <pc:sldMk cId="3095854406" sldId="266"/>
            <ac:spMk id="7" creationId="{667214FA-D843-3177-ABAE-C6F05985766F}"/>
          </ac:spMkLst>
        </pc:spChg>
        <pc:picChg chg="add del mod">
          <ac:chgData name="Satvik Maurya" userId="f0a9fd12-f11d-4d44-a8fd-82ae626afb66" providerId="ADAL" clId="{87811026-A5BF-4448-9EB1-CAAF04B04AAC}" dt="2022-10-02T00:08:09.423" v="17773"/>
          <ac:picMkLst>
            <pc:docMk/>
            <pc:sldMk cId="3095854406" sldId="266"/>
            <ac:picMk id="4" creationId="{E4DE5E56-BD11-B347-DB8B-E66B8DA3165A}"/>
          </ac:picMkLst>
        </pc:picChg>
        <pc:picChg chg="add del mod">
          <ac:chgData name="Satvik Maurya" userId="f0a9fd12-f11d-4d44-a8fd-82ae626afb66" providerId="ADAL" clId="{87811026-A5BF-4448-9EB1-CAAF04B04AAC}" dt="2022-10-23T04:47:23.188" v="19346"/>
          <ac:picMkLst>
            <pc:docMk/>
            <pc:sldMk cId="3095854406" sldId="266"/>
            <ac:picMk id="7" creationId="{D09710C0-5413-1DFC-DBA3-C054E92A46FC}"/>
          </ac:picMkLst>
        </pc:picChg>
        <pc:picChg chg="add del mod">
          <ac:chgData name="Satvik Maurya" userId="f0a9fd12-f11d-4d44-a8fd-82ae626afb66" providerId="ADAL" clId="{87811026-A5BF-4448-9EB1-CAAF04B04AAC}" dt="2022-10-23T05:43:27.593" v="19352"/>
          <ac:picMkLst>
            <pc:docMk/>
            <pc:sldMk cId="3095854406" sldId="266"/>
            <ac:picMk id="8" creationId="{8190E6D7-B422-FBFB-6A35-ABB114ED9B0F}"/>
          </ac:picMkLst>
        </pc:picChg>
        <pc:picChg chg="add del mod">
          <ac:chgData name="Satvik Maurya" userId="f0a9fd12-f11d-4d44-a8fd-82ae626afb66" providerId="ADAL" clId="{87811026-A5BF-4448-9EB1-CAAF04B04AAC}" dt="2022-10-23T05:46:33.819" v="19353"/>
          <ac:picMkLst>
            <pc:docMk/>
            <pc:sldMk cId="3095854406" sldId="266"/>
            <ac:picMk id="9" creationId="{1F6C1C06-58A1-1DA0-8BC2-5B9D46CBE626}"/>
          </ac:picMkLst>
        </pc:picChg>
        <pc:picChg chg="add del mod">
          <ac:chgData name="Satvik Maurya" userId="f0a9fd12-f11d-4d44-a8fd-82ae626afb66" providerId="ADAL" clId="{87811026-A5BF-4448-9EB1-CAAF04B04AAC}" dt="2022-11-03T19:06:07.937" v="19355"/>
          <ac:picMkLst>
            <pc:docMk/>
            <pc:sldMk cId="3095854406" sldId="266"/>
            <ac:picMk id="14" creationId="{92F6C677-E13D-5B22-DF74-304572EBFA08}"/>
          </ac:picMkLst>
        </pc:picChg>
      </pc:sldChg>
      <pc:sldChg chg="del">
        <pc:chgData name="Satvik Maurya" userId="f0a9fd12-f11d-4d44-a8fd-82ae626afb66" providerId="ADAL" clId="{87811026-A5BF-4448-9EB1-CAAF04B04AAC}" dt="2022-09-02T03:52:57.044" v="10" actId="47"/>
        <pc:sldMkLst>
          <pc:docMk/>
          <pc:sldMk cId="2977772304" sldId="267"/>
        </pc:sldMkLst>
      </pc:sldChg>
      <pc:sldChg chg="addSp delSp modSp new mod ord modTransition modClrScheme modAnim chgLayout">
        <pc:chgData name="Satvik Maurya" userId="f0a9fd12-f11d-4d44-a8fd-82ae626afb66" providerId="ADAL" clId="{87811026-A5BF-4448-9EB1-CAAF04B04AAC}" dt="2022-11-03T19:06:07.937" v="19355"/>
        <pc:sldMkLst>
          <pc:docMk/>
          <pc:sldMk cId="4144304639" sldId="267"/>
        </pc:sldMkLst>
        <pc:spChg chg="mod ord">
          <ac:chgData name="Satvik Maurya" userId="f0a9fd12-f11d-4d44-a8fd-82ae626afb66" providerId="ADAL" clId="{87811026-A5BF-4448-9EB1-CAAF04B04AAC}" dt="2022-09-05T19:37:40.574" v="11471" actId="700"/>
          <ac:spMkLst>
            <pc:docMk/>
            <pc:sldMk cId="4144304639" sldId="267"/>
            <ac:spMk id="2" creationId="{6A5E8DF4-B387-E1F0-98FE-15A1EF269CD7}"/>
          </ac:spMkLst>
        </pc:spChg>
        <pc:spChg chg="add del mod ord">
          <ac:chgData name="Satvik Maurya" userId="f0a9fd12-f11d-4d44-a8fd-82ae626afb66" providerId="ADAL" clId="{87811026-A5BF-4448-9EB1-CAAF04B04AAC}" dt="2022-09-05T19:37:50.847" v="11474" actId="478"/>
          <ac:spMkLst>
            <pc:docMk/>
            <pc:sldMk cId="4144304639" sldId="267"/>
            <ac:spMk id="3" creationId="{1076F50F-1DA1-85B0-6422-1031F147CF16}"/>
          </ac:spMkLst>
        </pc:spChg>
        <pc:spChg chg="add del mod">
          <ac:chgData name="Satvik Maurya" userId="f0a9fd12-f11d-4d44-a8fd-82ae626afb66" providerId="ADAL" clId="{87811026-A5BF-4448-9EB1-CAAF04B04AAC}" dt="2022-09-05T18:28:45.664" v="11386" actId="478"/>
          <ac:spMkLst>
            <pc:docMk/>
            <pc:sldMk cId="4144304639" sldId="267"/>
            <ac:spMk id="4" creationId="{F4BB8DC9-0E3A-BE80-999D-34859A36FC7A}"/>
          </ac:spMkLst>
        </pc:spChg>
        <pc:spChg chg="add mod">
          <ac:chgData name="Satvik Maurya" userId="f0a9fd12-f11d-4d44-a8fd-82ae626afb66" providerId="ADAL" clId="{87811026-A5BF-4448-9EB1-CAAF04B04AAC}" dt="2022-09-10T20:49:00.712" v="16574" actId="1076"/>
          <ac:spMkLst>
            <pc:docMk/>
            <pc:sldMk cId="4144304639" sldId="267"/>
            <ac:spMk id="8" creationId="{3D83B6B9-EF47-3AE2-9A5E-C071C1D57252}"/>
          </ac:spMkLst>
        </pc:spChg>
        <pc:spChg chg="add mod">
          <ac:chgData name="Satvik Maurya" userId="f0a9fd12-f11d-4d44-a8fd-82ae626afb66" providerId="ADAL" clId="{87811026-A5BF-4448-9EB1-CAAF04B04AAC}" dt="2022-09-10T20:49:00.712" v="16574" actId="1076"/>
          <ac:spMkLst>
            <pc:docMk/>
            <pc:sldMk cId="4144304639" sldId="267"/>
            <ac:spMk id="9" creationId="{9534257D-E8FC-0035-D911-C455EF5E4189}"/>
          </ac:spMkLst>
        </pc:spChg>
        <pc:spChg chg="add mod">
          <ac:chgData name="Satvik Maurya" userId="f0a9fd12-f11d-4d44-a8fd-82ae626afb66" providerId="ADAL" clId="{87811026-A5BF-4448-9EB1-CAAF04B04AAC}" dt="2022-09-10T20:49:00.712" v="16574" actId="1076"/>
          <ac:spMkLst>
            <pc:docMk/>
            <pc:sldMk cId="4144304639" sldId="267"/>
            <ac:spMk id="10" creationId="{8A8FB444-D3AB-EA66-2448-C56CCD9FADFE}"/>
          </ac:spMkLst>
        </pc:spChg>
        <pc:spChg chg="add mod ord">
          <ac:chgData name="Satvik Maurya" userId="f0a9fd12-f11d-4d44-a8fd-82ae626afb66" providerId="ADAL" clId="{87811026-A5BF-4448-9EB1-CAAF04B04AAC}" dt="2022-09-10T20:48:16.822" v="16567" actId="255"/>
          <ac:spMkLst>
            <pc:docMk/>
            <pc:sldMk cId="4144304639" sldId="267"/>
            <ac:spMk id="11" creationId="{90C5E78B-762A-4E29-B07F-F7827D619C5E}"/>
          </ac:spMkLst>
        </pc:spChg>
        <pc:spChg chg="add del mod ord">
          <ac:chgData name="Satvik Maurya" userId="f0a9fd12-f11d-4d44-a8fd-82ae626afb66" providerId="ADAL" clId="{87811026-A5BF-4448-9EB1-CAAF04B04AAC}" dt="2022-09-05T19:37:57.070" v="11476" actId="478"/>
          <ac:spMkLst>
            <pc:docMk/>
            <pc:sldMk cId="4144304639" sldId="267"/>
            <ac:spMk id="12" creationId="{14DF4943-BB0E-3EBC-36EC-0AAFC3316662}"/>
          </ac:spMkLst>
        </pc:spChg>
        <pc:spChg chg="add del mod ord">
          <ac:chgData name="Satvik Maurya" userId="f0a9fd12-f11d-4d44-a8fd-82ae626afb66" providerId="ADAL" clId="{87811026-A5BF-4448-9EB1-CAAF04B04AAC}" dt="2022-09-05T19:38:00.166" v="11477" actId="478"/>
          <ac:spMkLst>
            <pc:docMk/>
            <pc:sldMk cId="4144304639" sldId="267"/>
            <ac:spMk id="13" creationId="{0BCEFFD1-D646-5EBF-EEF0-006A72F5A7EA}"/>
          </ac:spMkLst>
        </pc:spChg>
        <pc:picChg chg="add del mod">
          <ac:chgData name="Satvik Maurya" userId="f0a9fd12-f11d-4d44-a8fd-82ae626afb66" providerId="ADAL" clId="{87811026-A5BF-4448-9EB1-CAAF04B04AAC}" dt="2022-10-02T00:08:09.423" v="17773"/>
          <ac:picMkLst>
            <pc:docMk/>
            <pc:sldMk cId="4144304639" sldId="267"/>
            <ac:picMk id="4" creationId="{57FC3FA1-BC7B-97E5-A862-C02C0F21D90A}"/>
          </ac:picMkLst>
        </pc:picChg>
        <pc:picChg chg="add del mod">
          <ac:chgData name="Satvik Maurya" userId="f0a9fd12-f11d-4d44-a8fd-82ae626afb66" providerId="ADAL" clId="{87811026-A5BF-4448-9EB1-CAAF04B04AAC}" dt="2022-09-04T06:02:39.042" v="11344" actId="478"/>
          <ac:picMkLst>
            <pc:docMk/>
            <pc:sldMk cId="4144304639" sldId="267"/>
            <ac:picMk id="5" creationId="{3AD0FA53-7C57-D672-B00B-CBE5FE3A5347}"/>
          </ac:picMkLst>
        </pc:picChg>
        <pc:picChg chg="add del mod">
          <ac:chgData name="Satvik Maurya" userId="f0a9fd12-f11d-4d44-a8fd-82ae626afb66" providerId="ADAL" clId="{87811026-A5BF-4448-9EB1-CAAF04B04AAC}" dt="2022-10-23T04:47:23.188" v="19346"/>
          <ac:picMkLst>
            <pc:docMk/>
            <pc:sldMk cId="4144304639" sldId="267"/>
            <ac:picMk id="6" creationId="{279DAA38-52D6-7115-567E-B6C8E8650780}"/>
          </ac:picMkLst>
        </pc:picChg>
        <pc:picChg chg="add del mod">
          <ac:chgData name="Satvik Maurya" userId="f0a9fd12-f11d-4d44-a8fd-82ae626afb66" providerId="ADAL" clId="{87811026-A5BF-4448-9EB1-CAAF04B04AAC}" dt="2022-09-05T18:28:37.839" v="11384" actId="21"/>
          <ac:picMkLst>
            <pc:docMk/>
            <pc:sldMk cId="4144304639" sldId="267"/>
            <ac:picMk id="6" creationId="{F63D4399-55AD-B2B9-D3E2-E96A7265F749}"/>
          </ac:picMkLst>
        </pc:picChg>
        <pc:picChg chg="add mod">
          <ac:chgData name="Satvik Maurya" userId="f0a9fd12-f11d-4d44-a8fd-82ae626afb66" providerId="ADAL" clId="{87811026-A5BF-4448-9EB1-CAAF04B04AAC}" dt="2022-09-10T20:48:05.938" v="16566" actId="1076"/>
          <ac:picMkLst>
            <pc:docMk/>
            <pc:sldMk cId="4144304639" sldId="267"/>
            <ac:picMk id="7" creationId="{C04FED01-FDF9-7EBC-644A-9161E121AFE1}"/>
          </ac:picMkLst>
        </pc:picChg>
        <pc:picChg chg="add del mod">
          <ac:chgData name="Satvik Maurya" userId="f0a9fd12-f11d-4d44-a8fd-82ae626afb66" providerId="ADAL" clId="{87811026-A5BF-4448-9EB1-CAAF04B04AAC}" dt="2022-10-23T05:43:27.593" v="19352"/>
          <ac:picMkLst>
            <pc:docMk/>
            <pc:sldMk cId="4144304639" sldId="267"/>
            <ac:picMk id="12" creationId="{904908D3-C5BB-738A-A261-F1680DF9EE4B}"/>
          </ac:picMkLst>
        </pc:picChg>
        <pc:picChg chg="add del mod">
          <ac:chgData name="Satvik Maurya" userId="f0a9fd12-f11d-4d44-a8fd-82ae626afb66" providerId="ADAL" clId="{87811026-A5BF-4448-9EB1-CAAF04B04AAC}" dt="2022-10-23T05:46:33.819" v="19353"/>
          <ac:picMkLst>
            <pc:docMk/>
            <pc:sldMk cId="4144304639" sldId="267"/>
            <ac:picMk id="13" creationId="{68BA61CF-F155-92CD-A782-A432B78E9646}"/>
          </ac:picMkLst>
        </pc:picChg>
        <pc:picChg chg="add del mod">
          <ac:chgData name="Satvik Maurya" userId="f0a9fd12-f11d-4d44-a8fd-82ae626afb66" providerId="ADAL" clId="{87811026-A5BF-4448-9EB1-CAAF04B04AAC}" dt="2022-11-03T19:06:07.937" v="19355"/>
          <ac:picMkLst>
            <pc:docMk/>
            <pc:sldMk cId="4144304639" sldId="267"/>
            <ac:picMk id="19" creationId="{FA5A27AE-3A48-46D4-99D4-DD3C94CED4CD}"/>
          </ac:picMkLst>
        </pc:picChg>
      </pc:sldChg>
      <pc:sldChg chg="del">
        <pc:chgData name="Satvik Maurya" userId="f0a9fd12-f11d-4d44-a8fd-82ae626afb66" providerId="ADAL" clId="{87811026-A5BF-4448-9EB1-CAAF04B04AAC}" dt="2022-09-02T03:52:53.649" v="0" actId="47"/>
        <pc:sldMkLst>
          <pc:docMk/>
          <pc:sldMk cId="745529964" sldId="268"/>
        </pc:sldMkLst>
      </pc:sldChg>
      <pc:sldChg chg="addSp delSp modSp new mod modTransition modClrScheme delAnim modAnim modShow chgLayout">
        <pc:chgData name="Satvik Maurya" userId="f0a9fd12-f11d-4d44-a8fd-82ae626afb66" providerId="ADAL" clId="{87811026-A5BF-4448-9EB1-CAAF04B04AAC}" dt="2022-11-03T19:06:07.937" v="19355"/>
        <pc:sldMkLst>
          <pc:docMk/>
          <pc:sldMk cId="3963164451" sldId="268"/>
        </pc:sldMkLst>
        <pc:spChg chg="del">
          <ac:chgData name="Satvik Maurya" userId="f0a9fd12-f11d-4d44-a8fd-82ae626afb66" providerId="ADAL" clId="{87811026-A5BF-4448-9EB1-CAAF04B04AAC}" dt="2022-09-04T06:03:43.568" v="11350" actId="700"/>
          <ac:spMkLst>
            <pc:docMk/>
            <pc:sldMk cId="3963164451" sldId="268"/>
            <ac:spMk id="2" creationId="{BA85AF3F-DA16-23AE-9A53-42C81D9AFA94}"/>
          </ac:spMkLst>
        </pc:spChg>
        <pc:spChg chg="mod ord">
          <ac:chgData name="Satvik Maurya" userId="f0a9fd12-f11d-4d44-a8fd-82ae626afb66" providerId="ADAL" clId="{87811026-A5BF-4448-9EB1-CAAF04B04AAC}" dt="2022-09-05T19:38:49.783" v="11488" actId="700"/>
          <ac:spMkLst>
            <pc:docMk/>
            <pc:sldMk cId="3963164451" sldId="268"/>
            <ac:spMk id="3" creationId="{54310314-FF33-71CA-FAF9-658B5B6B7A98}"/>
          </ac:spMkLst>
        </pc:spChg>
        <pc:spChg chg="add mod ord">
          <ac:chgData name="Satvik Maurya" userId="f0a9fd12-f11d-4d44-a8fd-82ae626afb66" providerId="ADAL" clId="{87811026-A5BF-4448-9EB1-CAAF04B04AAC}" dt="2022-09-10T04:57:10.139" v="15235" actId="20577"/>
          <ac:spMkLst>
            <pc:docMk/>
            <pc:sldMk cId="3963164451" sldId="268"/>
            <ac:spMk id="4" creationId="{E79F63D2-6D48-F2AE-C074-FEEFEC406A23}"/>
          </ac:spMkLst>
        </pc:spChg>
        <pc:spChg chg="add del mod ord">
          <ac:chgData name="Satvik Maurya" userId="f0a9fd12-f11d-4d44-a8fd-82ae626afb66" providerId="ADAL" clId="{87811026-A5BF-4448-9EB1-CAAF04B04AAC}" dt="2022-09-05T19:38:52.926" v="11489" actId="478"/>
          <ac:spMkLst>
            <pc:docMk/>
            <pc:sldMk cId="3963164451" sldId="268"/>
            <ac:spMk id="5" creationId="{B846E0F2-17EA-F5CE-BD1D-E9C0D6567DE0}"/>
          </ac:spMkLst>
        </pc:spChg>
        <pc:spChg chg="add del mod ord">
          <ac:chgData name="Satvik Maurya" userId="f0a9fd12-f11d-4d44-a8fd-82ae626afb66" providerId="ADAL" clId="{87811026-A5BF-4448-9EB1-CAAF04B04AAC}" dt="2022-09-05T19:38:54.886" v="11490" actId="478"/>
          <ac:spMkLst>
            <pc:docMk/>
            <pc:sldMk cId="3963164451" sldId="268"/>
            <ac:spMk id="6" creationId="{9C6AF5FF-8F07-CB16-2EFE-F066EC47CA4B}"/>
          </ac:spMkLst>
        </pc:spChg>
        <pc:spChg chg="add mod">
          <ac:chgData name="Satvik Maurya" userId="f0a9fd12-f11d-4d44-a8fd-82ae626afb66" providerId="ADAL" clId="{87811026-A5BF-4448-9EB1-CAAF04B04AAC}" dt="2022-09-10T00:19:37.553" v="14801" actId="1076"/>
          <ac:spMkLst>
            <pc:docMk/>
            <pc:sldMk cId="3963164451" sldId="268"/>
            <ac:spMk id="14" creationId="{26E1FF85-D657-2A78-8621-3DC93DA1930A}"/>
          </ac:spMkLst>
        </pc:spChg>
        <pc:spChg chg="add mod">
          <ac:chgData name="Satvik Maurya" userId="f0a9fd12-f11d-4d44-a8fd-82ae626afb66" providerId="ADAL" clId="{87811026-A5BF-4448-9EB1-CAAF04B04AAC}" dt="2022-09-10T00:19:37.553" v="14801" actId="1076"/>
          <ac:spMkLst>
            <pc:docMk/>
            <pc:sldMk cId="3963164451" sldId="268"/>
            <ac:spMk id="15" creationId="{169FF2E4-3909-1B62-9950-EE9D4DDB867C}"/>
          </ac:spMkLst>
        </pc:spChg>
        <pc:spChg chg="add mod">
          <ac:chgData name="Satvik Maurya" userId="f0a9fd12-f11d-4d44-a8fd-82ae626afb66" providerId="ADAL" clId="{87811026-A5BF-4448-9EB1-CAAF04B04AAC}" dt="2022-09-10T05:10:40.832" v="15474" actId="1076"/>
          <ac:spMkLst>
            <pc:docMk/>
            <pc:sldMk cId="3963164451" sldId="268"/>
            <ac:spMk id="16" creationId="{2976D50C-A936-E9A2-98A4-A2AD8B64E788}"/>
          </ac:spMkLst>
        </pc:spChg>
        <pc:spChg chg="add mod">
          <ac:chgData name="Satvik Maurya" userId="f0a9fd12-f11d-4d44-a8fd-82ae626afb66" providerId="ADAL" clId="{87811026-A5BF-4448-9EB1-CAAF04B04AAC}" dt="2022-09-10T00:19:37.553" v="14801" actId="1076"/>
          <ac:spMkLst>
            <pc:docMk/>
            <pc:sldMk cId="3963164451" sldId="268"/>
            <ac:spMk id="17" creationId="{9E1AFDE7-FBCE-0471-9BE8-1CA24CC657B0}"/>
          </ac:spMkLst>
        </pc:spChg>
        <pc:spChg chg="add mod">
          <ac:chgData name="Satvik Maurya" userId="f0a9fd12-f11d-4d44-a8fd-82ae626afb66" providerId="ADAL" clId="{87811026-A5BF-4448-9EB1-CAAF04B04AAC}" dt="2022-09-10T04:56:45.978" v="15224" actId="1076"/>
          <ac:spMkLst>
            <pc:docMk/>
            <pc:sldMk cId="3963164451" sldId="268"/>
            <ac:spMk id="19" creationId="{E4C32430-A78A-C10F-43DD-5F6CC4A8B382}"/>
          </ac:spMkLst>
        </pc:spChg>
        <pc:spChg chg="add mod">
          <ac:chgData name="Satvik Maurya" userId="f0a9fd12-f11d-4d44-a8fd-82ae626afb66" providerId="ADAL" clId="{87811026-A5BF-4448-9EB1-CAAF04B04AAC}" dt="2022-09-10T04:35:08.443" v="15107" actId="1076"/>
          <ac:spMkLst>
            <pc:docMk/>
            <pc:sldMk cId="3963164451" sldId="268"/>
            <ac:spMk id="20" creationId="{68BD77BF-5BA7-CB1D-C890-39EC7B90A30D}"/>
          </ac:spMkLst>
        </pc:spChg>
        <pc:spChg chg="add del mod">
          <ac:chgData name="Satvik Maurya" userId="f0a9fd12-f11d-4d44-a8fd-82ae626afb66" providerId="ADAL" clId="{87811026-A5BF-4448-9EB1-CAAF04B04AAC}" dt="2022-09-05T20:33:49.948" v="11884" actId="21"/>
          <ac:spMkLst>
            <pc:docMk/>
            <pc:sldMk cId="3963164451" sldId="268"/>
            <ac:spMk id="20" creationId="{AC7B64D2-F939-2691-555F-D420DA0BF426}"/>
          </ac:spMkLst>
        </pc:spChg>
        <pc:spChg chg="add del mod">
          <ac:chgData name="Satvik Maurya" userId="f0a9fd12-f11d-4d44-a8fd-82ae626afb66" providerId="ADAL" clId="{87811026-A5BF-4448-9EB1-CAAF04B04AAC}" dt="2022-09-05T20:33:49.948" v="11884" actId="21"/>
          <ac:spMkLst>
            <pc:docMk/>
            <pc:sldMk cId="3963164451" sldId="268"/>
            <ac:spMk id="21" creationId="{05D1D308-D110-EA89-B83E-7FE215CFAAC7}"/>
          </ac:spMkLst>
        </pc:spChg>
        <pc:spChg chg="add mod">
          <ac:chgData name="Satvik Maurya" userId="f0a9fd12-f11d-4d44-a8fd-82ae626afb66" providerId="ADAL" clId="{87811026-A5BF-4448-9EB1-CAAF04B04AAC}" dt="2022-09-10T04:56:18.174" v="15223" actId="1076"/>
          <ac:spMkLst>
            <pc:docMk/>
            <pc:sldMk cId="3963164451" sldId="268"/>
            <ac:spMk id="21" creationId="{7671E781-819A-A753-0CE2-9E879A540EA3}"/>
          </ac:spMkLst>
        </pc:spChg>
        <pc:spChg chg="add mod">
          <ac:chgData name="Satvik Maurya" userId="f0a9fd12-f11d-4d44-a8fd-82ae626afb66" providerId="ADAL" clId="{87811026-A5BF-4448-9EB1-CAAF04B04AAC}" dt="2022-09-10T04:53:27.690" v="15212" actId="1076"/>
          <ac:spMkLst>
            <pc:docMk/>
            <pc:sldMk cId="3963164451" sldId="268"/>
            <ac:spMk id="22" creationId="{9F7835C2-A4E5-DD22-08EF-7455A76DC776}"/>
          </ac:spMkLst>
        </pc:spChg>
        <pc:spChg chg="add del mod">
          <ac:chgData name="Satvik Maurya" userId="f0a9fd12-f11d-4d44-a8fd-82ae626afb66" providerId="ADAL" clId="{87811026-A5BF-4448-9EB1-CAAF04B04AAC}" dt="2022-09-05T20:33:49.948" v="11884" actId="21"/>
          <ac:spMkLst>
            <pc:docMk/>
            <pc:sldMk cId="3963164451" sldId="268"/>
            <ac:spMk id="22" creationId="{D2DDA79B-4495-E193-FC6E-9F8994CB9A75}"/>
          </ac:spMkLst>
        </pc:spChg>
        <pc:spChg chg="add del">
          <ac:chgData name="Satvik Maurya" userId="f0a9fd12-f11d-4d44-a8fd-82ae626afb66" providerId="ADAL" clId="{87811026-A5BF-4448-9EB1-CAAF04B04AAC}" dt="2022-09-10T05:10:14.527" v="15438" actId="478"/>
          <ac:spMkLst>
            <pc:docMk/>
            <pc:sldMk cId="3963164451" sldId="268"/>
            <ac:spMk id="23" creationId="{16B66EF5-2DE0-C177-628B-E0F0790F6327}"/>
          </ac:spMkLst>
        </pc:spChg>
        <pc:spChg chg="add del mod">
          <ac:chgData name="Satvik Maurya" userId="f0a9fd12-f11d-4d44-a8fd-82ae626afb66" providerId="ADAL" clId="{87811026-A5BF-4448-9EB1-CAAF04B04AAC}" dt="2022-09-05T20:33:49.948" v="11884" actId="21"/>
          <ac:spMkLst>
            <pc:docMk/>
            <pc:sldMk cId="3963164451" sldId="268"/>
            <ac:spMk id="23" creationId="{77233FFF-66B8-BCCF-9C41-20EBE99BE26C}"/>
          </ac:spMkLst>
        </pc:spChg>
        <pc:spChg chg="add del mod">
          <ac:chgData name="Satvik Maurya" userId="f0a9fd12-f11d-4d44-a8fd-82ae626afb66" providerId="ADAL" clId="{87811026-A5BF-4448-9EB1-CAAF04B04AAC}" dt="2022-09-10T05:10:14.527" v="15438" actId="478"/>
          <ac:spMkLst>
            <pc:docMk/>
            <pc:sldMk cId="3963164451" sldId="268"/>
            <ac:spMk id="24" creationId="{D74DEFC2-1C80-2DDB-026C-7914972056DE}"/>
          </ac:spMkLst>
        </pc:spChg>
        <pc:spChg chg="add del mod">
          <ac:chgData name="Satvik Maurya" userId="f0a9fd12-f11d-4d44-a8fd-82ae626afb66" providerId="ADAL" clId="{87811026-A5BF-4448-9EB1-CAAF04B04AAC}" dt="2022-09-05T20:50:24.690" v="11936"/>
          <ac:spMkLst>
            <pc:docMk/>
            <pc:sldMk cId="3963164451" sldId="268"/>
            <ac:spMk id="38" creationId="{B904EFDB-7B94-BCA8-F080-D42294240D35}"/>
          </ac:spMkLst>
        </pc:spChg>
        <pc:spChg chg="add del mod">
          <ac:chgData name="Satvik Maurya" userId="f0a9fd12-f11d-4d44-a8fd-82ae626afb66" providerId="ADAL" clId="{87811026-A5BF-4448-9EB1-CAAF04B04AAC}" dt="2022-09-05T20:50:24.690" v="11936"/>
          <ac:spMkLst>
            <pc:docMk/>
            <pc:sldMk cId="3963164451" sldId="268"/>
            <ac:spMk id="39" creationId="{EFF94F52-6A46-205C-411F-6AAA599CA3FB}"/>
          </ac:spMkLst>
        </pc:spChg>
        <pc:spChg chg="add del mod">
          <ac:chgData name="Satvik Maurya" userId="f0a9fd12-f11d-4d44-a8fd-82ae626afb66" providerId="ADAL" clId="{87811026-A5BF-4448-9EB1-CAAF04B04AAC}" dt="2022-09-05T20:50:24.690" v="11936"/>
          <ac:spMkLst>
            <pc:docMk/>
            <pc:sldMk cId="3963164451" sldId="268"/>
            <ac:spMk id="40" creationId="{355435AE-5608-68A5-300D-26428D6CDCE5}"/>
          </ac:spMkLst>
        </pc:spChg>
        <pc:spChg chg="add del mod">
          <ac:chgData name="Satvik Maurya" userId="f0a9fd12-f11d-4d44-a8fd-82ae626afb66" providerId="ADAL" clId="{87811026-A5BF-4448-9EB1-CAAF04B04AAC}" dt="2022-09-05T20:50:24.690" v="11936"/>
          <ac:spMkLst>
            <pc:docMk/>
            <pc:sldMk cId="3963164451" sldId="268"/>
            <ac:spMk id="41" creationId="{B24EF67A-1420-6D8C-3B96-1C2FB886CF11}"/>
          </ac:spMkLst>
        </pc:spChg>
        <pc:spChg chg="add del mod">
          <ac:chgData name="Satvik Maurya" userId="f0a9fd12-f11d-4d44-a8fd-82ae626afb66" providerId="ADAL" clId="{87811026-A5BF-4448-9EB1-CAAF04B04AAC}" dt="2022-09-09T23:50:30.895" v="14786" actId="478"/>
          <ac:spMkLst>
            <pc:docMk/>
            <pc:sldMk cId="3963164451" sldId="268"/>
            <ac:spMk id="44" creationId="{93EAA9F7-E63F-BD90-CF9F-07F003437D04}"/>
          </ac:spMkLst>
        </pc:spChg>
        <pc:spChg chg="add del">
          <ac:chgData name="Satvik Maurya" userId="f0a9fd12-f11d-4d44-a8fd-82ae626afb66" providerId="ADAL" clId="{87811026-A5BF-4448-9EB1-CAAF04B04AAC}" dt="2022-09-09T23:50:26.260" v="14785" actId="478"/>
          <ac:spMkLst>
            <pc:docMk/>
            <pc:sldMk cId="3963164451" sldId="268"/>
            <ac:spMk id="45" creationId="{101E6F73-13FE-EEEC-8885-B27CB5FC9966}"/>
          </ac:spMkLst>
        </pc:spChg>
        <pc:spChg chg="add del mod">
          <ac:chgData name="Satvik Maurya" userId="f0a9fd12-f11d-4d44-a8fd-82ae626afb66" providerId="ADAL" clId="{87811026-A5BF-4448-9EB1-CAAF04B04AAC}" dt="2022-09-09T23:50:26.260" v="14785" actId="478"/>
          <ac:spMkLst>
            <pc:docMk/>
            <pc:sldMk cId="3963164451" sldId="268"/>
            <ac:spMk id="46" creationId="{CB12614B-B273-8722-0FED-16557E569BE0}"/>
          </ac:spMkLst>
        </pc:spChg>
        <pc:graphicFrameChg chg="add mod">
          <ac:chgData name="Satvik Maurya" userId="f0a9fd12-f11d-4d44-a8fd-82ae626afb66" providerId="ADAL" clId="{87811026-A5BF-4448-9EB1-CAAF04B04AAC}" dt="2022-09-10T00:19:37.553" v="14801" actId="1076"/>
          <ac:graphicFrameMkLst>
            <pc:docMk/>
            <pc:sldMk cId="3963164451" sldId="268"/>
            <ac:graphicFrameMk id="5" creationId="{5AC9817D-8595-0066-0C95-3FA91BDC5993}"/>
          </ac:graphicFrameMkLst>
        </pc:graphicFrameChg>
        <pc:graphicFrameChg chg="add del mod modGraphic">
          <ac:chgData name="Satvik Maurya" userId="f0a9fd12-f11d-4d44-a8fd-82ae626afb66" providerId="ADAL" clId="{87811026-A5BF-4448-9EB1-CAAF04B04AAC}" dt="2022-09-09T23:50:26.260" v="14785" actId="478"/>
          <ac:graphicFrameMkLst>
            <pc:docMk/>
            <pc:sldMk cId="3963164451" sldId="268"/>
            <ac:graphicFrameMk id="7" creationId="{620F7FC6-EEC2-6B61-77BB-B15625CFDD5D}"/>
          </ac:graphicFrameMkLst>
        </pc:graphicFrameChg>
        <pc:graphicFrameChg chg="add mod">
          <ac:chgData name="Satvik Maurya" userId="f0a9fd12-f11d-4d44-a8fd-82ae626afb66" providerId="ADAL" clId="{87811026-A5BF-4448-9EB1-CAAF04B04AAC}" dt="2022-09-10T00:19:37.553" v="14801" actId="1076"/>
          <ac:graphicFrameMkLst>
            <pc:docMk/>
            <pc:sldMk cId="3963164451" sldId="268"/>
            <ac:graphicFrameMk id="8" creationId="{34ECC060-7807-B90C-BF2B-FB19D4C0DC47}"/>
          </ac:graphicFrameMkLst>
        </pc:graphicFrameChg>
        <pc:graphicFrameChg chg="add del mod modGraphic">
          <ac:chgData name="Satvik Maurya" userId="f0a9fd12-f11d-4d44-a8fd-82ae626afb66" providerId="ADAL" clId="{87811026-A5BF-4448-9EB1-CAAF04B04AAC}" dt="2022-09-05T20:33:49.948" v="11884" actId="21"/>
          <ac:graphicFrameMkLst>
            <pc:docMk/>
            <pc:sldMk cId="3963164451" sldId="268"/>
            <ac:graphicFrameMk id="8" creationId="{F6A6E817-6CD4-0F38-6DA7-5B2DC9B71A34}"/>
          </ac:graphicFrameMkLst>
        </pc:graphicFrameChg>
        <pc:graphicFrameChg chg="add mod">
          <ac:chgData name="Satvik Maurya" userId="f0a9fd12-f11d-4d44-a8fd-82ae626afb66" providerId="ADAL" clId="{87811026-A5BF-4448-9EB1-CAAF04B04AAC}" dt="2022-09-10T00:19:37.553" v="14801" actId="1076"/>
          <ac:graphicFrameMkLst>
            <pc:docMk/>
            <pc:sldMk cId="3963164451" sldId="268"/>
            <ac:graphicFrameMk id="11" creationId="{90021493-CE11-EA19-1AD0-EF8CA14BBAC3}"/>
          </ac:graphicFrameMkLst>
        </pc:graphicFrameChg>
        <pc:graphicFrameChg chg="add mod modGraphic">
          <ac:chgData name="Satvik Maurya" userId="f0a9fd12-f11d-4d44-a8fd-82ae626afb66" providerId="ADAL" clId="{87811026-A5BF-4448-9EB1-CAAF04B04AAC}" dt="2022-09-10T00:19:37.553" v="14801" actId="1076"/>
          <ac:graphicFrameMkLst>
            <pc:docMk/>
            <pc:sldMk cId="3963164451" sldId="268"/>
            <ac:graphicFrameMk id="13" creationId="{2BAE453E-DE3D-DC3B-9D85-73AB5D1AD81C}"/>
          </ac:graphicFrameMkLst>
        </pc:graphicFrameChg>
        <pc:graphicFrameChg chg="add del mod modGraphic">
          <ac:chgData name="Satvik Maurya" userId="f0a9fd12-f11d-4d44-a8fd-82ae626afb66" providerId="ADAL" clId="{87811026-A5BF-4448-9EB1-CAAF04B04AAC}" dt="2022-09-05T20:33:49.948" v="11884" actId="21"/>
          <ac:graphicFrameMkLst>
            <pc:docMk/>
            <pc:sldMk cId="3963164451" sldId="268"/>
            <ac:graphicFrameMk id="13" creationId="{6B07A41B-2D86-B8A5-92E5-95A6E677D95B}"/>
          </ac:graphicFrameMkLst>
        </pc:graphicFrameChg>
        <pc:graphicFrameChg chg="add del mod modGraphic">
          <ac:chgData name="Satvik Maurya" userId="f0a9fd12-f11d-4d44-a8fd-82ae626afb66" providerId="ADAL" clId="{87811026-A5BF-4448-9EB1-CAAF04B04AAC}" dt="2022-09-05T20:33:49.948" v="11884" actId="21"/>
          <ac:graphicFrameMkLst>
            <pc:docMk/>
            <pc:sldMk cId="3963164451" sldId="268"/>
            <ac:graphicFrameMk id="17" creationId="{85B23759-7734-12AE-5FBD-CE49DE76B70C}"/>
          </ac:graphicFrameMkLst>
        </pc:graphicFrameChg>
        <pc:graphicFrameChg chg="add del mod modGraphic">
          <ac:chgData name="Satvik Maurya" userId="f0a9fd12-f11d-4d44-a8fd-82ae626afb66" providerId="ADAL" clId="{87811026-A5BF-4448-9EB1-CAAF04B04AAC}" dt="2022-09-10T00:24:10.012" v="14972" actId="478"/>
          <ac:graphicFrameMkLst>
            <pc:docMk/>
            <pc:sldMk cId="3963164451" sldId="268"/>
            <ac:graphicFrameMk id="18" creationId="{00C6B05C-6687-5450-8755-652EBCA24780}"/>
          </ac:graphicFrameMkLst>
        </pc:graphicFrameChg>
        <pc:graphicFrameChg chg="add del mod modGraphic">
          <ac:chgData name="Satvik Maurya" userId="f0a9fd12-f11d-4d44-a8fd-82ae626afb66" providerId="ADAL" clId="{87811026-A5BF-4448-9EB1-CAAF04B04AAC}" dt="2022-09-05T20:33:49.948" v="11884" actId="21"/>
          <ac:graphicFrameMkLst>
            <pc:docMk/>
            <pc:sldMk cId="3963164451" sldId="268"/>
            <ac:graphicFrameMk id="19" creationId="{5B08DCE9-7B7D-A219-C992-8D3C82F744D4}"/>
          </ac:graphicFrameMkLst>
        </pc:graphicFrameChg>
        <pc:graphicFrameChg chg="add del mod">
          <ac:chgData name="Satvik Maurya" userId="f0a9fd12-f11d-4d44-a8fd-82ae626afb66" providerId="ADAL" clId="{87811026-A5BF-4448-9EB1-CAAF04B04AAC}" dt="2022-09-05T20:50:24.690" v="11936"/>
          <ac:graphicFrameMkLst>
            <pc:docMk/>
            <pc:sldMk cId="3963164451" sldId="268"/>
            <ac:graphicFrameMk id="30" creationId="{57290D2F-31AE-BBC6-BF22-47265C6D40AB}"/>
          </ac:graphicFrameMkLst>
        </pc:graphicFrameChg>
        <pc:graphicFrameChg chg="add del mod">
          <ac:chgData name="Satvik Maurya" userId="f0a9fd12-f11d-4d44-a8fd-82ae626afb66" providerId="ADAL" clId="{87811026-A5BF-4448-9EB1-CAAF04B04AAC}" dt="2022-09-05T20:50:24.690" v="11936"/>
          <ac:graphicFrameMkLst>
            <pc:docMk/>
            <pc:sldMk cId="3963164451" sldId="268"/>
            <ac:graphicFrameMk id="32" creationId="{2626CAD4-7D15-D727-A882-6583C8715988}"/>
          </ac:graphicFrameMkLst>
        </pc:graphicFrameChg>
        <pc:graphicFrameChg chg="add del mod">
          <ac:chgData name="Satvik Maurya" userId="f0a9fd12-f11d-4d44-a8fd-82ae626afb66" providerId="ADAL" clId="{87811026-A5BF-4448-9EB1-CAAF04B04AAC}" dt="2022-09-05T20:50:24.690" v="11936"/>
          <ac:graphicFrameMkLst>
            <pc:docMk/>
            <pc:sldMk cId="3963164451" sldId="268"/>
            <ac:graphicFrameMk id="35" creationId="{DEC1B32D-1E6B-A72D-2E4C-9F81A2496169}"/>
          </ac:graphicFrameMkLst>
        </pc:graphicFrameChg>
        <pc:graphicFrameChg chg="add del mod">
          <ac:chgData name="Satvik Maurya" userId="f0a9fd12-f11d-4d44-a8fd-82ae626afb66" providerId="ADAL" clId="{87811026-A5BF-4448-9EB1-CAAF04B04AAC}" dt="2022-09-05T20:50:24.690" v="11936"/>
          <ac:graphicFrameMkLst>
            <pc:docMk/>
            <pc:sldMk cId="3963164451" sldId="268"/>
            <ac:graphicFrameMk id="37" creationId="{6A4A989E-E82F-5B85-4A1C-4959D522744C}"/>
          </ac:graphicFrameMkLst>
        </pc:graphicFrameChg>
        <pc:picChg chg="add del mod">
          <ac:chgData name="Satvik Maurya" userId="f0a9fd12-f11d-4d44-a8fd-82ae626afb66" providerId="ADAL" clId="{87811026-A5BF-4448-9EB1-CAAF04B04AAC}" dt="2022-09-09T23:50:38.762" v="14788" actId="478"/>
          <ac:picMkLst>
            <pc:docMk/>
            <pc:sldMk cId="3963164451" sldId="268"/>
            <ac:picMk id="2" creationId="{DE4AE336-FE73-3B1D-8814-6F1FBB993A53}"/>
          </ac:picMkLst>
        </pc:picChg>
        <pc:picChg chg="add del mod">
          <ac:chgData name="Satvik Maurya" userId="f0a9fd12-f11d-4d44-a8fd-82ae626afb66" providerId="ADAL" clId="{87811026-A5BF-4448-9EB1-CAAF04B04AAC}" dt="2022-10-02T00:08:09.423" v="17773"/>
          <ac:picMkLst>
            <pc:docMk/>
            <pc:sldMk cId="3963164451" sldId="268"/>
            <ac:picMk id="7" creationId="{0711E61C-443F-5503-16B1-D98F0287903E}"/>
          </ac:picMkLst>
        </pc:picChg>
        <pc:picChg chg="add del mod">
          <ac:chgData name="Satvik Maurya" userId="f0a9fd12-f11d-4d44-a8fd-82ae626afb66" providerId="ADAL" clId="{87811026-A5BF-4448-9EB1-CAAF04B04AAC}" dt="2022-09-05T20:32:55.863" v="11875"/>
          <ac:picMkLst>
            <pc:docMk/>
            <pc:sldMk cId="3963164451" sldId="268"/>
            <ac:picMk id="24" creationId="{DAD8F705-F69C-EC52-9780-7DE9A94618A0}"/>
          </ac:picMkLst>
        </pc:picChg>
        <pc:picChg chg="add del mod">
          <ac:chgData name="Satvik Maurya" userId="f0a9fd12-f11d-4d44-a8fd-82ae626afb66" providerId="ADAL" clId="{87811026-A5BF-4448-9EB1-CAAF04B04AAC}" dt="2022-10-23T04:47:23.188" v="19346"/>
          <ac:picMkLst>
            <pc:docMk/>
            <pc:sldMk cId="3963164451" sldId="268"/>
            <ac:picMk id="26" creationId="{484B6C37-EAE8-3B18-E056-6155843E4520}"/>
          </ac:picMkLst>
        </pc:picChg>
        <pc:picChg chg="add del mod">
          <ac:chgData name="Satvik Maurya" userId="f0a9fd12-f11d-4d44-a8fd-82ae626afb66" providerId="ADAL" clId="{87811026-A5BF-4448-9EB1-CAAF04B04AAC}" dt="2022-10-23T05:43:27.593" v="19352"/>
          <ac:picMkLst>
            <pc:docMk/>
            <pc:sldMk cId="3963164451" sldId="268"/>
            <ac:picMk id="27" creationId="{8765EB95-77BE-C0BF-4190-ED344F61B66A}"/>
          </ac:picMkLst>
        </pc:picChg>
        <pc:picChg chg="add del mod">
          <ac:chgData name="Satvik Maurya" userId="f0a9fd12-f11d-4d44-a8fd-82ae626afb66" providerId="ADAL" clId="{87811026-A5BF-4448-9EB1-CAAF04B04AAC}" dt="2022-10-23T05:46:33.819" v="19353"/>
          <ac:picMkLst>
            <pc:docMk/>
            <pc:sldMk cId="3963164451" sldId="268"/>
            <ac:picMk id="28" creationId="{85B0290D-3BDF-953D-0938-FC333F14B1C9}"/>
          </ac:picMkLst>
        </pc:picChg>
        <pc:picChg chg="add del mod">
          <ac:chgData name="Satvik Maurya" userId="f0a9fd12-f11d-4d44-a8fd-82ae626afb66" providerId="ADAL" clId="{87811026-A5BF-4448-9EB1-CAAF04B04AAC}" dt="2022-09-05T20:50:22.168" v="11934" actId="478"/>
          <ac:picMkLst>
            <pc:docMk/>
            <pc:sldMk cId="3963164451" sldId="268"/>
            <ac:picMk id="29" creationId="{8B70592B-8C63-1722-F738-26CF751C5265}"/>
          </ac:picMkLst>
        </pc:picChg>
        <pc:picChg chg="add del mod">
          <ac:chgData name="Satvik Maurya" userId="f0a9fd12-f11d-4d44-a8fd-82ae626afb66" providerId="ADAL" clId="{87811026-A5BF-4448-9EB1-CAAF04B04AAC}" dt="2022-11-03T19:06:07.937" v="19355"/>
          <ac:picMkLst>
            <pc:docMk/>
            <pc:sldMk cId="3963164451" sldId="268"/>
            <ac:picMk id="37" creationId="{F620F096-0F58-8F78-5297-D0F1F2652EA1}"/>
          </ac:picMkLst>
        </pc:picChg>
        <pc:picChg chg="add del mod">
          <ac:chgData name="Satvik Maurya" userId="f0a9fd12-f11d-4d44-a8fd-82ae626afb66" providerId="ADAL" clId="{87811026-A5BF-4448-9EB1-CAAF04B04AAC}" dt="2022-09-05T20:52:11.148" v="11976" actId="478"/>
          <ac:picMkLst>
            <pc:docMk/>
            <pc:sldMk cId="3963164451" sldId="268"/>
            <ac:picMk id="42" creationId="{5EB81F6E-CF57-DAB5-D312-3524B23076C6}"/>
          </ac:picMkLst>
        </pc:picChg>
        <pc:picChg chg="add del mod">
          <ac:chgData name="Satvik Maurya" userId="f0a9fd12-f11d-4d44-a8fd-82ae626afb66" providerId="ADAL" clId="{87811026-A5BF-4448-9EB1-CAAF04B04AAC}" dt="2022-09-09T23:50:37.469" v="14787" actId="478"/>
          <ac:picMkLst>
            <pc:docMk/>
            <pc:sldMk cId="3963164451" sldId="268"/>
            <ac:picMk id="43" creationId="{A74E631B-E07A-2A15-F576-ABF58A28F859}"/>
          </ac:picMkLst>
        </pc:picChg>
        <pc:cxnChg chg="add mod">
          <ac:chgData name="Satvik Maurya" userId="f0a9fd12-f11d-4d44-a8fd-82ae626afb66" providerId="ADAL" clId="{87811026-A5BF-4448-9EB1-CAAF04B04AAC}" dt="2022-09-10T00:19:37.553" v="14801" actId="1076"/>
          <ac:cxnSpMkLst>
            <pc:docMk/>
            <pc:sldMk cId="3963164451" sldId="268"/>
            <ac:cxnSpMk id="6" creationId="{395D9595-C873-FAB3-C3E5-78F41ACAEE1D}"/>
          </ac:cxnSpMkLst>
        </pc:cxnChg>
        <pc:cxnChg chg="add mod">
          <ac:chgData name="Satvik Maurya" userId="f0a9fd12-f11d-4d44-a8fd-82ae626afb66" providerId="ADAL" clId="{87811026-A5BF-4448-9EB1-CAAF04B04AAC}" dt="2022-09-10T00:19:37.553" v="14801" actId="1076"/>
          <ac:cxnSpMkLst>
            <pc:docMk/>
            <pc:sldMk cId="3963164451" sldId="268"/>
            <ac:cxnSpMk id="9" creationId="{B9E48468-3ACC-9CC3-8F7B-5F4675B6C18B}"/>
          </ac:cxnSpMkLst>
        </pc:cxnChg>
        <pc:cxnChg chg="add del mod">
          <ac:chgData name="Satvik Maurya" userId="f0a9fd12-f11d-4d44-a8fd-82ae626afb66" providerId="ADAL" clId="{87811026-A5BF-4448-9EB1-CAAF04B04AAC}" dt="2022-09-05T20:33:49.948" v="11884" actId="21"/>
          <ac:cxnSpMkLst>
            <pc:docMk/>
            <pc:sldMk cId="3963164451" sldId="268"/>
            <ac:cxnSpMk id="10" creationId="{6F6F9E1F-C8A8-F471-48BE-D4EAEBDF6FE2}"/>
          </ac:cxnSpMkLst>
        </pc:cxnChg>
        <pc:cxnChg chg="add mod">
          <ac:chgData name="Satvik Maurya" userId="f0a9fd12-f11d-4d44-a8fd-82ae626afb66" providerId="ADAL" clId="{87811026-A5BF-4448-9EB1-CAAF04B04AAC}" dt="2022-09-10T00:19:37.553" v="14801" actId="1076"/>
          <ac:cxnSpMkLst>
            <pc:docMk/>
            <pc:sldMk cId="3963164451" sldId="268"/>
            <ac:cxnSpMk id="10" creationId="{BEB6C478-AF4C-A0CD-CABA-B80E71DD3A8F}"/>
          </ac:cxnSpMkLst>
        </pc:cxnChg>
        <pc:cxnChg chg="add mod">
          <ac:chgData name="Satvik Maurya" userId="f0a9fd12-f11d-4d44-a8fd-82ae626afb66" providerId="ADAL" clId="{87811026-A5BF-4448-9EB1-CAAF04B04AAC}" dt="2022-09-10T00:19:37.553" v="14801" actId="1076"/>
          <ac:cxnSpMkLst>
            <pc:docMk/>
            <pc:sldMk cId="3963164451" sldId="268"/>
            <ac:cxnSpMk id="12" creationId="{44AF9244-BA3C-53C0-76AC-66C40DCC3BA6}"/>
          </ac:cxnSpMkLst>
        </pc:cxnChg>
        <pc:cxnChg chg="add del mod">
          <ac:chgData name="Satvik Maurya" userId="f0a9fd12-f11d-4d44-a8fd-82ae626afb66" providerId="ADAL" clId="{87811026-A5BF-4448-9EB1-CAAF04B04AAC}" dt="2022-09-05T20:33:49.948" v="11884" actId="21"/>
          <ac:cxnSpMkLst>
            <pc:docMk/>
            <pc:sldMk cId="3963164451" sldId="268"/>
            <ac:cxnSpMk id="15" creationId="{616B0051-E15E-FA1B-11D4-EA180DB9C7BF}"/>
          </ac:cxnSpMkLst>
        </pc:cxnChg>
        <pc:cxnChg chg="add del mod">
          <ac:chgData name="Satvik Maurya" userId="f0a9fd12-f11d-4d44-a8fd-82ae626afb66" providerId="ADAL" clId="{87811026-A5BF-4448-9EB1-CAAF04B04AAC}" dt="2022-09-05T20:33:49.948" v="11884" actId="21"/>
          <ac:cxnSpMkLst>
            <pc:docMk/>
            <pc:sldMk cId="3963164451" sldId="268"/>
            <ac:cxnSpMk id="16" creationId="{EC85355A-51B2-42D7-0DB0-E09000796A84}"/>
          </ac:cxnSpMkLst>
        </pc:cxnChg>
        <pc:cxnChg chg="add del mod">
          <ac:chgData name="Satvik Maurya" userId="f0a9fd12-f11d-4d44-a8fd-82ae626afb66" providerId="ADAL" clId="{87811026-A5BF-4448-9EB1-CAAF04B04AAC}" dt="2022-09-05T20:33:49.948" v="11884" actId="21"/>
          <ac:cxnSpMkLst>
            <pc:docMk/>
            <pc:sldMk cId="3963164451" sldId="268"/>
            <ac:cxnSpMk id="18" creationId="{FAAA7BCE-23B1-D825-081E-8D058E271EF2}"/>
          </ac:cxnSpMkLst>
        </pc:cxnChg>
        <pc:cxnChg chg="add del mod">
          <ac:chgData name="Satvik Maurya" userId="f0a9fd12-f11d-4d44-a8fd-82ae626afb66" providerId="ADAL" clId="{87811026-A5BF-4448-9EB1-CAAF04B04AAC}" dt="2022-09-05T20:50:24.690" v="11936"/>
          <ac:cxnSpMkLst>
            <pc:docMk/>
            <pc:sldMk cId="3963164451" sldId="268"/>
            <ac:cxnSpMk id="31" creationId="{84A84A1B-0B8B-00AA-967E-EC7AE8947B58}"/>
          </ac:cxnSpMkLst>
        </pc:cxnChg>
        <pc:cxnChg chg="add del mod">
          <ac:chgData name="Satvik Maurya" userId="f0a9fd12-f11d-4d44-a8fd-82ae626afb66" providerId="ADAL" clId="{87811026-A5BF-4448-9EB1-CAAF04B04AAC}" dt="2022-09-05T20:50:24.690" v="11936"/>
          <ac:cxnSpMkLst>
            <pc:docMk/>
            <pc:sldMk cId="3963164451" sldId="268"/>
            <ac:cxnSpMk id="33" creationId="{CD3A0CC9-4304-9356-2AA8-DFB179405057}"/>
          </ac:cxnSpMkLst>
        </pc:cxnChg>
        <pc:cxnChg chg="add del mod">
          <ac:chgData name="Satvik Maurya" userId="f0a9fd12-f11d-4d44-a8fd-82ae626afb66" providerId="ADAL" clId="{87811026-A5BF-4448-9EB1-CAAF04B04AAC}" dt="2022-09-05T20:50:24.690" v="11936"/>
          <ac:cxnSpMkLst>
            <pc:docMk/>
            <pc:sldMk cId="3963164451" sldId="268"/>
            <ac:cxnSpMk id="34" creationId="{D8DCC070-21E2-31B8-A82D-950A443BBE7A}"/>
          </ac:cxnSpMkLst>
        </pc:cxnChg>
        <pc:cxnChg chg="add del mod">
          <ac:chgData name="Satvik Maurya" userId="f0a9fd12-f11d-4d44-a8fd-82ae626afb66" providerId="ADAL" clId="{87811026-A5BF-4448-9EB1-CAAF04B04AAC}" dt="2022-09-05T20:50:24.690" v="11936"/>
          <ac:cxnSpMkLst>
            <pc:docMk/>
            <pc:sldMk cId="3963164451" sldId="268"/>
            <ac:cxnSpMk id="36" creationId="{6A4C1F8E-2D13-5CFC-8DDA-537C6BBC5716}"/>
          </ac:cxnSpMkLst>
        </pc:cxnChg>
      </pc:sldChg>
      <pc:sldChg chg="addSp delSp modSp new mod modTransition modClrScheme modShow chgLayout">
        <pc:chgData name="Satvik Maurya" userId="f0a9fd12-f11d-4d44-a8fd-82ae626afb66" providerId="ADAL" clId="{87811026-A5BF-4448-9EB1-CAAF04B04AAC}" dt="2022-11-03T19:06:07.937" v="19355"/>
        <pc:sldMkLst>
          <pc:docMk/>
          <pc:sldMk cId="3448513871" sldId="269"/>
        </pc:sldMkLst>
        <pc:spChg chg="del">
          <ac:chgData name="Satvik Maurya" userId="f0a9fd12-f11d-4d44-a8fd-82ae626afb66" providerId="ADAL" clId="{87811026-A5BF-4448-9EB1-CAAF04B04AAC}" dt="2022-09-05T20:33:03.985" v="11878" actId="700"/>
          <ac:spMkLst>
            <pc:docMk/>
            <pc:sldMk cId="3448513871" sldId="269"/>
            <ac:spMk id="2" creationId="{CA0E18D6-B34D-0671-A17A-ED3E91A33026}"/>
          </ac:spMkLst>
        </pc:spChg>
        <pc:spChg chg="del">
          <ac:chgData name="Satvik Maurya" userId="f0a9fd12-f11d-4d44-a8fd-82ae626afb66" providerId="ADAL" clId="{87811026-A5BF-4448-9EB1-CAAF04B04AAC}" dt="2022-09-05T20:33:03.985" v="11878" actId="700"/>
          <ac:spMkLst>
            <pc:docMk/>
            <pc:sldMk cId="3448513871" sldId="269"/>
            <ac:spMk id="3" creationId="{8A9E406F-AF8F-1861-0952-EDFB0DE8DC15}"/>
          </ac:spMkLst>
        </pc:spChg>
        <pc:spChg chg="del">
          <ac:chgData name="Satvik Maurya" userId="f0a9fd12-f11d-4d44-a8fd-82ae626afb66" providerId="ADAL" clId="{87811026-A5BF-4448-9EB1-CAAF04B04AAC}" dt="2022-09-05T20:33:03.985" v="11878" actId="700"/>
          <ac:spMkLst>
            <pc:docMk/>
            <pc:sldMk cId="3448513871" sldId="269"/>
            <ac:spMk id="4" creationId="{78F96BE7-9EA7-1C1A-C472-6FAF89A1A6B8}"/>
          </ac:spMkLst>
        </pc:spChg>
        <pc:spChg chg="mod ord">
          <ac:chgData name="Satvik Maurya" userId="f0a9fd12-f11d-4d44-a8fd-82ae626afb66" providerId="ADAL" clId="{87811026-A5BF-4448-9EB1-CAAF04B04AAC}" dt="2022-09-05T20:33:03.985" v="11878" actId="700"/>
          <ac:spMkLst>
            <pc:docMk/>
            <pc:sldMk cId="3448513871" sldId="269"/>
            <ac:spMk id="5" creationId="{912666C6-A5A9-4B28-ED76-02505D9EAA9B}"/>
          </ac:spMkLst>
        </pc:spChg>
        <pc:spChg chg="add mod">
          <ac:chgData name="Satvik Maurya" userId="f0a9fd12-f11d-4d44-a8fd-82ae626afb66" providerId="ADAL" clId="{87811026-A5BF-4448-9EB1-CAAF04B04AAC}" dt="2022-09-05T20:48:52.941" v="11925" actId="1076"/>
          <ac:spMkLst>
            <pc:docMk/>
            <pc:sldMk cId="3448513871" sldId="269"/>
            <ac:spMk id="14" creationId="{BD2C15D2-EADF-1C6E-9C2B-178F3A05992A}"/>
          </ac:spMkLst>
        </pc:spChg>
        <pc:spChg chg="add mod">
          <ac:chgData name="Satvik Maurya" userId="f0a9fd12-f11d-4d44-a8fd-82ae626afb66" providerId="ADAL" clId="{87811026-A5BF-4448-9EB1-CAAF04B04AAC}" dt="2022-09-05T20:48:52.941" v="11925" actId="1076"/>
          <ac:spMkLst>
            <pc:docMk/>
            <pc:sldMk cId="3448513871" sldId="269"/>
            <ac:spMk id="15" creationId="{0EBF9F63-4034-53A2-452A-D0A9B52AD99D}"/>
          </ac:spMkLst>
        </pc:spChg>
        <pc:spChg chg="add mod">
          <ac:chgData name="Satvik Maurya" userId="f0a9fd12-f11d-4d44-a8fd-82ae626afb66" providerId="ADAL" clId="{87811026-A5BF-4448-9EB1-CAAF04B04AAC}" dt="2022-09-05T20:48:52.941" v="11925" actId="1076"/>
          <ac:spMkLst>
            <pc:docMk/>
            <pc:sldMk cId="3448513871" sldId="269"/>
            <ac:spMk id="16" creationId="{592F85BD-735B-E399-6050-71BECA7DB4D8}"/>
          </ac:spMkLst>
        </pc:spChg>
        <pc:spChg chg="add mod">
          <ac:chgData name="Satvik Maurya" userId="f0a9fd12-f11d-4d44-a8fd-82ae626afb66" providerId="ADAL" clId="{87811026-A5BF-4448-9EB1-CAAF04B04AAC}" dt="2022-09-05T20:50:15.669" v="11933" actId="14100"/>
          <ac:spMkLst>
            <pc:docMk/>
            <pc:sldMk cId="3448513871" sldId="269"/>
            <ac:spMk id="17" creationId="{FBC4EA1E-D4C0-F87B-8155-181E87AC1379}"/>
          </ac:spMkLst>
        </pc:spChg>
        <pc:graphicFrameChg chg="add mod modGraphic">
          <ac:chgData name="Satvik Maurya" userId="f0a9fd12-f11d-4d44-a8fd-82ae626afb66" providerId="ADAL" clId="{87811026-A5BF-4448-9EB1-CAAF04B04AAC}" dt="2022-09-05T20:51:39.276" v="11953" actId="2161"/>
          <ac:graphicFrameMkLst>
            <pc:docMk/>
            <pc:sldMk cId="3448513871" sldId="269"/>
            <ac:graphicFrameMk id="6" creationId="{F0DBB9DF-48AB-8731-CF4F-6E8613EB1BD3}"/>
          </ac:graphicFrameMkLst>
        </pc:graphicFrameChg>
        <pc:graphicFrameChg chg="add mod modGraphic">
          <ac:chgData name="Satvik Maurya" userId="f0a9fd12-f11d-4d44-a8fd-82ae626afb66" providerId="ADAL" clId="{87811026-A5BF-4448-9EB1-CAAF04B04AAC}" dt="2022-09-05T20:51:51.468" v="11965" actId="2161"/>
          <ac:graphicFrameMkLst>
            <pc:docMk/>
            <pc:sldMk cId="3448513871" sldId="269"/>
            <ac:graphicFrameMk id="8" creationId="{7935ABC7-C4C4-B18D-2E69-4F9B519710E4}"/>
          </ac:graphicFrameMkLst>
        </pc:graphicFrameChg>
        <pc:graphicFrameChg chg="add mod modGraphic">
          <ac:chgData name="Satvik Maurya" userId="f0a9fd12-f11d-4d44-a8fd-82ae626afb66" providerId="ADAL" clId="{87811026-A5BF-4448-9EB1-CAAF04B04AAC}" dt="2022-09-05T20:51:58.879" v="11970" actId="20577"/>
          <ac:graphicFrameMkLst>
            <pc:docMk/>
            <pc:sldMk cId="3448513871" sldId="269"/>
            <ac:graphicFrameMk id="11" creationId="{BBF9DFF6-9D78-FF41-1577-22A03F28A43F}"/>
          </ac:graphicFrameMkLst>
        </pc:graphicFrameChg>
        <pc:graphicFrameChg chg="add mod modGraphic">
          <ac:chgData name="Satvik Maurya" userId="f0a9fd12-f11d-4d44-a8fd-82ae626afb66" providerId="ADAL" clId="{87811026-A5BF-4448-9EB1-CAAF04B04AAC}" dt="2022-09-05T20:52:04.405" v="11975" actId="20577"/>
          <ac:graphicFrameMkLst>
            <pc:docMk/>
            <pc:sldMk cId="3448513871" sldId="269"/>
            <ac:graphicFrameMk id="13" creationId="{F2A06F50-6B29-2161-F6E9-512F52490140}"/>
          </ac:graphicFrameMkLst>
        </pc:graphicFrameChg>
        <pc:cxnChg chg="add mod">
          <ac:chgData name="Satvik Maurya" userId="f0a9fd12-f11d-4d44-a8fd-82ae626afb66" providerId="ADAL" clId="{87811026-A5BF-4448-9EB1-CAAF04B04AAC}" dt="2022-09-05T20:48:52.941" v="11925" actId="1076"/>
          <ac:cxnSpMkLst>
            <pc:docMk/>
            <pc:sldMk cId="3448513871" sldId="269"/>
            <ac:cxnSpMk id="7" creationId="{A180D9A8-29DA-CB1B-0249-58E4A3A384A7}"/>
          </ac:cxnSpMkLst>
        </pc:cxnChg>
        <pc:cxnChg chg="add mod">
          <ac:chgData name="Satvik Maurya" userId="f0a9fd12-f11d-4d44-a8fd-82ae626afb66" providerId="ADAL" clId="{87811026-A5BF-4448-9EB1-CAAF04B04AAC}" dt="2022-09-05T20:48:52.941" v="11925" actId="1076"/>
          <ac:cxnSpMkLst>
            <pc:docMk/>
            <pc:sldMk cId="3448513871" sldId="269"/>
            <ac:cxnSpMk id="9" creationId="{639D0C22-197E-EEFB-390E-45AD91F1D8BE}"/>
          </ac:cxnSpMkLst>
        </pc:cxnChg>
        <pc:cxnChg chg="add mod">
          <ac:chgData name="Satvik Maurya" userId="f0a9fd12-f11d-4d44-a8fd-82ae626afb66" providerId="ADAL" clId="{87811026-A5BF-4448-9EB1-CAAF04B04AAC}" dt="2022-09-05T20:48:52.941" v="11925" actId="1076"/>
          <ac:cxnSpMkLst>
            <pc:docMk/>
            <pc:sldMk cId="3448513871" sldId="269"/>
            <ac:cxnSpMk id="10" creationId="{5B51A07F-AB68-EA8B-B89E-B71278465D1A}"/>
          </ac:cxnSpMkLst>
        </pc:cxnChg>
        <pc:cxnChg chg="add mod">
          <ac:chgData name="Satvik Maurya" userId="f0a9fd12-f11d-4d44-a8fd-82ae626afb66" providerId="ADAL" clId="{87811026-A5BF-4448-9EB1-CAAF04B04AAC}" dt="2022-09-05T20:48:52.941" v="11925" actId="1076"/>
          <ac:cxnSpMkLst>
            <pc:docMk/>
            <pc:sldMk cId="3448513871" sldId="269"/>
            <ac:cxnSpMk id="12" creationId="{62FAABF4-B389-2266-B021-3E1B2D329BD7}"/>
          </ac:cxnSpMkLst>
        </pc:cxnChg>
      </pc:sldChg>
      <pc:sldChg chg="addSp delSp modSp new mod modTransition delAnim modAnim">
        <pc:chgData name="Satvik Maurya" userId="f0a9fd12-f11d-4d44-a8fd-82ae626afb66" providerId="ADAL" clId="{87811026-A5BF-4448-9EB1-CAAF04B04AAC}" dt="2022-11-03T19:06:07.937" v="19355"/>
        <pc:sldMkLst>
          <pc:docMk/>
          <pc:sldMk cId="1963192678" sldId="270"/>
        </pc:sldMkLst>
        <pc:spChg chg="mod">
          <ac:chgData name="Satvik Maurya" userId="f0a9fd12-f11d-4d44-a8fd-82ae626afb66" providerId="ADAL" clId="{87811026-A5BF-4448-9EB1-CAAF04B04AAC}" dt="2022-09-10T05:05:27.170" v="15397" actId="255"/>
          <ac:spMkLst>
            <pc:docMk/>
            <pc:sldMk cId="1963192678" sldId="270"/>
            <ac:spMk id="2" creationId="{4D98A33F-5BFD-6BB2-71DE-575ADFA82326}"/>
          </ac:spMkLst>
        </pc:spChg>
        <pc:spChg chg="del">
          <ac:chgData name="Satvik Maurya" userId="f0a9fd12-f11d-4d44-a8fd-82ae626afb66" providerId="ADAL" clId="{87811026-A5BF-4448-9EB1-CAAF04B04AAC}" dt="2022-09-05T20:46:07.519" v="11911" actId="478"/>
          <ac:spMkLst>
            <pc:docMk/>
            <pc:sldMk cId="1963192678" sldId="270"/>
            <ac:spMk id="3" creationId="{49E5E924-C989-E779-82B0-92DA23644C26}"/>
          </ac:spMkLst>
        </pc:spChg>
        <pc:spChg chg="del">
          <ac:chgData name="Satvik Maurya" userId="f0a9fd12-f11d-4d44-a8fd-82ae626afb66" providerId="ADAL" clId="{87811026-A5BF-4448-9EB1-CAAF04B04AAC}" dt="2022-09-05T20:46:09.382" v="11912" actId="478"/>
          <ac:spMkLst>
            <pc:docMk/>
            <pc:sldMk cId="1963192678" sldId="270"/>
            <ac:spMk id="4" creationId="{5E1B36B8-641F-75C9-7E21-9088A8E0A02B}"/>
          </ac:spMkLst>
        </pc:spChg>
        <pc:spChg chg="add del mod">
          <ac:chgData name="Satvik Maurya" userId="f0a9fd12-f11d-4d44-a8fd-82ae626afb66" providerId="ADAL" clId="{87811026-A5BF-4448-9EB1-CAAF04B04AAC}" dt="2022-09-10T04:57:29.353" v="15262" actId="478"/>
          <ac:spMkLst>
            <pc:docMk/>
            <pc:sldMk cId="1963192678" sldId="270"/>
            <ac:spMk id="10" creationId="{1EBA6F98-2F1B-2B68-A1D6-63ACDB019BE9}"/>
          </ac:spMkLst>
        </pc:spChg>
        <pc:spChg chg="add del mod">
          <ac:chgData name="Satvik Maurya" userId="f0a9fd12-f11d-4d44-a8fd-82ae626afb66" providerId="ADAL" clId="{87811026-A5BF-4448-9EB1-CAAF04B04AAC}" dt="2022-09-06T00:01:12.787" v="12558" actId="478"/>
          <ac:spMkLst>
            <pc:docMk/>
            <pc:sldMk cId="1963192678" sldId="270"/>
            <ac:spMk id="11" creationId="{4EEC6153-8AA4-E831-7EB0-EC79FDE66D9D}"/>
          </ac:spMkLst>
        </pc:spChg>
        <pc:spChg chg="add mod">
          <ac:chgData name="Satvik Maurya" userId="f0a9fd12-f11d-4d44-a8fd-82ae626afb66" providerId="ADAL" clId="{87811026-A5BF-4448-9EB1-CAAF04B04AAC}" dt="2022-09-10T05:11:46.973" v="15489" actId="208"/>
          <ac:spMkLst>
            <pc:docMk/>
            <pc:sldMk cId="1963192678" sldId="270"/>
            <ac:spMk id="18" creationId="{44B1EF2E-C794-DB0B-4571-4D94772734E8}"/>
          </ac:spMkLst>
        </pc:spChg>
        <pc:spChg chg="add del mod">
          <ac:chgData name="Satvik Maurya" userId="f0a9fd12-f11d-4d44-a8fd-82ae626afb66" providerId="ADAL" clId="{87811026-A5BF-4448-9EB1-CAAF04B04AAC}" dt="2022-09-10T05:12:11.887" v="15491" actId="478"/>
          <ac:spMkLst>
            <pc:docMk/>
            <pc:sldMk cId="1963192678" sldId="270"/>
            <ac:spMk id="19" creationId="{A1E44817-825D-D41B-45B2-FBC52984A281}"/>
          </ac:spMkLst>
        </pc:spChg>
        <pc:spChg chg="add mod">
          <ac:chgData name="Satvik Maurya" userId="f0a9fd12-f11d-4d44-a8fd-82ae626afb66" providerId="ADAL" clId="{87811026-A5BF-4448-9EB1-CAAF04B04AAC}" dt="2022-09-10T05:12:49.210" v="15500" actId="1076"/>
          <ac:spMkLst>
            <pc:docMk/>
            <pc:sldMk cId="1963192678" sldId="270"/>
            <ac:spMk id="20" creationId="{0E6B5E1D-97AA-F582-3AA8-4699016C363C}"/>
          </ac:spMkLst>
        </pc:spChg>
        <pc:spChg chg="add mod">
          <ac:chgData name="Satvik Maurya" userId="f0a9fd12-f11d-4d44-a8fd-82ae626afb66" providerId="ADAL" clId="{87811026-A5BF-4448-9EB1-CAAF04B04AAC}" dt="2022-09-10T05:13:10.393" v="15515" actId="1076"/>
          <ac:spMkLst>
            <pc:docMk/>
            <pc:sldMk cId="1963192678" sldId="270"/>
            <ac:spMk id="21" creationId="{45E582C6-C2F0-A8A2-DD91-CB2E6A8AB06A}"/>
          </ac:spMkLst>
        </pc:spChg>
        <pc:spChg chg="add mod">
          <ac:chgData name="Satvik Maurya" userId="f0a9fd12-f11d-4d44-a8fd-82ae626afb66" providerId="ADAL" clId="{87811026-A5BF-4448-9EB1-CAAF04B04AAC}" dt="2022-09-10T05:13:24.807" v="15518" actId="1076"/>
          <ac:spMkLst>
            <pc:docMk/>
            <pc:sldMk cId="1963192678" sldId="270"/>
            <ac:spMk id="22" creationId="{28235726-777F-A45E-F593-34A9142734E9}"/>
          </ac:spMkLst>
        </pc:spChg>
        <pc:spChg chg="add mod">
          <ac:chgData name="Satvik Maurya" userId="f0a9fd12-f11d-4d44-a8fd-82ae626afb66" providerId="ADAL" clId="{87811026-A5BF-4448-9EB1-CAAF04B04AAC}" dt="2022-09-10T20:47:23.300" v="16562" actId="1076"/>
          <ac:spMkLst>
            <pc:docMk/>
            <pc:sldMk cId="1963192678" sldId="270"/>
            <ac:spMk id="23" creationId="{14B21AB6-EF21-F0FC-4B9A-82F257E0847F}"/>
          </ac:spMkLst>
        </pc:spChg>
        <pc:graphicFrameChg chg="add mod">
          <ac:chgData name="Satvik Maurya" userId="f0a9fd12-f11d-4d44-a8fd-82ae626afb66" providerId="ADAL" clId="{87811026-A5BF-4448-9EB1-CAAF04B04AAC}" dt="2022-09-10T05:06:59.694" v="15402" actId="1076"/>
          <ac:graphicFrameMkLst>
            <pc:docMk/>
            <pc:sldMk cId="1963192678" sldId="270"/>
            <ac:graphicFrameMk id="3" creationId="{8C5A5181-CA50-017B-B6DD-ECDA7932EB6D}"/>
          </ac:graphicFrameMkLst>
        </pc:graphicFrameChg>
        <pc:graphicFrameChg chg="add mod">
          <ac:chgData name="Satvik Maurya" userId="f0a9fd12-f11d-4d44-a8fd-82ae626afb66" providerId="ADAL" clId="{87811026-A5BF-4448-9EB1-CAAF04B04AAC}" dt="2022-09-10T05:06:59.694" v="15402" actId="1076"/>
          <ac:graphicFrameMkLst>
            <pc:docMk/>
            <pc:sldMk cId="1963192678" sldId="270"/>
            <ac:graphicFrameMk id="4" creationId="{2A52AC22-B893-7585-F9FB-4F167EEFEB86}"/>
          </ac:graphicFrameMkLst>
        </pc:graphicFrameChg>
        <pc:graphicFrameChg chg="add mod">
          <ac:chgData name="Satvik Maurya" userId="f0a9fd12-f11d-4d44-a8fd-82ae626afb66" providerId="ADAL" clId="{87811026-A5BF-4448-9EB1-CAAF04B04AAC}" dt="2022-09-10T05:09:00.058" v="15406" actId="1076"/>
          <ac:graphicFrameMkLst>
            <pc:docMk/>
            <pc:sldMk cId="1963192678" sldId="270"/>
            <ac:graphicFrameMk id="11" creationId="{DCEE5C99-337F-4FA9-2ACC-1A897AC6185F}"/>
          </ac:graphicFrameMkLst>
        </pc:graphicFrameChg>
        <pc:picChg chg="add del mod">
          <ac:chgData name="Satvik Maurya" userId="f0a9fd12-f11d-4d44-a8fd-82ae626afb66" providerId="ADAL" clId="{87811026-A5BF-4448-9EB1-CAAF04B04AAC}" dt="2022-10-02T00:08:09.423" v="17773"/>
          <ac:picMkLst>
            <pc:docMk/>
            <pc:sldMk cId="1963192678" sldId="270"/>
            <ac:picMk id="7" creationId="{8451E932-25B1-1F3B-1EE4-D14FCB940FA3}"/>
          </ac:picMkLst>
        </pc:picChg>
        <pc:picChg chg="add del mod modCrop">
          <ac:chgData name="Satvik Maurya" userId="f0a9fd12-f11d-4d44-a8fd-82ae626afb66" providerId="ADAL" clId="{87811026-A5BF-4448-9EB1-CAAF04B04AAC}" dt="2022-09-10T04:57:29.353" v="15262" actId="478"/>
          <ac:picMkLst>
            <pc:docMk/>
            <pc:sldMk cId="1963192678" sldId="270"/>
            <ac:picMk id="7" creationId="{A136539B-74E0-376C-5675-5A520A7809A2}"/>
          </ac:picMkLst>
        </pc:picChg>
        <pc:picChg chg="add del mod">
          <ac:chgData name="Satvik Maurya" userId="f0a9fd12-f11d-4d44-a8fd-82ae626afb66" providerId="ADAL" clId="{87811026-A5BF-4448-9EB1-CAAF04B04AAC}" dt="2022-10-23T04:47:23.188" v="19346"/>
          <ac:picMkLst>
            <pc:docMk/>
            <pc:sldMk cId="1963192678" sldId="270"/>
            <ac:picMk id="10" creationId="{F071414D-44C1-E906-3829-08F9812E88E7}"/>
          </ac:picMkLst>
        </pc:picChg>
        <pc:picChg chg="add del mod">
          <ac:chgData name="Satvik Maurya" userId="f0a9fd12-f11d-4d44-a8fd-82ae626afb66" providerId="ADAL" clId="{87811026-A5BF-4448-9EB1-CAAF04B04AAC}" dt="2022-10-23T05:43:27.593" v="19352"/>
          <ac:picMkLst>
            <pc:docMk/>
            <pc:sldMk cId="1963192678" sldId="270"/>
            <ac:picMk id="13" creationId="{5EAD607F-EAAE-BF20-F38E-1E36A99ADA7C}"/>
          </ac:picMkLst>
        </pc:picChg>
        <pc:picChg chg="add del mod">
          <ac:chgData name="Satvik Maurya" userId="f0a9fd12-f11d-4d44-a8fd-82ae626afb66" providerId="ADAL" clId="{87811026-A5BF-4448-9EB1-CAAF04B04AAC}" dt="2022-10-23T05:46:33.819" v="19353"/>
          <ac:picMkLst>
            <pc:docMk/>
            <pc:sldMk cId="1963192678" sldId="270"/>
            <ac:picMk id="14" creationId="{554E6DB9-66B9-31FE-F6FD-C830F021FB4D}"/>
          </ac:picMkLst>
        </pc:picChg>
        <pc:picChg chg="add del mod">
          <ac:chgData name="Satvik Maurya" userId="f0a9fd12-f11d-4d44-a8fd-82ae626afb66" providerId="ADAL" clId="{87811026-A5BF-4448-9EB1-CAAF04B04AAC}" dt="2022-11-03T19:06:07.937" v="19355"/>
          <ac:picMkLst>
            <pc:docMk/>
            <pc:sldMk cId="1963192678" sldId="270"/>
            <ac:picMk id="26" creationId="{D1BB1D3C-E583-75A7-6E80-A34637E355F1}"/>
          </ac:picMkLst>
        </pc:picChg>
        <pc:cxnChg chg="add mod">
          <ac:chgData name="Satvik Maurya" userId="f0a9fd12-f11d-4d44-a8fd-82ae626afb66" providerId="ADAL" clId="{87811026-A5BF-4448-9EB1-CAAF04B04AAC}" dt="2022-09-10T05:08:18.055" v="15404" actId="14100"/>
          <ac:cxnSpMkLst>
            <pc:docMk/>
            <pc:sldMk cId="1963192678" sldId="270"/>
            <ac:cxnSpMk id="8" creationId="{EEA189D7-8BF7-F6E8-2E9C-238180390E9A}"/>
          </ac:cxnSpMkLst>
        </pc:cxnChg>
        <pc:cxnChg chg="add del">
          <ac:chgData name="Satvik Maurya" userId="f0a9fd12-f11d-4d44-a8fd-82ae626afb66" providerId="ADAL" clId="{87811026-A5BF-4448-9EB1-CAAF04B04AAC}" dt="2022-09-05T23:12:47.106" v="12426" actId="478"/>
          <ac:cxnSpMkLst>
            <pc:docMk/>
            <pc:sldMk cId="1963192678" sldId="270"/>
            <ac:cxnSpMk id="9" creationId="{96D2F211-5C89-DE07-12E2-FAA65D2CF923}"/>
          </ac:cxnSpMkLst>
        </pc:cxnChg>
        <pc:cxnChg chg="add mod">
          <ac:chgData name="Satvik Maurya" userId="f0a9fd12-f11d-4d44-a8fd-82ae626afb66" providerId="ADAL" clId="{87811026-A5BF-4448-9EB1-CAAF04B04AAC}" dt="2022-09-10T05:09:06.907" v="15410" actId="14100"/>
          <ac:cxnSpMkLst>
            <pc:docMk/>
            <pc:sldMk cId="1963192678" sldId="270"/>
            <ac:cxnSpMk id="12" creationId="{5769394B-9AD9-834A-7396-8DCEA38D8CB5}"/>
          </ac:cxnSpMkLst>
        </pc:cxnChg>
        <pc:cxnChg chg="add mod">
          <ac:chgData name="Satvik Maurya" userId="f0a9fd12-f11d-4d44-a8fd-82ae626afb66" providerId="ADAL" clId="{87811026-A5BF-4448-9EB1-CAAF04B04AAC}" dt="2022-09-10T05:11:15.149" v="15479" actId="14100"/>
          <ac:cxnSpMkLst>
            <pc:docMk/>
            <pc:sldMk cId="1963192678" sldId="270"/>
            <ac:cxnSpMk id="15" creationId="{10B5376C-ED02-F22D-CEBF-7C2073C5E60C}"/>
          </ac:cxnSpMkLst>
        </pc:cxnChg>
      </pc:sldChg>
      <pc:sldChg chg="addSp delSp modSp new del mod ord modClrScheme modShow chgLayout">
        <pc:chgData name="Satvik Maurya" userId="f0a9fd12-f11d-4d44-a8fd-82ae626afb66" providerId="ADAL" clId="{87811026-A5BF-4448-9EB1-CAAF04B04AAC}" dt="2022-09-17T19:45:31.442" v="16735" actId="47"/>
        <pc:sldMkLst>
          <pc:docMk/>
          <pc:sldMk cId="1835989430" sldId="271"/>
        </pc:sldMkLst>
        <pc:spChg chg="del">
          <ac:chgData name="Satvik Maurya" userId="f0a9fd12-f11d-4d44-a8fd-82ae626afb66" providerId="ADAL" clId="{87811026-A5BF-4448-9EB1-CAAF04B04AAC}" dt="2022-09-05T21:33:43.564" v="12062" actId="700"/>
          <ac:spMkLst>
            <pc:docMk/>
            <pc:sldMk cId="1835989430" sldId="271"/>
            <ac:spMk id="2" creationId="{D84290DA-2F6B-89DB-E442-5ABF5035D41F}"/>
          </ac:spMkLst>
        </pc:spChg>
        <pc:spChg chg="del">
          <ac:chgData name="Satvik Maurya" userId="f0a9fd12-f11d-4d44-a8fd-82ae626afb66" providerId="ADAL" clId="{87811026-A5BF-4448-9EB1-CAAF04B04AAC}" dt="2022-09-05T21:33:43.564" v="12062" actId="700"/>
          <ac:spMkLst>
            <pc:docMk/>
            <pc:sldMk cId="1835989430" sldId="271"/>
            <ac:spMk id="3" creationId="{04A1B652-7A21-1E62-6926-191E4EB65672}"/>
          </ac:spMkLst>
        </pc:spChg>
        <pc:spChg chg="del">
          <ac:chgData name="Satvik Maurya" userId="f0a9fd12-f11d-4d44-a8fd-82ae626afb66" providerId="ADAL" clId="{87811026-A5BF-4448-9EB1-CAAF04B04AAC}" dt="2022-09-05T21:33:43.564" v="12062" actId="700"/>
          <ac:spMkLst>
            <pc:docMk/>
            <pc:sldMk cId="1835989430" sldId="271"/>
            <ac:spMk id="4" creationId="{71C2DE2C-4D76-09A7-4A3B-20993658901D}"/>
          </ac:spMkLst>
        </pc:spChg>
        <pc:spChg chg="mod ord">
          <ac:chgData name="Satvik Maurya" userId="f0a9fd12-f11d-4d44-a8fd-82ae626afb66" providerId="ADAL" clId="{87811026-A5BF-4448-9EB1-CAAF04B04AAC}" dt="2022-09-05T23:13:31.380" v="12435" actId="700"/>
          <ac:spMkLst>
            <pc:docMk/>
            <pc:sldMk cId="1835989430" sldId="271"/>
            <ac:spMk id="5" creationId="{904DC579-0F13-7E48-1F4B-B2AE93745D8B}"/>
          </ac:spMkLst>
        </pc:spChg>
        <pc:spChg chg="add mod">
          <ac:chgData name="Satvik Maurya" userId="f0a9fd12-f11d-4d44-a8fd-82ae626afb66" providerId="ADAL" clId="{87811026-A5BF-4448-9EB1-CAAF04B04AAC}" dt="2022-09-05T23:14:06.489" v="12459" actId="1076"/>
          <ac:spMkLst>
            <pc:docMk/>
            <pc:sldMk cId="1835989430" sldId="271"/>
            <ac:spMk id="8" creationId="{7C4AD125-00A2-258D-54A7-0F6039819983}"/>
          </ac:spMkLst>
        </pc:spChg>
        <pc:spChg chg="add del mod">
          <ac:chgData name="Satvik Maurya" userId="f0a9fd12-f11d-4d44-a8fd-82ae626afb66" providerId="ADAL" clId="{87811026-A5BF-4448-9EB1-CAAF04B04AAC}" dt="2022-09-05T23:13:48.277" v="12456" actId="478"/>
          <ac:spMkLst>
            <pc:docMk/>
            <pc:sldMk cId="1835989430" sldId="271"/>
            <ac:spMk id="9" creationId="{5A10F719-A420-8F93-9A2C-73F7ED989B8F}"/>
          </ac:spMkLst>
        </pc:spChg>
        <pc:spChg chg="add del mod ord">
          <ac:chgData name="Satvik Maurya" userId="f0a9fd12-f11d-4d44-a8fd-82ae626afb66" providerId="ADAL" clId="{87811026-A5BF-4448-9EB1-CAAF04B04AAC}" dt="2022-09-05T23:13:36.228" v="12436" actId="478"/>
          <ac:spMkLst>
            <pc:docMk/>
            <pc:sldMk cId="1835989430" sldId="271"/>
            <ac:spMk id="10" creationId="{1C06AF8A-9646-9ED8-0909-50125F6E2144}"/>
          </ac:spMkLst>
        </pc:spChg>
        <pc:spChg chg="add mod ord">
          <ac:chgData name="Satvik Maurya" userId="f0a9fd12-f11d-4d44-a8fd-82ae626afb66" providerId="ADAL" clId="{87811026-A5BF-4448-9EB1-CAAF04B04AAC}" dt="2022-09-05T23:14:20.558" v="12460" actId="255"/>
          <ac:spMkLst>
            <pc:docMk/>
            <pc:sldMk cId="1835989430" sldId="271"/>
            <ac:spMk id="11" creationId="{CDC1B439-46E5-C8A1-81A2-0A2F36A87172}"/>
          </ac:spMkLst>
        </pc:spChg>
        <pc:spChg chg="add del mod ord">
          <ac:chgData name="Satvik Maurya" userId="f0a9fd12-f11d-4d44-a8fd-82ae626afb66" providerId="ADAL" clId="{87811026-A5BF-4448-9EB1-CAAF04B04AAC}" dt="2022-09-05T23:13:45.846" v="12455" actId="478"/>
          <ac:spMkLst>
            <pc:docMk/>
            <pc:sldMk cId="1835989430" sldId="271"/>
            <ac:spMk id="12" creationId="{72C28927-2596-E6A4-88C6-DEB07BC838E5}"/>
          </ac:spMkLst>
        </pc:spChg>
        <pc:spChg chg="add del mod ord">
          <ac:chgData name="Satvik Maurya" userId="f0a9fd12-f11d-4d44-a8fd-82ae626afb66" providerId="ADAL" clId="{87811026-A5BF-4448-9EB1-CAAF04B04AAC}" dt="2022-09-05T23:13:43.474" v="12454" actId="478"/>
          <ac:spMkLst>
            <pc:docMk/>
            <pc:sldMk cId="1835989430" sldId="271"/>
            <ac:spMk id="13" creationId="{8B6CCCF6-5088-0CD9-19AD-1A76B21CF00D}"/>
          </ac:spMkLst>
        </pc:spChg>
        <pc:spChg chg="add mod">
          <ac:chgData name="Satvik Maurya" userId="f0a9fd12-f11d-4d44-a8fd-82ae626afb66" providerId="ADAL" clId="{87811026-A5BF-4448-9EB1-CAAF04B04AAC}" dt="2022-09-05T23:13:59.296" v="12458"/>
          <ac:spMkLst>
            <pc:docMk/>
            <pc:sldMk cId="1835989430" sldId="271"/>
            <ac:spMk id="14" creationId="{A9D4850D-93E2-A173-AB5B-207A143F06A3}"/>
          </ac:spMkLst>
        </pc:spChg>
        <pc:picChg chg="add mod">
          <ac:chgData name="Satvik Maurya" userId="f0a9fd12-f11d-4d44-a8fd-82ae626afb66" providerId="ADAL" clId="{87811026-A5BF-4448-9EB1-CAAF04B04AAC}" dt="2022-09-05T23:14:06.489" v="12459" actId="1076"/>
          <ac:picMkLst>
            <pc:docMk/>
            <pc:sldMk cId="1835989430" sldId="271"/>
            <ac:picMk id="7" creationId="{70643A68-D8DE-81E0-6A48-30F1BB3E8D14}"/>
          </ac:picMkLst>
        </pc:picChg>
      </pc:sldChg>
      <pc:sldChg chg="addSp delSp modSp add mod ord modTransition modAnim">
        <pc:chgData name="Satvik Maurya" userId="f0a9fd12-f11d-4d44-a8fd-82ae626afb66" providerId="ADAL" clId="{87811026-A5BF-4448-9EB1-CAAF04B04AAC}" dt="2022-11-03T19:06:07.937" v="19355"/>
        <pc:sldMkLst>
          <pc:docMk/>
          <pc:sldMk cId="2180917149" sldId="272"/>
        </pc:sldMkLst>
        <pc:spChg chg="mod">
          <ac:chgData name="Satvik Maurya" userId="f0a9fd12-f11d-4d44-a8fd-82ae626afb66" providerId="ADAL" clId="{87811026-A5BF-4448-9EB1-CAAF04B04AAC}" dt="2022-09-10T20:54:55.435" v="16582" actId="255"/>
          <ac:spMkLst>
            <pc:docMk/>
            <pc:sldMk cId="2180917149" sldId="272"/>
            <ac:spMk id="5" creationId="{128EA407-DD67-F3DE-055E-E33C1C282DF6}"/>
          </ac:spMkLst>
        </pc:spChg>
        <pc:spChg chg="mod">
          <ac:chgData name="Satvik Maurya" userId="f0a9fd12-f11d-4d44-a8fd-82ae626afb66" providerId="ADAL" clId="{87811026-A5BF-4448-9EB1-CAAF04B04AAC}" dt="2022-09-10T05:00:07.916" v="15374" actId="20577"/>
          <ac:spMkLst>
            <pc:docMk/>
            <pc:sldMk cId="2180917149" sldId="272"/>
            <ac:spMk id="6" creationId="{FF1DCDD0-697F-3AB7-5086-B9AC5FED790E}"/>
          </ac:spMkLst>
        </pc:spChg>
        <pc:picChg chg="add del mod">
          <ac:chgData name="Satvik Maurya" userId="f0a9fd12-f11d-4d44-a8fd-82ae626afb66" providerId="ADAL" clId="{87811026-A5BF-4448-9EB1-CAAF04B04AAC}" dt="2022-10-02T00:08:09.423" v="17773"/>
          <ac:picMkLst>
            <pc:docMk/>
            <pc:sldMk cId="2180917149" sldId="272"/>
            <ac:picMk id="4" creationId="{CF693D6E-CD94-7D9F-0C81-8C037C54FDB7}"/>
          </ac:picMkLst>
        </pc:picChg>
        <pc:picChg chg="add del mod">
          <ac:chgData name="Satvik Maurya" userId="f0a9fd12-f11d-4d44-a8fd-82ae626afb66" providerId="ADAL" clId="{87811026-A5BF-4448-9EB1-CAAF04B04AAC}" dt="2022-10-23T05:46:33.819" v="19353"/>
          <ac:picMkLst>
            <pc:docMk/>
            <pc:sldMk cId="2180917149" sldId="272"/>
            <ac:picMk id="9" creationId="{C7988072-6ACD-0167-0575-3D3DCF8EA0A5}"/>
          </ac:picMkLst>
        </pc:picChg>
        <pc:picChg chg="add del mod">
          <ac:chgData name="Satvik Maurya" userId="f0a9fd12-f11d-4d44-a8fd-82ae626afb66" providerId="ADAL" clId="{87811026-A5BF-4448-9EB1-CAAF04B04AAC}" dt="2022-11-03T19:06:07.937" v="19355"/>
          <ac:picMkLst>
            <pc:docMk/>
            <pc:sldMk cId="2180917149" sldId="272"/>
            <ac:picMk id="14" creationId="{92D00815-FF8E-8F54-C3A4-15236AFD30ED}"/>
          </ac:picMkLst>
        </pc:picChg>
      </pc:sldChg>
      <pc:sldChg chg="addSp delSp modSp new mod ord modTransition modClrScheme addAnim delAnim modAnim chgLayout">
        <pc:chgData name="Satvik Maurya" userId="f0a9fd12-f11d-4d44-a8fd-82ae626afb66" providerId="ADAL" clId="{87811026-A5BF-4448-9EB1-CAAF04B04AAC}" dt="2022-11-03T19:06:07.937" v="19355"/>
        <pc:sldMkLst>
          <pc:docMk/>
          <pc:sldMk cId="2083849965" sldId="273"/>
        </pc:sldMkLst>
        <pc:spChg chg="mod ord">
          <ac:chgData name="Satvik Maurya" userId="f0a9fd12-f11d-4d44-a8fd-82ae626afb66" providerId="ADAL" clId="{87811026-A5BF-4448-9EB1-CAAF04B04AAC}" dt="2022-09-05T23:12:59.084" v="12429" actId="700"/>
          <ac:spMkLst>
            <pc:docMk/>
            <pc:sldMk cId="2083849965" sldId="273"/>
            <ac:spMk id="2" creationId="{878BE9DB-3A7F-1DFB-4D85-3639CC5B1FE1}"/>
          </ac:spMkLst>
        </pc:spChg>
        <pc:spChg chg="add mod">
          <ac:chgData name="Satvik Maurya" userId="f0a9fd12-f11d-4d44-a8fd-82ae626afb66" providerId="ADAL" clId="{87811026-A5BF-4448-9EB1-CAAF04B04AAC}" dt="2022-09-05T23:13:22.975" v="12434" actId="1076"/>
          <ac:spMkLst>
            <pc:docMk/>
            <pc:sldMk cId="2083849965" sldId="273"/>
            <ac:spMk id="4" creationId="{25F685F3-B5CC-19D5-0400-7592ABE13FAB}"/>
          </ac:spMkLst>
        </pc:spChg>
        <pc:spChg chg="add mod">
          <ac:chgData name="Satvik Maurya" userId="f0a9fd12-f11d-4d44-a8fd-82ae626afb66" providerId="ADAL" clId="{87811026-A5BF-4448-9EB1-CAAF04B04AAC}" dt="2022-09-18T23:50:13.700" v="17124" actId="1076"/>
          <ac:spMkLst>
            <pc:docMk/>
            <pc:sldMk cId="2083849965" sldId="273"/>
            <ac:spMk id="5" creationId="{C9F2A204-F2A3-F447-2797-17D56F28977E}"/>
          </ac:spMkLst>
        </pc:spChg>
        <pc:spChg chg="add del mod">
          <ac:chgData name="Satvik Maurya" userId="f0a9fd12-f11d-4d44-a8fd-82ae626afb66" providerId="ADAL" clId="{87811026-A5BF-4448-9EB1-CAAF04B04AAC}" dt="2022-09-09T06:43:28.069" v="14708" actId="478"/>
          <ac:spMkLst>
            <pc:docMk/>
            <pc:sldMk cId="2083849965" sldId="273"/>
            <ac:spMk id="6" creationId="{32D5B112-9CDF-CECA-4730-1C40DD0B1D01}"/>
          </ac:spMkLst>
        </pc:spChg>
        <pc:spChg chg="add del mod ord">
          <ac:chgData name="Satvik Maurya" userId="f0a9fd12-f11d-4d44-a8fd-82ae626afb66" providerId="ADAL" clId="{87811026-A5BF-4448-9EB1-CAAF04B04AAC}" dt="2022-09-05T23:12:56.106" v="12428" actId="478"/>
          <ac:spMkLst>
            <pc:docMk/>
            <pc:sldMk cId="2083849965" sldId="273"/>
            <ac:spMk id="7" creationId="{685BED23-D38D-9907-D689-5056B4D4EC55}"/>
          </ac:spMkLst>
        </pc:spChg>
        <pc:spChg chg="add mod ord">
          <ac:chgData name="Satvik Maurya" userId="f0a9fd12-f11d-4d44-a8fd-82ae626afb66" providerId="ADAL" clId="{87811026-A5BF-4448-9EB1-CAAF04B04AAC}" dt="2022-09-10T20:55:31.828" v="16586" actId="255"/>
          <ac:spMkLst>
            <pc:docMk/>
            <pc:sldMk cId="2083849965" sldId="273"/>
            <ac:spMk id="8" creationId="{6EA3683A-AC43-71C0-FC1E-50B55AB4AB00}"/>
          </ac:spMkLst>
        </pc:spChg>
        <pc:spChg chg="add del mod ord">
          <ac:chgData name="Satvik Maurya" userId="f0a9fd12-f11d-4d44-a8fd-82ae626afb66" providerId="ADAL" clId="{87811026-A5BF-4448-9EB1-CAAF04B04AAC}" dt="2022-09-05T23:13:09.779" v="12432" actId="478"/>
          <ac:spMkLst>
            <pc:docMk/>
            <pc:sldMk cId="2083849965" sldId="273"/>
            <ac:spMk id="9" creationId="{60CF775F-4678-DB61-13D6-24D52B2A1402}"/>
          </ac:spMkLst>
        </pc:spChg>
        <pc:spChg chg="add del mod ord">
          <ac:chgData name="Satvik Maurya" userId="f0a9fd12-f11d-4d44-a8fd-82ae626afb66" providerId="ADAL" clId="{87811026-A5BF-4448-9EB1-CAAF04B04AAC}" dt="2022-09-05T23:13:11.790" v="12433" actId="478"/>
          <ac:spMkLst>
            <pc:docMk/>
            <pc:sldMk cId="2083849965" sldId="273"/>
            <ac:spMk id="10" creationId="{8EEF4FEA-07D2-83B1-2715-A67992896EC8}"/>
          </ac:spMkLst>
        </pc:spChg>
        <pc:spChg chg="add del mod">
          <ac:chgData name="Satvik Maurya" userId="f0a9fd12-f11d-4d44-a8fd-82ae626afb66" providerId="ADAL" clId="{87811026-A5BF-4448-9EB1-CAAF04B04AAC}" dt="2022-09-18T23:49:56.263" v="17122" actId="1076"/>
          <ac:spMkLst>
            <pc:docMk/>
            <pc:sldMk cId="2083849965" sldId="273"/>
            <ac:spMk id="11" creationId="{91E2620E-B64D-5874-72B2-0FC109640435}"/>
          </ac:spMkLst>
        </pc:spChg>
        <pc:graphicFrameChg chg="add mod modGraphic">
          <ac:chgData name="Satvik Maurya" userId="f0a9fd12-f11d-4d44-a8fd-82ae626afb66" providerId="ADAL" clId="{87811026-A5BF-4448-9EB1-CAAF04B04AAC}" dt="2022-09-18T23:49:50.907" v="17121" actId="1076"/>
          <ac:graphicFrameMkLst>
            <pc:docMk/>
            <pc:sldMk cId="2083849965" sldId="273"/>
            <ac:graphicFrameMk id="3" creationId="{C5BEB128-03EF-A924-BA24-A6887300801C}"/>
          </ac:graphicFrameMkLst>
        </pc:graphicFrameChg>
        <pc:picChg chg="add del mod">
          <ac:chgData name="Satvik Maurya" userId="f0a9fd12-f11d-4d44-a8fd-82ae626afb66" providerId="ADAL" clId="{87811026-A5BF-4448-9EB1-CAAF04B04AAC}" dt="2022-10-02T00:08:09.423" v="17773"/>
          <ac:picMkLst>
            <pc:docMk/>
            <pc:sldMk cId="2083849965" sldId="273"/>
            <ac:picMk id="7" creationId="{E56A4218-B110-7310-A4F8-619CD854E6A9}"/>
          </ac:picMkLst>
        </pc:picChg>
        <pc:picChg chg="add del mod">
          <ac:chgData name="Satvik Maurya" userId="f0a9fd12-f11d-4d44-a8fd-82ae626afb66" providerId="ADAL" clId="{87811026-A5BF-4448-9EB1-CAAF04B04AAC}" dt="2022-10-23T05:46:33.819" v="19353"/>
          <ac:picMkLst>
            <pc:docMk/>
            <pc:sldMk cId="2083849965" sldId="273"/>
            <ac:picMk id="10" creationId="{6ED3BFBC-B683-3DBD-4960-5225B31C4A13}"/>
          </ac:picMkLst>
        </pc:picChg>
        <pc:picChg chg="add del mod">
          <ac:chgData name="Satvik Maurya" userId="f0a9fd12-f11d-4d44-a8fd-82ae626afb66" providerId="ADAL" clId="{87811026-A5BF-4448-9EB1-CAAF04B04AAC}" dt="2022-11-03T19:06:07.937" v="19355"/>
          <ac:picMkLst>
            <pc:docMk/>
            <pc:sldMk cId="2083849965" sldId="273"/>
            <ac:picMk id="17" creationId="{40C8375B-C164-699F-9CAE-847C82A50EF7}"/>
          </ac:picMkLst>
        </pc:picChg>
      </pc:sldChg>
      <pc:sldChg chg="addSp delSp modSp new mod modTransition modClrScheme modAnim chgLayout">
        <pc:chgData name="Satvik Maurya" userId="f0a9fd12-f11d-4d44-a8fd-82ae626afb66" providerId="ADAL" clId="{87811026-A5BF-4448-9EB1-CAAF04B04AAC}" dt="2022-11-03T19:06:07.937" v="19355"/>
        <pc:sldMkLst>
          <pc:docMk/>
          <pc:sldMk cId="4278039573" sldId="274"/>
        </pc:sldMkLst>
        <pc:spChg chg="mod ord">
          <ac:chgData name="Satvik Maurya" userId="f0a9fd12-f11d-4d44-a8fd-82ae626afb66" providerId="ADAL" clId="{87811026-A5BF-4448-9EB1-CAAF04B04AAC}" dt="2022-09-05T23:14:29.084" v="12463" actId="700"/>
          <ac:spMkLst>
            <pc:docMk/>
            <pc:sldMk cId="4278039573" sldId="274"/>
            <ac:spMk id="2" creationId="{1692780F-8C09-6D74-23D5-5FE96CB164DC}"/>
          </ac:spMkLst>
        </pc:spChg>
        <pc:spChg chg="add del mod ord">
          <ac:chgData name="Satvik Maurya" userId="f0a9fd12-f11d-4d44-a8fd-82ae626afb66" providerId="ADAL" clId="{87811026-A5BF-4448-9EB1-CAAF04B04AAC}" dt="2022-09-05T23:14:24.718" v="12461" actId="478"/>
          <ac:spMkLst>
            <pc:docMk/>
            <pc:sldMk cId="4278039573" sldId="274"/>
            <ac:spMk id="5" creationId="{B0F02C27-655C-38D0-23E8-BD1D3EA87987}"/>
          </ac:spMkLst>
        </pc:spChg>
        <pc:spChg chg="add del mod">
          <ac:chgData name="Satvik Maurya" userId="f0a9fd12-f11d-4d44-a8fd-82ae626afb66" providerId="ADAL" clId="{87811026-A5BF-4448-9EB1-CAAF04B04AAC}" dt="2022-09-05T23:14:26.916" v="12462" actId="478"/>
          <ac:spMkLst>
            <pc:docMk/>
            <pc:sldMk cId="4278039573" sldId="274"/>
            <ac:spMk id="7" creationId="{9E3482E9-FC87-A9ED-B48A-111B9F582A4F}"/>
          </ac:spMkLst>
        </pc:spChg>
        <pc:spChg chg="add mod ord">
          <ac:chgData name="Satvik Maurya" userId="f0a9fd12-f11d-4d44-a8fd-82ae626afb66" providerId="ADAL" clId="{87811026-A5BF-4448-9EB1-CAAF04B04AAC}" dt="2022-09-09T06:22:58.474" v="14604" actId="255"/>
          <ac:spMkLst>
            <pc:docMk/>
            <pc:sldMk cId="4278039573" sldId="274"/>
            <ac:spMk id="8" creationId="{CCA7483F-ED95-79B0-041C-0BCB8F945D00}"/>
          </ac:spMkLst>
        </pc:spChg>
        <pc:spChg chg="add del mod ord">
          <ac:chgData name="Satvik Maurya" userId="f0a9fd12-f11d-4d44-a8fd-82ae626afb66" providerId="ADAL" clId="{87811026-A5BF-4448-9EB1-CAAF04B04AAC}" dt="2022-09-05T23:14:38.804" v="12473" actId="478"/>
          <ac:spMkLst>
            <pc:docMk/>
            <pc:sldMk cId="4278039573" sldId="274"/>
            <ac:spMk id="9" creationId="{B8332A34-AA48-8C1A-E14F-E6EE6E696D23}"/>
          </ac:spMkLst>
        </pc:spChg>
        <pc:spChg chg="add del mod ord">
          <ac:chgData name="Satvik Maurya" userId="f0a9fd12-f11d-4d44-a8fd-82ae626afb66" providerId="ADAL" clId="{87811026-A5BF-4448-9EB1-CAAF04B04AAC}" dt="2022-09-05T23:14:40.762" v="12474" actId="478"/>
          <ac:spMkLst>
            <pc:docMk/>
            <pc:sldMk cId="4278039573" sldId="274"/>
            <ac:spMk id="10" creationId="{D582845B-CD96-0F49-E6EF-B98CB1A318DE}"/>
          </ac:spMkLst>
        </pc:spChg>
        <pc:spChg chg="add del mod">
          <ac:chgData name="Satvik Maurya" userId="f0a9fd12-f11d-4d44-a8fd-82ae626afb66" providerId="ADAL" clId="{87811026-A5BF-4448-9EB1-CAAF04B04AAC}" dt="2022-09-09T06:22:51.521" v="14603" actId="478"/>
          <ac:spMkLst>
            <pc:docMk/>
            <pc:sldMk cId="4278039573" sldId="274"/>
            <ac:spMk id="11" creationId="{2E064FE2-28CD-A093-FA50-83FCEBA3D020}"/>
          </ac:spMkLst>
        </pc:spChg>
        <pc:spChg chg="add mod">
          <ac:chgData name="Satvik Maurya" userId="f0a9fd12-f11d-4d44-a8fd-82ae626afb66" providerId="ADAL" clId="{87811026-A5BF-4448-9EB1-CAAF04B04AAC}" dt="2022-09-10T20:53:59.531" v="16579" actId="255"/>
          <ac:spMkLst>
            <pc:docMk/>
            <pc:sldMk cId="4278039573" sldId="274"/>
            <ac:spMk id="14" creationId="{28B81C11-BEC9-AEFA-0924-8B7FA79C44BE}"/>
          </ac:spMkLst>
        </pc:spChg>
        <pc:graphicFrameChg chg="add del mod">
          <ac:chgData name="Satvik Maurya" userId="f0a9fd12-f11d-4d44-a8fd-82ae626afb66" providerId="ADAL" clId="{87811026-A5BF-4448-9EB1-CAAF04B04AAC}" dt="2022-09-09T06:25:47.871" v="14610" actId="478"/>
          <ac:graphicFrameMkLst>
            <pc:docMk/>
            <pc:sldMk cId="4278039573" sldId="274"/>
            <ac:graphicFrameMk id="6" creationId="{75360D06-E4E8-9889-C904-AEDA871E8713}"/>
          </ac:graphicFrameMkLst>
        </pc:graphicFrameChg>
        <pc:graphicFrameChg chg="add mod">
          <ac:chgData name="Satvik Maurya" userId="f0a9fd12-f11d-4d44-a8fd-82ae626afb66" providerId="ADAL" clId="{87811026-A5BF-4448-9EB1-CAAF04B04AAC}" dt="2022-09-13T01:54:12.827" v="16729" actId="1076"/>
          <ac:graphicFrameMkLst>
            <pc:docMk/>
            <pc:sldMk cId="4278039573" sldId="274"/>
            <ac:graphicFrameMk id="10" creationId="{4BFE66A7-5A11-779A-2074-CDF019FF12CF}"/>
          </ac:graphicFrameMkLst>
        </pc:graphicFrameChg>
        <pc:picChg chg="add del mod">
          <ac:chgData name="Satvik Maurya" userId="f0a9fd12-f11d-4d44-a8fd-82ae626afb66" providerId="ADAL" clId="{87811026-A5BF-4448-9EB1-CAAF04B04AAC}" dt="2022-09-09T06:22:49.219" v="14602" actId="478"/>
          <ac:picMkLst>
            <pc:docMk/>
            <pc:sldMk cId="4278039573" sldId="274"/>
            <ac:picMk id="4" creationId="{879AF69F-12DD-E47B-0861-17BCC434E239}"/>
          </ac:picMkLst>
        </pc:picChg>
        <pc:picChg chg="add del mod">
          <ac:chgData name="Satvik Maurya" userId="f0a9fd12-f11d-4d44-a8fd-82ae626afb66" providerId="ADAL" clId="{87811026-A5BF-4448-9EB1-CAAF04B04AAC}" dt="2022-10-02T00:08:09.423" v="17773"/>
          <ac:picMkLst>
            <pc:docMk/>
            <pc:sldMk cId="4278039573" sldId="274"/>
            <ac:picMk id="4" creationId="{CB8B0A7A-6022-36C6-AD9D-D372C45717B1}"/>
          </ac:picMkLst>
        </pc:picChg>
        <pc:picChg chg="add del mod">
          <ac:chgData name="Satvik Maurya" userId="f0a9fd12-f11d-4d44-a8fd-82ae626afb66" providerId="ADAL" clId="{87811026-A5BF-4448-9EB1-CAAF04B04AAC}" dt="2022-10-23T05:46:33.819" v="19353"/>
          <ac:picMkLst>
            <pc:docMk/>
            <pc:sldMk cId="4278039573" sldId="274"/>
            <ac:picMk id="6" creationId="{A276DEA2-5C76-E813-D424-F0ACD2BA3DA8}"/>
          </ac:picMkLst>
        </pc:picChg>
        <pc:picChg chg="add del mod">
          <ac:chgData name="Satvik Maurya" userId="f0a9fd12-f11d-4d44-a8fd-82ae626afb66" providerId="ADAL" clId="{87811026-A5BF-4448-9EB1-CAAF04B04AAC}" dt="2022-11-03T19:06:07.937" v="19355"/>
          <ac:picMkLst>
            <pc:docMk/>
            <pc:sldMk cId="4278039573" sldId="274"/>
            <ac:picMk id="16" creationId="{848B5455-4994-9B45-52E6-29731ED81E49}"/>
          </ac:picMkLst>
        </pc:picChg>
        <pc:cxnChg chg="add mod">
          <ac:chgData name="Satvik Maurya" userId="f0a9fd12-f11d-4d44-a8fd-82ae626afb66" providerId="ADAL" clId="{87811026-A5BF-4448-9EB1-CAAF04B04AAC}" dt="2022-09-13T01:55:46.218" v="16731" actId="14100"/>
          <ac:cxnSpMkLst>
            <pc:docMk/>
            <pc:sldMk cId="4278039573" sldId="274"/>
            <ac:cxnSpMk id="13" creationId="{D3FB2FED-0CD9-5352-E117-BA543CDCE9DE}"/>
          </ac:cxnSpMkLst>
        </pc:cxnChg>
      </pc:sldChg>
      <pc:sldChg chg="addSp delSp modSp new mod modTransition delAnim modAnim">
        <pc:chgData name="Satvik Maurya" userId="f0a9fd12-f11d-4d44-a8fd-82ae626afb66" providerId="ADAL" clId="{87811026-A5BF-4448-9EB1-CAAF04B04AAC}" dt="2022-11-03T19:06:07.937" v="19355"/>
        <pc:sldMkLst>
          <pc:docMk/>
          <pc:sldMk cId="3196258421" sldId="275"/>
        </pc:sldMkLst>
        <pc:spChg chg="mod">
          <ac:chgData name="Satvik Maurya" userId="f0a9fd12-f11d-4d44-a8fd-82ae626afb66" providerId="ADAL" clId="{87811026-A5BF-4448-9EB1-CAAF04B04AAC}" dt="2022-09-10T20:54:46.808" v="16581" actId="255"/>
          <ac:spMkLst>
            <pc:docMk/>
            <pc:sldMk cId="3196258421" sldId="275"/>
            <ac:spMk id="2" creationId="{AA691CF8-E27F-C60B-6A67-AADE7E317803}"/>
          </ac:spMkLst>
        </pc:spChg>
        <pc:spChg chg="del">
          <ac:chgData name="Satvik Maurya" userId="f0a9fd12-f11d-4d44-a8fd-82ae626afb66" providerId="ADAL" clId="{87811026-A5BF-4448-9EB1-CAAF04B04AAC}" dt="2022-09-05T23:16:14.203" v="12509" actId="478"/>
          <ac:spMkLst>
            <pc:docMk/>
            <pc:sldMk cId="3196258421" sldId="275"/>
            <ac:spMk id="3" creationId="{004396D4-3C15-C1C8-8A10-ADCA5645AD0A}"/>
          </ac:spMkLst>
        </pc:spChg>
        <pc:spChg chg="del">
          <ac:chgData name="Satvik Maurya" userId="f0a9fd12-f11d-4d44-a8fd-82ae626afb66" providerId="ADAL" clId="{87811026-A5BF-4448-9EB1-CAAF04B04AAC}" dt="2022-09-05T23:15:39.571" v="12478" actId="478"/>
          <ac:spMkLst>
            <pc:docMk/>
            <pc:sldMk cId="3196258421" sldId="275"/>
            <ac:spMk id="4" creationId="{E60EC2BB-55C0-5BB7-71C2-4E9A5C3F99D5}"/>
          </ac:spMkLst>
        </pc:spChg>
        <pc:spChg chg="add mod">
          <ac:chgData name="Satvik Maurya" userId="f0a9fd12-f11d-4d44-a8fd-82ae626afb66" providerId="ADAL" clId="{87811026-A5BF-4448-9EB1-CAAF04B04AAC}" dt="2022-09-10T05:22:17.661" v="15617" actId="1076"/>
          <ac:spMkLst>
            <pc:docMk/>
            <pc:sldMk cId="3196258421" sldId="275"/>
            <ac:spMk id="12" creationId="{59CD5BBA-AEC6-811A-1A44-FFE02F33AB62}"/>
          </ac:spMkLst>
        </pc:spChg>
        <pc:spChg chg="add mod">
          <ac:chgData name="Satvik Maurya" userId="f0a9fd12-f11d-4d44-a8fd-82ae626afb66" providerId="ADAL" clId="{87811026-A5BF-4448-9EB1-CAAF04B04AAC}" dt="2022-09-10T05:23:04.121" v="15622" actId="1076"/>
          <ac:spMkLst>
            <pc:docMk/>
            <pc:sldMk cId="3196258421" sldId="275"/>
            <ac:spMk id="15" creationId="{1F0D156E-ED77-3AE8-C281-0F7416F0A18E}"/>
          </ac:spMkLst>
        </pc:spChg>
        <pc:graphicFrameChg chg="add mod">
          <ac:chgData name="Satvik Maurya" userId="f0a9fd12-f11d-4d44-a8fd-82ae626afb66" providerId="ADAL" clId="{87811026-A5BF-4448-9EB1-CAAF04B04AAC}" dt="2022-09-10T20:54:40.193" v="16580" actId="1076"/>
          <ac:graphicFrameMkLst>
            <pc:docMk/>
            <pc:sldMk cId="3196258421" sldId="275"/>
            <ac:graphicFrameMk id="6" creationId="{B457A783-8AD3-5C3F-3DCB-542F714311BB}"/>
          </ac:graphicFrameMkLst>
        </pc:graphicFrameChg>
        <pc:picChg chg="add del mod">
          <ac:chgData name="Satvik Maurya" userId="f0a9fd12-f11d-4d44-a8fd-82ae626afb66" providerId="ADAL" clId="{87811026-A5BF-4448-9EB1-CAAF04B04AAC}" dt="2022-10-02T00:08:09.423" v="17773"/>
          <ac:picMkLst>
            <pc:docMk/>
            <pc:sldMk cId="3196258421" sldId="275"/>
            <ac:picMk id="4" creationId="{32387707-DDD3-3781-0982-88A028D6DF3A}"/>
          </ac:picMkLst>
        </pc:picChg>
        <pc:picChg chg="add del mod">
          <ac:chgData name="Satvik Maurya" userId="f0a9fd12-f11d-4d44-a8fd-82ae626afb66" providerId="ADAL" clId="{87811026-A5BF-4448-9EB1-CAAF04B04AAC}" dt="2022-09-05T23:26:02.293" v="12517" actId="478"/>
          <ac:picMkLst>
            <pc:docMk/>
            <pc:sldMk cId="3196258421" sldId="275"/>
            <ac:picMk id="6" creationId="{933A139A-D534-9BBB-69C3-752250BAA83C}"/>
          </ac:picMkLst>
        </pc:picChg>
        <pc:picChg chg="add del mod">
          <ac:chgData name="Satvik Maurya" userId="f0a9fd12-f11d-4d44-a8fd-82ae626afb66" providerId="ADAL" clId="{87811026-A5BF-4448-9EB1-CAAF04B04AAC}" dt="2022-10-23T05:46:33.819" v="19353"/>
          <ac:picMkLst>
            <pc:docMk/>
            <pc:sldMk cId="3196258421" sldId="275"/>
            <ac:picMk id="8" creationId="{89C55471-4875-54D3-3861-807D8BE258DD}"/>
          </ac:picMkLst>
        </pc:picChg>
        <pc:picChg chg="add del mod">
          <ac:chgData name="Satvik Maurya" userId="f0a9fd12-f11d-4d44-a8fd-82ae626afb66" providerId="ADAL" clId="{87811026-A5BF-4448-9EB1-CAAF04B04AAC}" dt="2022-09-10T05:17:15.659" v="15580" actId="478"/>
          <ac:picMkLst>
            <pc:docMk/>
            <pc:sldMk cId="3196258421" sldId="275"/>
            <ac:picMk id="8" creationId="{BBE9E2E8-4B9A-4922-3BB3-11F07BB8FEDA}"/>
          </ac:picMkLst>
        </pc:picChg>
        <pc:picChg chg="add del mod">
          <ac:chgData name="Satvik Maurya" userId="f0a9fd12-f11d-4d44-a8fd-82ae626afb66" providerId="ADAL" clId="{87811026-A5BF-4448-9EB1-CAAF04B04AAC}" dt="2022-09-10T05:17:15.659" v="15580" actId="478"/>
          <ac:picMkLst>
            <pc:docMk/>
            <pc:sldMk cId="3196258421" sldId="275"/>
            <ac:picMk id="10" creationId="{C63B75A9-C711-6639-6A09-2EA3DB50D4DB}"/>
          </ac:picMkLst>
        </pc:picChg>
        <pc:picChg chg="add del mod">
          <ac:chgData name="Satvik Maurya" userId="f0a9fd12-f11d-4d44-a8fd-82ae626afb66" providerId="ADAL" clId="{87811026-A5BF-4448-9EB1-CAAF04B04AAC}" dt="2022-09-10T05:16:56.068" v="15579" actId="478"/>
          <ac:picMkLst>
            <pc:docMk/>
            <pc:sldMk cId="3196258421" sldId="275"/>
            <ac:picMk id="11" creationId="{ACF52DB7-7A98-BAEC-1AC1-E0FB1211704C}"/>
          </ac:picMkLst>
        </pc:picChg>
        <pc:picChg chg="add del mod">
          <ac:chgData name="Satvik Maurya" userId="f0a9fd12-f11d-4d44-a8fd-82ae626afb66" providerId="ADAL" clId="{87811026-A5BF-4448-9EB1-CAAF04B04AAC}" dt="2022-09-10T05:16:54.530" v="15578" actId="478"/>
          <ac:picMkLst>
            <pc:docMk/>
            <pc:sldMk cId="3196258421" sldId="275"/>
            <ac:picMk id="13" creationId="{AE898D44-A820-F71C-31AA-48D3E4635CD7}"/>
          </ac:picMkLst>
        </pc:picChg>
        <pc:picChg chg="add del mod">
          <ac:chgData name="Satvik Maurya" userId="f0a9fd12-f11d-4d44-a8fd-82ae626afb66" providerId="ADAL" clId="{87811026-A5BF-4448-9EB1-CAAF04B04AAC}" dt="2022-11-03T19:06:07.937" v="19355"/>
          <ac:picMkLst>
            <pc:docMk/>
            <pc:sldMk cId="3196258421" sldId="275"/>
            <ac:picMk id="18" creationId="{09058638-07E0-FD3B-8F55-E20282B97EA9}"/>
          </ac:picMkLst>
        </pc:picChg>
        <pc:cxnChg chg="add mod">
          <ac:chgData name="Satvik Maurya" userId="f0a9fd12-f11d-4d44-a8fd-82ae626afb66" providerId="ADAL" clId="{87811026-A5BF-4448-9EB1-CAAF04B04AAC}" dt="2022-09-10T20:50:06.480" v="16575" actId="14100"/>
          <ac:cxnSpMkLst>
            <pc:docMk/>
            <pc:sldMk cId="3196258421" sldId="275"/>
            <ac:cxnSpMk id="9" creationId="{FE9322A7-42F8-B306-AC51-285CFDEE49AA}"/>
          </ac:cxnSpMkLst>
        </pc:cxnChg>
        <pc:cxnChg chg="add mod">
          <ac:chgData name="Satvik Maurya" userId="f0a9fd12-f11d-4d44-a8fd-82ae626afb66" providerId="ADAL" clId="{87811026-A5BF-4448-9EB1-CAAF04B04AAC}" dt="2022-09-10T20:50:14.258" v="16577" actId="14100"/>
          <ac:cxnSpMkLst>
            <pc:docMk/>
            <pc:sldMk cId="3196258421" sldId="275"/>
            <ac:cxnSpMk id="14" creationId="{9DE33113-00B0-B35B-288F-B921A6867111}"/>
          </ac:cxnSpMkLst>
        </pc:cxnChg>
      </pc:sldChg>
      <pc:sldChg chg="addSp delSp modSp new mod modTransition delAnim modAnim">
        <pc:chgData name="Satvik Maurya" userId="f0a9fd12-f11d-4d44-a8fd-82ae626afb66" providerId="ADAL" clId="{87811026-A5BF-4448-9EB1-CAAF04B04AAC}" dt="2022-11-03T19:06:07.937" v="19355"/>
        <pc:sldMkLst>
          <pc:docMk/>
          <pc:sldMk cId="20896272" sldId="276"/>
        </pc:sldMkLst>
        <pc:spChg chg="mod">
          <ac:chgData name="Satvik Maurya" userId="f0a9fd12-f11d-4d44-a8fd-82ae626afb66" providerId="ADAL" clId="{87811026-A5BF-4448-9EB1-CAAF04B04AAC}" dt="2022-10-04T04:01:11.853" v="19293" actId="20577"/>
          <ac:spMkLst>
            <pc:docMk/>
            <pc:sldMk cId="20896272" sldId="276"/>
            <ac:spMk id="2" creationId="{7854E02D-4297-6E6F-9A73-92427A0D0EED}"/>
          </ac:spMkLst>
        </pc:spChg>
        <pc:spChg chg="del">
          <ac:chgData name="Satvik Maurya" userId="f0a9fd12-f11d-4d44-a8fd-82ae626afb66" providerId="ADAL" clId="{87811026-A5BF-4448-9EB1-CAAF04B04AAC}" dt="2022-09-06T00:49:30.033" v="12586" actId="478"/>
          <ac:spMkLst>
            <pc:docMk/>
            <pc:sldMk cId="20896272" sldId="276"/>
            <ac:spMk id="3" creationId="{DB52E860-C434-AD4F-1491-EE5841589DD6}"/>
          </ac:spMkLst>
        </pc:spChg>
        <pc:spChg chg="del">
          <ac:chgData name="Satvik Maurya" userId="f0a9fd12-f11d-4d44-a8fd-82ae626afb66" providerId="ADAL" clId="{87811026-A5BF-4448-9EB1-CAAF04B04AAC}" dt="2022-09-05T23:44:50.472" v="12537" actId="478"/>
          <ac:spMkLst>
            <pc:docMk/>
            <pc:sldMk cId="20896272" sldId="276"/>
            <ac:spMk id="4" creationId="{9163E5DC-97F1-EF65-E9F9-0E993DC01FB7}"/>
          </ac:spMkLst>
        </pc:spChg>
        <pc:spChg chg="add del mod">
          <ac:chgData name="Satvik Maurya" userId="f0a9fd12-f11d-4d44-a8fd-82ae626afb66" providerId="ADAL" clId="{87811026-A5BF-4448-9EB1-CAAF04B04AAC}" dt="2022-09-06T00:51:11.594" v="12605" actId="21"/>
          <ac:spMkLst>
            <pc:docMk/>
            <pc:sldMk cId="20896272" sldId="276"/>
            <ac:spMk id="9" creationId="{69C4433E-0B8D-C380-C6F2-56079B120133}"/>
          </ac:spMkLst>
        </pc:spChg>
        <pc:spChg chg="add del mod">
          <ac:chgData name="Satvik Maurya" userId="f0a9fd12-f11d-4d44-a8fd-82ae626afb66" providerId="ADAL" clId="{87811026-A5BF-4448-9EB1-CAAF04B04AAC}" dt="2022-09-06T00:53:55.457" v="12618" actId="21"/>
          <ac:spMkLst>
            <pc:docMk/>
            <pc:sldMk cId="20896272" sldId="276"/>
            <ac:spMk id="13" creationId="{5C7957C1-263C-DA01-B2B1-658F9D6821E9}"/>
          </ac:spMkLst>
        </pc:spChg>
        <pc:spChg chg="add mod">
          <ac:chgData name="Satvik Maurya" userId="f0a9fd12-f11d-4d44-a8fd-82ae626afb66" providerId="ADAL" clId="{87811026-A5BF-4448-9EB1-CAAF04B04AAC}" dt="2022-09-10T05:43:46.993" v="15893" actId="1076"/>
          <ac:spMkLst>
            <pc:docMk/>
            <pc:sldMk cId="20896272" sldId="276"/>
            <ac:spMk id="16" creationId="{9E1E6774-00EF-E643-E46C-DF141EC26835}"/>
          </ac:spMkLst>
        </pc:spChg>
        <pc:spChg chg="add del mod">
          <ac:chgData name="Satvik Maurya" userId="f0a9fd12-f11d-4d44-a8fd-82ae626afb66" providerId="ADAL" clId="{87811026-A5BF-4448-9EB1-CAAF04B04AAC}" dt="2022-09-06T00:59:32.247" v="12640" actId="21"/>
          <ac:spMkLst>
            <pc:docMk/>
            <pc:sldMk cId="20896272" sldId="276"/>
            <ac:spMk id="17" creationId="{23F9D96F-7C69-C84D-E9CA-65DE3744E21E}"/>
          </ac:spMkLst>
        </pc:spChg>
        <pc:spChg chg="add del mod">
          <ac:chgData name="Satvik Maurya" userId="f0a9fd12-f11d-4d44-a8fd-82ae626afb66" providerId="ADAL" clId="{87811026-A5BF-4448-9EB1-CAAF04B04AAC}" dt="2022-09-06T00:59:32.247" v="12640" actId="21"/>
          <ac:spMkLst>
            <pc:docMk/>
            <pc:sldMk cId="20896272" sldId="276"/>
            <ac:spMk id="18" creationId="{8EB36F97-6751-4FFA-E31D-39ED0C400E7E}"/>
          </ac:spMkLst>
        </pc:spChg>
        <pc:graphicFrameChg chg="add del mod">
          <ac:chgData name="Satvik Maurya" userId="f0a9fd12-f11d-4d44-a8fd-82ae626afb66" providerId="ADAL" clId="{87811026-A5BF-4448-9EB1-CAAF04B04AAC}" dt="2022-09-10T05:35:00.108" v="15676" actId="478"/>
          <ac:graphicFrameMkLst>
            <pc:docMk/>
            <pc:sldMk cId="20896272" sldId="276"/>
            <ac:graphicFrameMk id="6" creationId="{931DE692-2E80-8171-F3AC-8DD9832B4809}"/>
          </ac:graphicFrameMkLst>
        </pc:graphicFrameChg>
        <pc:graphicFrameChg chg="add mod">
          <ac:chgData name="Satvik Maurya" userId="f0a9fd12-f11d-4d44-a8fd-82ae626afb66" providerId="ADAL" clId="{87811026-A5BF-4448-9EB1-CAAF04B04AAC}" dt="2022-09-10T05:41:49.861" v="15793" actId="207"/>
          <ac:graphicFrameMkLst>
            <pc:docMk/>
            <pc:sldMk cId="20896272" sldId="276"/>
            <ac:graphicFrameMk id="9" creationId="{D28BE76D-65DD-21C0-24EE-638DE6B0EF74}"/>
          </ac:graphicFrameMkLst>
        </pc:graphicFrameChg>
        <pc:picChg chg="add del mod">
          <ac:chgData name="Satvik Maurya" userId="f0a9fd12-f11d-4d44-a8fd-82ae626afb66" providerId="ADAL" clId="{87811026-A5BF-4448-9EB1-CAAF04B04AAC}" dt="2022-10-02T00:08:09.423" v="17773"/>
          <ac:picMkLst>
            <pc:docMk/>
            <pc:sldMk cId="20896272" sldId="276"/>
            <ac:picMk id="4" creationId="{995410D5-228C-3B13-0FF1-27F610BFCF04}"/>
          </ac:picMkLst>
        </pc:picChg>
        <pc:picChg chg="add del mod">
          <ac:chgData name="Satvik Maurya" userId="f0a9fd12-f11d-4d44-a8fd-82ae626afb66" providerId="ADAL" clId="{87811026-A5BF-4448-9EB1-CAAF04B04AAC}" dt="2022-09-06T00:58:19.819" v="12625" actId="478"/>
          <ac:picMkLst>
            <pc:docMk/>
            <pc:sldMk cId="20896272" sldId="276"/>
            <ac:picMk id="6" creationId="{3890D4C9-A0EF-D32B-6C70-ED72EC8DF61D}"/>
          </ac:picMkLst>
        </pc:picChg>
        <pc:picChg chg="add del mod ord">
          <ac:chgData name="Satvik Maurya" userId="f0a9fd12-f11d-4d44-a8fd-82ae626afb66" providerId="ADAL" clId="{87811026-A5BF-4448-9EB1-CAAF04B04AAC}" dt="2022-09-06T00:51:11.594" v="12605" actId="21"/>
          <ac:picMkLst>
            <pc:docMk/>
            <pc:sldMk cId="20896272" sldId="276"/>
            <ac:picMk id="8" creationId="{01F54145-9533-4DDA-0403-595FCC9BF3A6}"/>
          </ac:picMkLst>
        </pc:picChg>
        <pc:picChg chg="add del mod">
          <ac:chgData name="Satvik Maurya" userId="f0a9fd12-f11d-4d44-a8fd-82ae626afb66" providerId="ADAL" clId="{87811026-A5BF-4448-9EB1-CAAF04B04AAC}" dt="2022-10-23T05:46:33.819" v="19353"/>
          <ac:picMkLst>
            <pc:docMk/>
            <pc:sldMk cId="20896272" sldId="276"/>
            <ac:picMk id="8" creationId="{50EFB4EA-279C-7AC2-B972-5A1216E18719}"/>
          </ac:picMkLst>
        </pc:picChg>
        <pc:picChg chg="add del mod">
          <ac:chgData name="Satvik Maurya" userId="f0a9fd12-f11d-4d44-a8fd-82ae626afb66" providerId="ADAL" clId="{87811026-A5BF-4448-9EB1-CAAF04B04AAC}" dt="2022-09-10T05:42:25.214" v="15797" actId="478"/>
          <ac:picMkLst>
            <pc:docMk/>
            <pc:sldMk cId="20896272" sldId="276"/>
            <ac:picMk id="10" creationId="{4671DA80-8021-3C01-AC09-BDCC1488F4CA}"/>
          </ac:picMkLst>
        </pc:picChg>
        <pc:picChg chg="add del">
          <ac:chgData name="Satvik Maurya" userId="f0a9fd12-f11d-4d44-a8fd-82ae626afb66" providerId="ADAL" clId="{87811026-A5BF-4448-9EB1-CAAF04B04AAC}" dt="2022-09-06T00:53:55.457" v="12618" actId="21"/>
          <ac:picMkLst>
            <pc:docMk/>
            <pc:sldMk cId="20896272" sldId="276"/>
            <ac:picMk id="12" creationId="{6990CD59-B553-7182-D4C2-CD3C5A51B840}"/>
          </ac:picMkLst>
        </pc:picChg>
        <pc:picChg chg="add del">
          <ac:chgData name="Satvik Maurya" userId="f0a9fd12-f11d-4d44-a8fd-82ae626afb66" providerId="ADAL" clId="{87811026-A5BF-4448-9EB1-CAAF04B04AAC}" dt="2022-09-06T00:53:45.408" v="12615"/>
          <ac:picMkLst>
            <pc:docMk/>
            <pc:sldMk cId="20896272" sldId="276"/>
            <ac:picMk id="14" creationId="{3AD8B9D0-0DC8-B2CE-515D-9BC23364D149}"/>
          </ac:picMkLst>
        </pc:picChg>
        <pc:picChg chg="add del mod ord">
          <ac:chgData name="Satvik Maurya" userId="f0a9fd12-f11d-4d44-a8fd-82ae626afb66" providerId="ADAL" clId="{87811026-A5BF-4448-9EB1-CAAF04B04AAC}" dt="2022-09-10T05:42:25.214" v="15797" actId="478"/>
          <ac:picMkLst>
            <pc:docMk/>
            <pc:sldMk cId="20896272" sldId="276"/>
            <ac:picMk id="15" creationId="{761328D5-563A-3EBB-5690-1EDDE3684D91}"/>
          </ac:picMkLst>
        </pc:picChg>
        <pc:picChg chg="add del mod">
          <ac:chgData name="Satvik Maurya" userId="f0a9fd12-f11d-4d44-a8fd-82ae626afb66" providerId="ADAL" clId="{87811026-A5BF-4448-9EB1-CAAF04B04AAC}" dt="2022-09-06T00:59:32.247" v="12640" actId="21"/>
          <ac:picMkLst>
            <pc:docMk/>
            <pc:sldMk cId="20896272" sldId="276"/>
            <ac:picMk id="16" creationId="{33A6D156-7088-27AB-7E65-E0610C79A229}"/>
          </ac:picMkLst>
        </pc:picChg>
        <pc:picChg chg="add mod">
          <ac:chgData name="Satvik Maurya" userId="f0a9fd12-f11d-4d44-a8fd-82ae626afb66" providerId="ADAL" clId="{87811026-A5BF-4448-9EB1-CAAF04B04AAC}" dt="2022-10-04T04:00:28.289" v="19274" actId="1076"/>
          <ac:picMkLst>
            <pc:docMk/>
            <pc:sldMk cId="20896272" sldId="276"/>
            <ac:picMk id="19" creationId="{4046BA6C-4EC4-F72F-0E2D-8368420333F4}"/>
          </ac:picMkLst>
        </pc:picChg>
        <pc:picChg chg="add del mod">
          <ac:chgData name="Satvik Maurya" userId="f0a9fd12-f11d-4d44-a8fd-82ae626afb66" providerId="ADAL" clId="{87811026-A5BF-4448-9EB1-CAAF04B04AAC}" dt="2022-11-03T19:06:07.937" v="19355"/>
          <ac:picMkLst>
            <pc:docMk/>
            <pc:sldMk cId="20896272" sldId="276"/>
            <ac:picMk id="20" creationId="{A2F5FEEF-C6B6-5294-9025-F88F026803FF}"/>
          </ac:picMkLst>
        </pc:picChg>
        <pc:picChg chg="add del mod">
          <ac:chgData name="Satvik Maurya" userId="f0a9fd12-f11d-4d44-a8fd-82ae626afb66" providerId="ADAL" clId="{87811026-A5BF-4448-9EB1-CAAF04B04AAC}" dt="2022-09-10T05:30:36.814" v="15650" actId="478"/>
          <ac:picMkLst>
            <pc:docMk/>
            <pc:sldMk cId="20896272" sldId="276"/>
            <ac:picMk id="21" creationId="{CE4A723D-1AFA-67B7-F4BA-6B37E3162AB0}"/>
          </ac:picMkLst>
        </pc:picChg>
        <pc:picChg chg="add del mod">
          <ac:chgData name="Satvik Maurya" userId="f0a9fd12-f11d-4d44-a8fd-82ae626afb66" providerId="ADAL" clId="{87811026-A5BF-4448-9EB1-CAAF04B04AAC}" dt="2022-09-10T05:35:35.522" v="15678" actId="478"/>
          <ac:picMkLst>
            <pc:docMk/>
            <pc:sldMk cId="20896272" sldId="276"/>
            <ac:picMk id="23" creationId="{7EFFA1FD-B93A-8909-5D81-19EB22B90364}"/>
          </ac:picMkLst>
        </pc:picChg>
        <pc:cxnChg chg="add mod">
          <ac:chgData name="Satvik Maurya" userId="f0a9fd12-f11d-4d44-a8fd-82ae626afb66" providerId="ADAL" clId="{87811026-A5BF-4448-9EB1-CAAF04B04AAC}" dt="2022-09-10T05:42:54.684" v="15801" actId="693"/>
          <ac:cxnSpMkLst>
            <pc:docMk/>
            <pc:sldMk cId="20896272" sldId="276"/>
            <ac:cxnSpMk id="12" creationId="{A0B45F93-3610-C925-652B-45AC6B3A4792}"/>
          </ac:cxnSpMkLst>
        </pc:cxnChg>
        <pc:cxnChg chg="add mod">
          <ac:chgData name="Satvik Maurya" userId="f0a9fd12-f11d-4d44-a8fd-82ae626afb66" providerId="ADAL" clId="{87811026-A5BF-4448-9EB1-CAAF04B04AAC}" dt="2022-09-10T05:43:06.138" v="15803" actId="1582"/>
          <ac:cxnSpMkLst>
            <pc:docMk/>
            <pc:sldMk cId="20896272" sldId="276"/>
            <ac:cxnSpMk id="14" creationId="{5AC8DC74-2F41-2229-D243-F3A968D0D2BC}"/>
          </ac:cxnSpMkLst>
        </pc:cxnChg>
      </pc:sldChg>
      <pc:sldChg chg="addSp delSp modSp add mod ord modTransition modAnim">
        <pc:chgData name="Satvik Maurya" userId="f0a9fd12-f11d-4d44-a8fd-82ae626afb66" providerId="ADAL" clId="{87811026-A5BF-4448-9EB1-CAAF04B04AAC}" dt="2022-11-03T19:06:07.937" v="19355"/>
        <pc:sldMkLst>
          <pc:docMk/>
          <pc:sldMk cId="3429689686" sldId="277"/>
        </pc:sldMkLst>
        <pc:spChg chg="mod">
          <ac:chgData name="Satvik Maurya" userId="f0a9fd12-f11d-4d44-a8fd-82ae626afb66" providerId="ADAL" clId="{87811026-A5BF-4448-9EB1-CAAF04B04AAC}" dt="2022-09-10T20:55:40.039" v="16587" actId="255"/>
          <ac:spMkLst>
            <pc:docMk/>
            <pc:sldMk cId="3429689686" sldId="277"/>
            <ac:spMk id="5" creationId="{128EA407-DD67-F3DE-055E-E33C1C282DF6}"/>
          </ac:spMkLst>
        </pc:spChg>
        <pc:spChg chg="mod">
          <ac:chgData name="Satvik Maurya" userId="f0a9fd12-f11d-4d44-a8fd-82ae626afb66" providerId="ADAL" clId="{87811026-A5BF-4448-9EB1-CAAF04B04AAC}" dt="2022-10-04T04:01:01.505" v="19284" actId="20577"/>
          <ac:spMkLst>
            <pc:docMk/>
            <pc:sldMk cId="3429689686" sldId="277"/>
            <ac:spMk id="6" creationId="{FF1DCDD0-697F-3AB7-5086-B9AC5FED790E}"/>
          </ac:spMkLst>
        </pc:spChg>
        <pc:picChg chg="add del mod">
          <ac:chgData name="Satvik Maurya" userId="f0a9fd12-f11d-4d44-a8fd-82ae626afb66" providerId="ADAL" clId="{87811026-A5BF-4448-9EB1-CAAF04B04AAC}" dt="2022-10-02T00:08:09.423" v="17773"/>
          <ac:picMkLst>
            <pc:docMk/>
            <pc:sldMk cId="3429689686" sldId="277"/>
            <ac:picMk id="4" creationId="{5DBACB9E-8982-4C04-E513-69C41A26666B}"/>
          </ac:picMkLst>
        </pc:picChg>
        <pc:picChg chg="add del mod">
          <ac:chgData name="Satvik Maurya" userId="f0a9fd12-f11d-4d44-a8fd-82ae626afb66" providerId="ADAL" clId="{87811026-A5BF-4448-9EB1-CAAF04B04AAC}" dt="2022-10-23T05:46:33.819" v="19353"/>
          <ac:picMkLst>
            <pc:docMk/>
            <pc:sldMk cId="3429689686" sldId="277"/>
            <ac:picMk id="7" creationId="{BE4DA4F7-3888-8945-EEB0-2606D9E8DED6}"/>
          </ac:picMkLst>
        </pc:picChg>
        <pc:picChg chg="add del mod">
          <ac:chgData name="Satvik Maurya" userId="f0a9fd12-f11d-4d44-a8fd-82ae626afb66" providerId="ADAL" clId="{87811026-A5BF-4448-9EB1-CAAF04B04AAC}" dt="2022-11-03T19:06:07.937" v="19355"/>
          <ac:picMkLst>
            <pc:docMk/>
            <pc:sldMk cId="3429689686" sldId="277"/>
            <ac:picMk id="12" creationId="{AB3671DA-BD36-6B60-44C1-47E4A8AE69BC}"/>
          </ac:picMkLst>
        </pc:picChg>
      </pc:sldChg>
      <pc:sldChg chg="addSp delSp modSp new mod modTransition modAnim modNotesTx">
        <pc:chgData name="Satvik Maurya" userId="f0a9fd12-f11d-4d44-a8fd-82ae626afb66" providerId="ADAL" clId="{87811026-A5BF-4448-9EB1-CAAF04B04AAC}" dt="2022-11-03T19:06:07.937" v="19355"/>
        <pc:sldMkLst>
          <pc:docMk/>
          <pc:sldMk cId="1379691985" sldId="278"/>
        </pc:sldMkLst>
        <pc:spChg chg="mod">
          <ac:chgData name="Satvik Maurya" userId="f0a9fd12-f11d-4d44-a8fd-82ae626afb66" providerId="ADAL" clId="{87811026-A5BF-4448-9EB1-CAAF04B04AAC}" dt="2022-09-09T02:41:59.836" v="13321" actId="20577"/>
          <ac:spMkLst>
            <pc:docMk/>
            <pc:sldMk cId="1379691985" sldId="278"/>
            <ac:spMk id="2" creationId="{F276D8BE-692C-4165-2978-5BBFAC052BFB}"/>
          </ac:spMkLst>
        </pc:spChg>
        <pc:spChg chg="mod">
          <ac:chgData name="Satvik Maurya" userId="f0a9fd12-f11d-4d44-a8fd-82ae626afb66" providerId="ADAL" clId="{87811026-A5BF-4448-9EB1-CAAF04B04AAC}" dt="2022-10-02T00:30:02.686" v="17887" actId="20577"/>
          <ac:spMkLst>
            <pc:docMk/>
            <pc:sldMk cId="1379691985" sldId="278"/>
            <ac:spMk id="3" creationId="{82379CFD-8D9A-80B0-9AA0-EB30932EE089}"/>
          </ac:spMkLst>
        </pc:spChg>
        <pc:spChg chg="del">
          <ac:chgData name="Satvik Maurya" userId="f0a9fd12-f11d-4d44-a8fd-82ae626afb66" providerId="ADAL" clId="{87811026-A5BF-4448-9EB1-CAAF04B04AAC}" dt="2022-09-08T19:14:07.488" v="12708" actId="478"/>
          <ac:spMkLst>
            <pc:docMk/>
            <pc:sldMk cId="1379691985" sldId="278"/>
            <ac:spMk id="4" creationId="{20B3CE13-9597-B7FB-ED42-D246A04E594E}"/>
          </ac:spMkLst>
        </pc:spChg>
        <pc:spChg chg="add del mod">
          <ac:chgData name="Satvik Maurya" userId="f0a9fd12-f11d-4d44-a8fd-82ae626afb66" providerId="ADAL" clId="{87811026-A5BF-4448-9EB1-CAAF04B04AAC}" dt="2022-09-08T19:40:45.570" v="12997" actId="21"/>
          <ac:spMkLst>
            <pc:docMk/>
            <pc:sldMk cId="1379691985" sldId="278"/>
            <ac:spMk id="12" creationId="{F434C344-F9CD-7EA7-AD94-A16E200C4329}"/>
          </ac:spMkLst>
        </pc:spChg>
        <pc:spChg chg="add del mod">
          <ac:chgData name="Satvik Maurya" userId="f0a9fd12-f11d-4d44-a8fd-82ae626afb66" providerId="ADAL" clId="{87811026-A5BF-4448-9EB1-CAAF04B04AAC}" dt="2022-09-08T19:40:45.570" v="12997" actId="21"/>
          <ac:spMkLst>
            <pc:docMk/>
            <pc:sldMk cId="1379691985" sldId="278"/>
            <ac:spMk id="13" creationId="{C92D320F-F1F2-F9D4-33C4-24866577D189}"/>
          </ac:spMkLst>
        </pc:spChg>
        <pc:spChg chg="add del mod">
          <ac:chgData name="Satvik Maurya" userId="f0a9fd12-f11d-4d44-a8fd-82ae626afb66" providerId="ADAL" clId="{87811026-A5BF-4448-9EB1-CAAF04B04AAC}" dt="2022-09-08T19:40:45.570" v="12997" actId="21"/>
          <ac:spMkLst>
            <pc:docMk/>
            <pc:sldMk cId="1379691985" sldId="278"/>
            <ac:spMk id="14" creationId="{E998B11E-735A-1B6D-6AE4-18C44A102F26}"/>
          </ac:spMkLst>
        </pc:spChg>
        <pc:spChg chg="add del mod">
          <ac:chgData name="Satvik Maurya" userId="f0a9fd12-f11d-4d44-a8fd-82ae626afb66" providerId="ADAL" clId="{87811026-A5BF-4448-9EB1-CAAF04B04AAC}" dt="2022-09-08T19:40:45.570" v="12997" actId="21"/>
          <ac:spMkLst>
            <pc:docMk/>
            <pc:sldMk cId="1379691985" sldId="278"/>
            <ac:spMk id="15" creationId="{DF66E21F-4B7D-D5B9-988A-BFA7356A5EB3}"/>
          </ac:spMkLst>
        </pc:spChg>
        <pc:spChg chg="add del mod">
          <ac:chgData name="Satvik Maurya" userId="f0a9fd12-f11d-4d44-a8fd-82ae626afb66" providerId="ADAL" clId="{87811026-A5BF-4448-9EB1-CAAF04B04AAC}" dt="2022-09-08T19:40:45.570" v="12997" actId="21"/>
          <ac:spMkLst>
            <pc:docMk/>
            <pc:sldMk cId="1379691985" sldId="278"/>
            <ac:spMk id="16" creationId="{03940D39-B233-79A5-A715-16FBDE76B034}"/>
          </ac:spMkLst>
        </pc:spChg>
        <pc:spChg chg="add mod">
          <ac:chgData name="Satvik Maurya" userId="f0a9fd12-f11d-4d44-a8fd-82ae626afb66" providerId="ADAL" clId="{87811026-A5BF-4448-9EB1-CAAF04B04AAC}" dt="2022-09-09T01:40:09.123" v="13004" actId="1076"/>
          <ac:spMkLst>
            <pc:docMk/>
            <pc:sldMk cId="1379691985" sldId="278"/>
            <ac:spMk id="18" creationId="{70F2FE00-2E46-FCEE-661C-925ABA53AA3A}"/>
          </ac:spMkLst>
        </pc:spChg>
        <pc:spChg chg="add mod">
          <ac:chgData name="Satvik Maurya" userId="f0a9fd12-f11d-4d44-a8fd-82ae626afb66" providerId="ADAL" clId="{87811026-A5BF-4448-9EB1-CAAF04B04AAC}" dt="2022-09-09T01:50:02.373" v="13023" actId="1076"/>
          <ac:spMkLst>
            <pc:docMk/>
            <pc:sldMk cId="1379691985" sldId="278"/>
            <ac:spMk id="24" creationId="{20BA9F8A-FAA1-243B-DC6B-3C66DDD81668}"/>
          </ac:spMkLst>
        </pc:spChg>
        <pc:spChg chg="add mod">
          <ac:chgData name="Satvik Maurya" userId="f0a9fd12-f11d-4d44-a8fd-82ae626afb66" providerId="ADAL" clId="{87811026-A5BF-4448-9EB1-CAAF04B04AAC}" dt="2022-09-09T01:50:02.373" v="13023" actId="1076"/>
          <ac:spMkLst>
            <pc:docMk/>
            <pc:sldMk cId="1379691985" sldId="278"/>
            <ac:spMk id="26" creationId="{73ABDF5C-3977-65C6-9B68-4225F4B2785B}"/>
          </ac:spMkLst>
        </pc:spChg>
        <pc:spChg chg="add mod">
          <ac:chgData name="Satvik Maurya" userId="f0a9fd12-f11d-4d44-a8fd-82ae626afb66" providerId="ADAL" clId="{87811026-A5BF-4448-9EB1-CAAF04B04AAC}" dt="2022-09-09T01:53:29.490" v="13030" actId="2085"/>
          <ac:spMkLst>
            <pc:docMk/>
            <pc:sldMk cId="1379691985" sldId="278"/>
            <ac:spMk id="32" creationId="{515773A7-7BFF-51E2-1511-4CB44642D0A1}"/>
          </ac:spMkLst>
        </pc:spChg>
        <pc:spChg chg="add mod">
          <ac:chgData name="Satvik Maurya" userId="f0a9fd12-f11d-4d44-a8fd-82ae626afb66" providerId="ADAL" clId="{87811026-A5BF-4448-9EB1-CAAF04B04AAC}" dt="2022-09-09T03:10:20.224" v="13327" actId="1076"/>
          <ac:spMkLst>
            <pc:docMk/>
            <pc:sldMk cId="1379691985" sldId="278"/>
            <ac:spMk id="34" creationId="{CAECD782-41A1-E043-EA7C-79C5AFC1B105}"/>
          </ac:spMkLst>
        </pc:spChg>
        <pc:picChg chg="add del mod">
          <ac:chgData name="Satvik Maurya" userId="f0a9fd12-f11d-4d44-a8fd-82ae626afb66" providerId="ADAL" clId="{87811026-A5BF-4448-9EB1-CAAF04B04AAC}" dt="2022-10-02T00:08:09.423" v="17773"/>
          <ac:picMkLst>
            <pc:docMk/>
            <pc:sldMk cId="1379691985" sldId="278"/>
            <ac:picMk id="6" creationId="{428A6EF2-C324-1EEF-E9E2-0FB7E461C930}"/>
          </ac:picMkLst>
        </pc:picChg>
        <pc:picChg chg="add del mod">
          <ac:chgData name="Satvik Maurya" userId="f0a9fd12-f11d-4d44-a8fd-82ae626afb66" providerId="ADAL" clId="{87811026-A5BF-4448-9EB1-CAAF04B04AAC}" dt="2022-09-08T19:40:45.570" v="12997" actId="21"/>
          <ac:picMkLst>
            <pc:docMk/>
            <pc:sldMk cId="1379691985" sldId="278"/>
            <ac:picMk id="7" creationId="{E8F7D45E-D9F3-DB00-1B8C-838B39C4E60F}"/>
          </ac:picMkLst>
        </pc:picChg>
        <pc:picChg chg="add del mod">
          <ac:chgData name="Satvik Maurya" userId="f0a9fd12-f11d-4d44-a8fd-82ae626afb66" providerId="ADAL" clId="{87811026-A5BF-4448-9EB1-CAAF04B04AAC}" dt="2022-09-08T19:40:45.570" v="12997" actId="21"/>
          <ac:picMkLst>
            <pc:docMk/>
            <pc:sldMk cId="1379691985" sldId="278"/>
            <ac:picMk id="9" creationId="{5B290F54-0B7C-B514-CB50-FE01E3DD0BE1}"/>
          </ac:picMkLst>
        </pc:picChg>
        <pc:picChg chg="add del mod">
          <ac:chgData name="Satvik Maurya" userId="f0a9fd12-f11d-4d44-a8fd-82ae626afb66" providerId="ADAL" clId="{87811026-A5BF-4448-9EB1-CAAF04B04AAC}" dt="2022-09-08T19:40:45.570" v="12997" actId="21"/>
          <ac:picMkLst>
            <pc:docMk/>
            <pc:sldMk cId="1379691985" sldId="278"/>
            <ac:picMk id="11" creationId="{82DFD041-743E-1508-27B2-E8449256E8E7}"/>
          </ac:picMkLst>
        </pc:picChg>
        <pc:picChg chg="add del mod">
          <ac:chgData name="Satvik Maurya" userId="f0a9fd12-f11d-4d44-a8fd-82ae626afb66" providerId="ADAL" clId="{87811026-A5BF-4448-9EB1-CAAF04B04AAC}" dt="2022-10-23T04:39:15.628" v="19328"/>
          <ac:picMkLst>
            <pc:docMk/>
            <pc:sldMk cId="1379691985" sldId="278"/>
            <ac:picMk id="12" creationId="{F464AD45-845D-4C9B-30BC-D26DCBB4523F}"/>
          </ac:picMkLst>
        </pc:picChg>
        <pc:picChg chg="add del mod">
          <ac:chgData name="Satvik Maurya" userId="f0a9fd12-f11d-4d44-a8fd-82ae626afb66" providerId="ADAL" clId="{87811026-A5BF-4448-9EB1-CAAF04B04AAC}" dt="2022-10-23T04:47:21.275" v="19332"/>
          <ac:picMkLst>
            <pc:docMk/>
            <pc:sldMk cId="1379691985" sldId="278"/>
            <ac:picMk id="13" creationId="{4F8771BA-3FE7-FB09-9327-52472C5F0313}"/>
          </ac:picMkLst>
        </pc:picChg>
        <pc:picChg chg="add del mod">
          <ac:chgData name="Satvik Maurya" userId="f0a9fd12-f11d-4d44-a8fd-82ae626afb66" providerId="ADAL" clId="{87811026-A5BF-4448-9EB1-CAAF04B04AAC}" dt="2022-10-23T04:47:23.188" v="19346"/>
          <ac:picMkLst>
            <pc:docMk/>
            <pc:sldMk cId="1379691985" sldId="278"/>
            <ac:picMk id="14" creationId="{D6045019-4B96-0628-C755-B13C8C2FC191}"/>
          </ac:picMkLst>
        </pc:picChg>
        <pc:picChg chg="add del mod ord">
          <ac:chgData name="Satvik Maurya" userId="f0a9fd12-f11d-4d44-a8fd-82ae626afb66" providerId="ADAL" clId="{87811026-A5BF-4448-9EB1-CAAF04B04AAC}" dt="2022-10-23T05:11:26.948" v="19349" actId="478"/>
          <ac:picMkLst>
            <pc:docMk/>
            <pc:sldMk cId="1379691985" sldId="278"/>
            <ac:picMk id="15" creationId="{23E2C031-D727-B99E-44F5-7FB9E87EBB4C}"/>
          </ac:picMkLst>
        </pc:picChg>
        <pc:picChg chg="add del mod">
          <ac:chgData name="Satvik Maurya" userId="f0a9fd12-f11d-4d44-a8fd-82ae626afb66" providerId="ADAL" clId="{87811026-A5BF-4448-9EB1-CAAF04B04AAC}" dt="2022-09-09T01:49:55.268" v="13022" actId="1076"/>
          <ac:picMkLst>
            <pc:docMk/>
            <pc:sldMk cId="1379691985" sldId="278"/>
            <ac:picMk id="17" creationId="{0CA7EFA8-048F-099C-5F2D-70922C485AEA}"/>
          </ac:picMkLst>
        </pc:picChg>
        <pc:picChg chg="add mod">
          <ac:chgData name="Satvik Maurya" userId="f0a9fd12-f11d-4d44-a8fd-82ae626afb66" providerId="ADAL" clId="{87811026-A5BF-4448-9EB1-CAAF04B04AAC}" dt="2022-09-09T01:40:25.447" v="13007" actId="1076"/>
          <ac:picMkLst>
            <pc:docMk/>
            <pc:sldMk cId="1379691985" sldId="278"/>
            <ac:picMk id="19" creationId="{9C365C32-3D11-0F00-9205-357616A28AC5}"/>
          </ac:picMkLst>
        </pc:picChg>
        <pc:picChg chg="add del mod">
          <ac:chgData name="Satvik Maurya" userId="f0a9fd12-f11d-4d44-a8fd-82ae626afb66" providerId="ADAL" clId="{87811026-A5BF-4448-9EB1-CAAF04B04AAC}" dt="2022-10-23T05:46:33.819" v="19353"/>
          <ac:picMkLst>
            <pc:docMk/>
            <pc:sldMk cId="1379691985" sldId="278"/>
            <ac:picMk id="28" creationId="{74624292-C3BD-4097-F8D3-6C599E31557A}"/>
          </ac:picMkLst>
        </pc:picChg>
        <pc:picChg chg="add mod">
          <ac:chgData name="Satvik Maurya" userId="f0a9fd12-f11d-4d44-a8fd-82ae626afb66" providerId="ADAL" clId="{87811026-A5BF-4448-9EB1-CAAF04B04AAC}" dt="2022-09-09T01:54:01.651" v="13033" actId="1076"/>
          <ac:picMkLst>
            <pc:docMk/>
            <pc:sldMk cId="1379691985" sldId="278"/>
            <ac:picMk id="33" creationId="{D6EAE002-B954-AF6D-9AFD-CCED570272CC}"/>
          </ac:picMkLst>
        </pc:picChg>
        <pc:picChg chg="add mod">
          <ac:chgData name="Satvik Maurya" userId="f0a9fd12-f11d-4d44-a8fd-82ae626afb66" providerId="ADAL" clId="{87811026-A5BF-4448-9EB1-CAAF04B04AAC}" dt="2022-09-09T03:10:39.575" v="13331" actId="1076"/>
          <ac:picMkLst>
            <pc:docMk/>
            <pc:sldMk cId="1379691985" sldId="278"/>
            <ac:picMk id="35" creationId="{B256CA4B-7115-DBF2-BA01-75FA7A2BFA29}"/>
          </ac:picMkLst>
        </pc:picChg>
        <pc:picChg chg="add del mod">
          <ac:chgData name="Satvik Maurya" userId="f0a9fd12-f11d-4d44-a8fd-82ae626afb66" providerId="ADAL" clId="{87811026-A5BF-4448-9EB1-CAAF04B04AAC}" dt="2022-11-03T19:06:07.937" v="19355"/>
          <ac:picMkLst>
            <pc:docMk/>
            <pc:sldMk cId="1379691985" sldId="278"/>
            <ac:picMk id="46" creationId="{64C92DC8-52E1-C804-D130-5D3C552FE099}"/>
          </ac:picMkLst>
        </pc:picChg>
        <pc:cxnChg chg="add del">
          <ac:chgData name="Satvik Maurya" userId="f0a9fd12-f11d-4d44-a8fd-82ae626afb66" providerId="ADAL" clId="{87811026-A5BF-4448-9EB1-CAAF04B04AAC}" dt="2022-09-09T01:49:51.403" v="13018" actId="478"/>
          <ac:cxnSpMkLst>
            <pc:docMk/>
            <pc:sldMk cId="1379691985" sldId="278"/>
            <ac:cxnSpMk id="21" creationId="{E4F74716-275E-E75A-5624-C23A623095D6}"/>
          </ac:cxnSpMkLst>
        </pc:cxnChg>
        <pc:cxnChg chg="add del">
          <ac:chgData name="Satvik Maurya" userId="f0a9fd12-f11d-4d44-a8fd-82ae626afb66" providerId="ADAL" clId="{87811026-A5BF-4448-9EB1-CAAF04B04AAC}" dt="2022-09-09T01:49:51.403" v="13018" actId="478"/>
          <ac:cxnSpMkLst>
            <pc:docMk/>
            <pc:sldMk cId="1379691985" sldId="278"/>
            <ac:cxnSpMk id="23" creationId="{AB1CAF22-8582-BFF0-3C51-DC38A24D870A}"/>
          </ac:cxnSpMkLst>
        </pc:cxnChg>
        <pc:cxnChg chg="add mod">
          <ac:chgData name="Satvik Maurya" userId="f0a9fd12-f11d-4d44-a8fd-82ae626afb66" providerId="ADAL" clId="{87811026-A5BF-4448-9EB1-CAAF04B04AAC}" dt="2022-09-09T01:50:02.373" v="13023" actId="1076"/>
          <ac:cxnSpMkLst>
            <pc:docMk/>
            <pc:sldMk cId="1379691985" sldId="278"/>
            <ac:cxnSpMk id="25" creationId="{9519BE61-28FE-9384-8280-E6B15FB79965}"/>
          </ac:cxnSpMkLst>
        </pc:cxnChg>
        <pc:cxnChg chg="add mod">
          <ac:chgData name="Satvik Maurya" userId="f0a9fd12-f11d-4d44-a8fd-82ae626afb66" providerId="ADAL" clId="{87811026-A5BF-4448-9EB1-CAAF04B04AAC}" dt="2022-09-09T01:50:02.373" v="13023" actId="1076"/>
          <ac:cxnSpMkLst>
            <pc:docMk/>
            <pc:sldMk cId="1379691985" sldId="278"/>
            <ac:cxnSpMk id="27" creationId="{93F50A72-5070-4419-5247-BE31BF712769}"/>
          </ac:cxnSpMkLst>
        </pc:cxnChg>
      </pc:sldChg>
      <pc:sldChg chg="modSp add del mod ord">
        <pc:chgData name="Satvik Maurya" userId="f0a9fd12-f11d-4d44-a8fd-82ae626afb66" providerId="ADAL" clId="{87811026-A5BF-4448-9EB1-CAAF04B04AAC}" dt="2022-09-06T14:54:32.529" v="12702" actId="2696"/>
        <pc:sldMkLst>
          <pc:docMk/>
          <pc:sldMk cId="4048223957" sldId="278"/>
        </pc:sldMkLst>
        <pc:spChg chg="mod">
          <ac:chgData name="Satvik Maurya" userId="f0a9fd12-f11d-4d44-a8fd-82ae626afb66" providerId="ADAL" clId="{87811026-A5BF-4448-9EB1-CAAF04B04AAC}" dt="2022-09-06T14:54:13.444" v="12701" actId="207"/>
          <ac:spMkLst>
            <pc:docMk/>
            <pc:sldMk cId="4048223957" sldId="278"/>
            <ac:spMk id="6" creationId="{FF1DCDD0-697F-3AB7-5086-B9AC5FED790E}"/>
          </ac:spMkLst>
        </pc:spChg>
      </pc:sldChg>
      <pc:sldChg chg="delSp new del mod">
        <pc:chgData name="Satvik Maurya" userId="f0a9fd12-f11d-4d44-a8fd-82ae626afb66" providerId="ADAL" clId="{87811026-A5BF-4448-9EB1-CAAF04B04AAC}" dt="2022-09-08T19:24:17.892" v="12893" actId="2696"/>
        <pc:sldMkLst>
          <pc:docMk/>
          <pc:sldMk cId="170146986" sldId="279"/>
        </pc:sldMkLst>
        <pc:spChg chg="del">
          <ac:chgData name="Satvik Maurya" userId="f0a9fd12-f11d-4d44-a8fd-82ae626afb66" providerId="ADAL" clId="{87811026-A5BF-4448-9EB1-CAAF04B04AAC}" dt="2022-09-08T19:24:13.268" v="12892" actId="478"/>
          <ac:spMkLst>
            <pc:docMk/>
            <pc:sldMk cId="170146986" sldId="279"/>
            <ac:spMk id="4" creationId="{F31C2F9E-8866-86BE-3329-5852DABA2D26}"/>
          </ac:spMkLst>
        </pc:spChg>
      </pc:sldChg>
      <pc:sldChg chg="addSp delSp modSp add mod ord modTransition modAnim">
        <pc:chgData name="Satvik Maurya" userId="f0a9fd12-f11d-4d44-a8fd-82ae626afb66" providerId="ADAL" clId="{87811026-A5BF-4448-9EB1-CAAF04B04AAC}" dt="2022-11-03T19:06:07.937" v="19355"/>
        <pc:sldMkLst>
          <pc:docMk/>
          <pc:sldMk cId="3784261689" sldId="279"/>
        </pc:sldMkLst>
        <pc:spChg chg="mod">
          <ac:chgData name="Satvik Maurya" userId="f0a9fd12-f11d-4d44-a8fd-82ae626afb66" providerId="ADAL" clId="{87811026-A5BF-4448-9EB1-CAAF04B04AAC}" dt="2022-09-10T20:55:01.549" v="16583" actId="255"/>
          <ac:spMkLst>
            <pc:docMk/>
            <pc:sldMk cId="3784261689" sldId="279"/>
            <ac:spMk id="5" creationId="{128EA407-DD67-F3DE-055E-E33C1C282DF6}"/>
          </ac:spMkLst>
        </pc:spChg>
        <pc:spChg chg="mod">
          <ac:chgData name="Satvik Maurya" userId="f0a9fd12-f11d-4d44-a8fd-82ae626afb66" providerId="ADAL" clId="{87811026-A5BF-4448-9EB1-CAAF04B04AAC}" dt="2022-09-10T04:59:49.474" v="15341" actId="20577"/>
          <ac:spMkLst>
            <pc:docMk/>
            <pc:sldMk cId="3784261689" sldId="279"/>
            <ac:spMk id="6" creationId="{FF1DCDD0-697F-3AB7-5086-B9AC5FED790E}"/>
          </ac:spMkLst>
        </pc:spChg>
        <pc:picChg chg="add del mod">
          <ac:chgData name="Satvik Maurya" userId="f0a9fd12-f11d-4d44-a8fd-82ae626afb66" providerId="ADAL" clId="{87811026-A5BF-4448-9EB1-CAAF04B04AAC}" dt="2022-10-02T00:08:09.423" v="17773"/>
          <ac:picMkLst>
            <pc:docMk/>
            <pc:sldMk cId="3784261689" sldId="279"/>
            <ac:picMk id="7" creationId="{CB23DF3B-9A10-673E-66B7-E159907D01CF}"/>
          </ac:picMkLst>
        </pc:picChg>
        <pc:picChg chg="add del mod">
          <ac:chgData name="Satvik Maurya" userId="f0a9fd12-f11d-4d44-a8fd-82ae626afb66" providerId="ADAL" clId="{87811026-A5BF-4448-9EB1-CAAF04B04AAC}" dt="2022-10-23T04:39:15.628" v="19328"/>
          <ac:picMkLst>
            <pc:docMk/>
            <pc:sldMk cId="3784261689" sldId="279"/>
            <ac:picMk id="11" creationId="{B11D1BF7-A3A7-5982-8E2D-097B06730684}"/>
          </ac:picMkLst>
        </pc:picChg>
        <pc:picChg chg="add del mod">
          <ac:chgData name="Satvik Maurya" userId="f0a9fd12-f11d-4d44-a8fd-82ae626afb66" providerId="ADAL" clId="{87811026-A5BF-4448-9EB1-CAAF04B04AAC}" dt="2022-10-23T04:47:21.275" v="19332"/>
          <ac:picMkLst>
            <pc:docMk/>
            <pc:sldMk cId="3784261689" sldId="279"/>
            <ac:picMk id="12" creationId="{01FD53B8-5D05-F4D0-002E-166A93A6E0A1}"/>
          </ac:picMkLst>
        </pc:picChg>
        <pc:picChg chg="add del mod">
          <ac:chgData name="Satvik Maurya" userId="f0a9fd12-f11d-4d44-a8fd-82ae626afb66" providerId="ADAL" clId="{87811026-A5BF-4448-9EB1-CAAF04B04AAC}" dt="2022-10-23T04:47:23.188" v="19346"/>
          <ac:picMkLst>
            <pc:docMk/>
            <pc:sldMk cId="3784261689" sldId="279"/>
            <ac:picMk id="13" creationId="{628AD9C0-79FC-0EE6-DAF2-C059D5AB8627}"/>
          </ac:picMkLst>
        </pc:picChg>
        <pc:picChg chg="add del mod ord">
          <ac:chgData name="Satvik Maurya" userId="f0a9fd12-f11d-4d44-a8fd-82ae626afb66" providerId="ADAL" clId="{87811026-A5BF-4448-9EB1-CAAF04B04AAC}" dt="2022-10-23T05:11:30.383" v="19350" actId="478"/>
          <ac:picMkLst>
            <pc:docMk/>
            <pc:sldMk cId="3784261689" sldId="279"/>
            <ac:picMk id="14" creationId="{9EB45E29-59D3-5703-FFDB-0FE8E2DE2E66}"/>
          </ac:picMkLst>
        </pc:picChg>
        <pc:picChg chg="add del mod">
          <ac:chgData name="Satvik Maurya" userId="f0a9fd12-f11d-4d44-a8fd-82ae626afb66" providerId="ADAL" clId="{87811026-A5BF-4448-9EB1-CAAF04B04AAC}" dt="2022-10-23T05:46:33.819" v="19353"/>
          <ac:picMkLst>
            <pc:docMk/>
            <pc:sldMk cId="3784261689" sldId="279"/>
            <ac:picMk id="19" creationId="{8F29891F-2035-ED4D-7027-51D746866A7C}"/>
          </ac:picMkLst>
        </pc:picChg>
        <pc:picChg chg="add del mod">
          <ac:chgData name="Satvik Maurya" userId="f0a9fd12-f11d-4d44-a8fd-82ae626afb66" providerId="ADAL" clId="{87811026-A5BF-4448-9EB1-CAAF04B04AAC}" dt="2022-11-03T19:06:07.937" v="19355"/>
          <ac:picMkLst>
            <pc:docMk/>
            <pc:sldMk cId="3784261689" sldId="279"/>
            <ac:picMk id="33" creationId="{74F67CCC-F4F6-809F-C7B5-E863433ED3F1}"/>
          </ac:picMkLst>
        </pc:picChg>
      </pc:sldChg>
      <pc:sldChg chg="addSp delSp modSp add mod ord modTransition modAnim">
        <pc:chgData name="Satvik Maurya" userId="f0a9fd12-f11d-4d44-a8fd-82ae626afb66" providerId="ADAL" clId="{87811026-A5BF-4448-9EB1-CAAF04B04AAC}" dt="2022-11-03T19:06:07.937" v="19355"/>
        <pc:sldMkLst>
          <pc:docMk/>
          <pc:sldMk cId="2724896027" sldId="280"/>
        </pc:sldMkLst>
        <pc:spChg chg="mod">
          <ac:chgData name="Satvik Maurya" userId="f0a9fd12-f11d-4d44-a8fd-82ae626afb66" providerId="ADAL" clId="{87811026-A5BF-4448-9EB1-CAAF04B04AAC}" dt="2022-09-10T20:55:09.044" v="16584" actId="255"/>
          <ac:spMkLst>
            <pc:docMk/>
            <pc:sldMk cId="2724896027" sldId="280"/>
            <ac:spMk id="5" creationId="{128EA407-DD67-F3DE-055E-E33C1C282DF6}"/>
          </ac:spMkLst>
        </pc:spChg>
        <pc:spChg chg="mod">
          <ac:chgData name="Satvik Maurya" userId="f0a9fd12-f11d-4d44-a8fd-82ae626afb66" providerId="ADAL" clId="{87811026-A5BF-4448-9EB1-CAAF04B04AAC}" dt="2022-09-10T04:59:55.091" v="15352" actId="20577"/>
          <ac:spMkLst>
            <pc:docMk/>
            <pc:sldMk cId="2724896027" sldId="280"/>
            <ac:spMk id="6" creationId="{FF1DCDD0-697F-3AB7-5086-B9AC5FED790E}"/>
          </ac:spMkLst>
        </pc:spChg>
        <pc:picChg chg="add del mod">
          <ac:chgData name="Satvik Maurya" userId="f0a9fd12-f11d-4d44-a8fd-82ae626afb66" providerId="ADAL" clId="{87811026-A5BF-4448-9EB1-CAAF04B04AAC}" dt="2022-10-02T00:08:09.423" v="17773"/>
          <ac:picMkLst>
            <pc:docMk/>
            <pc:sldMk cId="2724896027" sldId="280"/>
            <ac:picMk id="4" creationId="{7D8E6CBA-F62E-11F4-874F-E8B5C71FDF19}"/>
          </ac:picMkLst>
        </pc:picChg>
        <pc:picChg chg="add del mod">
          <ac:chgData name="Satvik Maurya" userId="f0a9fd12-f11d-4d44-a8fd-82ae626afb66" providerId="ADAL" clId="{87811026-A5BF-4448-9EB1-CAAF04B04AAC}" dt="2022-10-23T04:39:15.628" v="19328"/>
          <ac:picMkLst>
            <pc:docMk/>
            <pc:sldMk cId="2724896027" sldId="280"/>
            <ac:picMk id="7" creationId="{E9772F4F-B45B-2A80-A851-D7F10E23FA10}"/>
          </ac:picMkLst>
        </pc:picChg>
        <pc:picChg chg="add del mod">
          <ac:chgData name="Satvik Maurya" userId="f0a9fd12-f11d-4d44-a8fd-82ae626afb66" providerId="ADAL" clId="{87811026-A5BF-4448-9EB1-CAAF04B04AAC}" dt="2022-10-23T04:47:21.275" v="19332"/>
          <ac:picMkLst>
            <pc:docMk/>
            <pc:sldMk cId="2724896027" sldId="280"/>
            <ac:picMk id="8" creationId="{A76FC7EA-8E96-E7D0-BDB0-055B1F4791B0}"/>
          </ac:picMkLst>
        </pc:picChg>
        <pc:picChg chg="add del mod">
          <ac:chgData name="Satvik Maurya" userId="f0a9fd12-f11d-4d44-a8fd-82ae626afb66" providerId="ADAL" clId="{87811026-A5BF-4448-9EB1-CAAF04B04AAC}" dt="2022-10-23T04:47:23.188" v="19346"/>
          <ac:picMkLst>
            <pc:docMk/>
            <pc:sldMk cId="2724896027" sldId="280"/>
            <ac:picMk id="9" creationId="{ED5547CB-A414-C279-0614-3A6A5FED613C}"/>
          </ac:picMkLst>
        </pc:picChg>
        <pc:picChg chg="add del mod ord">
          <ac:chgData name="Satvik Maurya" userId="f0a9fd12-f11d-4d44-a8fd-82ae626afb66" providerId="ADAL" clId="{87811026-A5BF-4448-9EB1-CAAF04B04AAC}" dt="2022-10-23T05:43:27.593" v="19352"/>
          <ac:picMkLst>
            <pc:docMk/>
            <pc:sldMk cId="2724896027" sldId="280"/>
            <ac:picMk id="10" creationId="{081263DE-ADAF-F755-1416-D4B73932D287}"/>
          </ac:picMkLst>
        </pc:picChg>
        <pc:picChg chg="add del mod">
          <ac:chgData name="Satvik Maurya" userId="f0a9fd12-f11d-4d44-a8fd-82ae626afb66" providerId="ADAL" clId="{87811026-A5BF-4448-9EB1-CAAF04B04AAC}" dt="2022-10-23T05:46:33.819" v="19353"/>
          <ac:picMkLst>
            <pc:docMk/>
            <pc:sldMk cId="2724896027" sldId="280"/>
            <ac:picMk id="11" creationId="{78F29D02-971F-2F4D-877C-15433073E3CB}"/>
          </ac:picMkLst>
        </pc:picChg>
        <pc:picChg chg="add del mod">
          <ac:chgData name="Satvik Maurya" userId="f0a9fd12-f11d-4d44-a8fd-82ae626afb66" providerId="ADAL" clId="{87811026-A5BF-4448-9EB1-CAAF04B04AAC}" dt="2022-11-03T19:06:07.937" v="19355"/>
          <ac:picMkLst>
            <pc:docMk/>
            <pc:sldMk cId="2724896027" sldId="280"/>
            <ac:picMk id="18" creationId="{D273BF39-0E99-DFDA-D656-55975FECA24E}"/>
          </ac:picMkLst>
        </pc:picChg>
      </pc:sldChg>
      <pc:sldChg chg="addSp delSp modSp new mod modTransition modClrScheme modAnim chgLayout modNotesTx">
        <pc:chgData name="Satvik Maurya" userId="f0a9fd12-f11d-4d44-a8fd-82ae626afb66" providerId="ADAL" clId="{87811026-A5BF-4448-9EB1-CAAF04B04AAC}" dt="2022-11-03T19:06:07.937" v="19355"/>
        <pc:sldMkLst>
          <pc:docMk/>
          <pc:sldMk cId="4256167072" sldId="281"/>
        </pc:sldMkLst>
        <pc:spChg chg="mod ord">
          <ac:chgData name="Satvik Maurya" userId="f0a9fd12-f11d-4d44-a8fd-82ae626afb66" providerId="ADAL" clId="{87811026-A5BF-4448-9EB1-CAAF04B04AAC}" dt="2022-09-09T04:08:08.168" v="13548" actId="26606"/>
          <ac:spMkLst>
            <pc:docMk/>
            <pc:sldMk cId="4256167072" sldId="281"/>
            <ac:spMk id="2" creationId="{4603162C-33FC-4B89-5986-FBB6ACFC454E}"/>
          </ac:spMkLst>
        </pc:spChg>
        <pc:spChg chg="del">
          <ac:chgData name="Satvik Maurya" userId="f0a9fd12-f11d-4d44-a8fd-82ae626afb66" providerId="ADAL" clId="{87811026-A5BF-4448-9EB1-CAAF04B04AAC}" dt="2022-09-09T02:42:15.680" v="13323" actId="478"/>
          <ac:spMkLst>
            <pc:docMk/>
            <pc:sldMk cId="4256167072" sldId="281"/>
            <ac:spMk id="3" creationId="{95BD8502-8FF8-0641-7EB5-697EF586270E}"/>
          </ac:spMkLst>
        </pc:spChg>
        <pc:spChg chg="del">
          <ac:chgData name="Satvik Maurya" userId="f0a9fd12-f11d-4d44-a8fd-82ae626afb66" providerId="ADAL" clId="{87811026-A5BF-4448-9EB1-CAAF04B04AAC}" dt="2022-09-09T02:42:13.628" v="13322" actId="478"/>
          <ac:spMkLst>
            <pc:docMk/>
            <pc:sldMk cId="4256167072" sldId="281"/>
            <ac:spMk id="4" creationId="{039C877F-55B2-1812-83E7-6A9DF51BCE00}"/>
          </ac:spMkLst>
        </pc:spChg>
        <pc:spChg chg="mod ord">
          <ac:chgData name="Satvik Maurya" userId="f0a9fd12-f11d-4d44-a8fd-82ae626afb66" providerId="ADAL" clId="{87811026-A5BF-4448-9EB1-CAAF04B04AAC}" dt="2022-09-09T04:08:08.168" v="13548" actId="26606"/>
          <ac:spMkLst>
            <pc:docMk/>
            <pc:sldMk cId="4256167072" sldId="281"/>
            <ac:spMk id="5" creationId="{3100C6C8-7878-C772-4697-EF1AD15E7E42}"/>
          </ac:spMkLst>
        </pc:spChg>
        <pc:spChg chg="add del mod ord">
          <ac:chgData name="Satvik Maurya" userId="f0a9fd12-f11d-4d44-a8fd-82ae626afb66" providerId="ADAL" clId="{87811026-A5BF-4448-9EB1-CAAF04B04AAC}" dt="2022-09-09T04:51:38.372" v="14040" actId="478"/>
          <ac:spMkLst>
            <pc:docMk/>
            <pc:sldMk cId="4256167072" sldId="281"/>
            <ac:spMk id="6" creationId="{7C57AB31-4046-75F1-D270-B0B9383D2D9C}"/>
          </ac:spMkLst>
        </pc:spChg>
        <pc:spChg chg="add del mod ord">
          <ac:chgData name="Satvik Maurya" userId="f0a9fd12-f11d-4d44-a8fd-82ae626afb66" providerId="ADAL" clId="{87811026-A5BF-4448-9EB1-CAAF04B04AAC}" dt="2022-09-09T03:58:19.617" v="13367" actId="478"/>
          <ac:spMkLst>
            <pc:docMk/>
            <pc:sldMk cId="4256167072" sldId="281"/>
            <ac:spMk id="7" creationId="{29937106-EF91-320E-ED27-908D464AB089}"/>
          </ac:spMkLst>
        </pc:spChg>
        <pc:spChg chg="add del mod">
          <ac:chgData name="Satvik Maurya" userId="f0a9fd12-f11d-4d44-a8fd-82ae626afb66" providerId="ADAL" clId="{87811026-A5BF-4448-9EB1-CAAF04B04AAC}" dt="2022-09-09T04:08:08.168" v="13548" actId="26606"/>
          <ac:spMkLst>
            <pc:docMk/>
            <pc:sldMk cId="4256167072" sldId="281"/>
            <ac:spMk id="11" creationId="{2D7F971B-0B17-B96E-39F4-B4E5A23DC2DA}"/>
          </ac:spMkLst>
        </pc:spChg>
        <pc:spChg chg="add del mod">
          <ac:chgData name="Satvik Maurya" userId="f0a9fd12-f11d-4d44-a8fd-82ae626afb66" providerId="ADAL" clId="{87811026-A5BF-4448-9EB1-CAAF04B04AAC}" dt="2022-09-09T04:08:03.001" v="13546" actId="26606"/>
          <ac:spMkLst>
            <pc:docMk/>
            <pc:sldMk cId="4256167072" sldId="281"/>
            <ac:spMk id="12" creationId="{033C139B-704B-383E-3ED7-0219BED88958}"/>
          </ac:spMkLst>
        </pc:spChg>
        <pc:spChg chg="add del mod">
          <ac:chgData name="Satvik Maurya" userId="f0a9fd12-f11d-4d44-a8fd-82ae626afb66" providerId="ADAL" clId="{87811026-A5BF-4448-9EB1-CAAF04B04AAC}" dt="2022-09-09T04:08:08.168" v="13548" actId="26606"/>
          <ac:spMkLst>
            <pc:docMk/>
            <pc:sldMk cId="4256167072" sldId="281"/>
            <ac:spMk id="13" creationId="{AD042A64-8D01-AC85-DD25-2779B86F46AD}"/>
          </ac:spMkLst>
        </pc:spChg>
        <pc:spChg chg="add del mod">
          <ac:chgData name="Satvik Maurya" userId="f0a9fd12-f11d-4d44-a8fd-82ae626afb66" providerId="ADAL" clId="{87811026-A5BF-4448-9EB1-CAAF04B04AAC}" dt="2022-09-09T04:08:03.001" v="13546" actId="26606"/>
          <ac:spMkLst>
            <pc:docMk/>
            <pc:sldMk cId="4256167072" sldId="281"/>
            <ac:spMk id="14" creationId="{B5001140-8BAA-7084-ACA6-F09589014777}"/>
          </ac:spMkLst>
        </pc:spChg>
        <pc:spChg chg="add del mod">
          <ac:chgData name="Satvik Maurya" userId="f0a9fd12-f11d-4d44-a8fd-82ae626afb66" providerId="ADAL" clId="{87811026-A5BF-4448-9EB1-CAAF04B04AAC}" dt="2022-09-09T04:08:08.168" v="13548" actId="26606"/>
          <ac:spMkLst>
            <pc:docMk/>
            <pc:sldMk cId="4256167072" sldId="281"/>
            <ac:spMk id="16" creationId="{7C57AB31-4046-75F1-D270-B0B9383D2D9C}"/>
          </ac:spMkLst>
        </pc:spChg>
        <pc:spChg chg="add del mod">
          <ac:chgData name="Satvik Maurya" userId="f0a9fd12-f11d-4d44-a8fd-82ae626afb66" providerId="ADAL" clId="{87811026-A5BF-4448-9EB1-CAAF04B04AAC}" dt="2022-09-09T04:20:32.267" v="13864" actId="21"/>
          <ac:spMkLst>
            <pc:docMk/>
            <pc:sldMk cId="4256167072" sldId="281"/>
            <ac:spMk id="18" creationId="{F881187C-220B-3DEB-6621-6F0B158776F0}"/>
          </ac:spMkLst>
        </pc:spChg>
        <pc:graphicFrameChg chg="add del mod">
          <ac:chgData name="Satvik Maurya" userId="f0a9fd12-f11d-4d44-a8fd-82ae626afb66" providerId="ADAL" clId="{87811026-A5BF-4448-9EB1-CAAF04B04AAC}" dt="2022-09-09T04:08:03.001" v="13546" actId="26606"/>
          <ac:graphicFrameMkLst>
            <pc:docMk/>
            <pc:sldMk cId="4256167072" sldId="281"/>
            <ac:graphicFrameMk id="8" creationId="{6AF8EF0C-2507-7CC4-D5A0-EE3B4B950C4F}"/>
          </ac:graphicFrameMkLst>
        </pc:graphicFrameChg>
        <pc:graphicFrameChg chg="add del">
          <ac:chgData name="Satvik Maurya" userId="f0a9fd12-f11d-4d44-a8fd-82ae626afb66" providerId="ADAL" clId="{87811026-A5BF-4448-9EB1-CAAF04B04AAC}" dt="2022-09-09T04:09:42.629" v="13550" actId="478"/>
          <ac:graphicFrameMkLst>
            <pc:docMk/>
            <pc:sldMk cId="4256167072" sldId="281"/>
            <ac:graphicFrameMk id="9" creationId="{17D3D732-E0B0-5D99-51D8-09933286C333}"/>
          </ac:graphicFrameMkLst>
        </pc:graphicFrameChg>
        <pc:graphicFrameChg chg="add del mod modGraphic">
          <ac:chgData name="Satvik Maurya" userId="f0a9fd12-f11d-4d44-a8fd-82ae626afb66" providerId="ADAL" clId="{87811026-A5BF-4448-9EB1-CAAF04B04AAC}" dt="2022-09-09T04:13:57.734" v="13615" actId="478"/>
          <ac:graphicFrameMkLst>
            <pc:docMk/>
            <pc:sldMk cId="4256167072" sldId="281"/>
            <ac:graphicFrameMk id="10" creationId="{9002039E-0C16-2BFE-D2F6-72D1CB71FBA5}"/>
          </ac:graphicFrameMkLst>
        </pc:graphicFrameChg>
        <pc:graphicFrameChg chg="add mod modGraphic">
          <ac:chgData name="Satvik Maurya" userId="f0a9fd12-f11d-4d44-a8fd-82ae626afb66" providerId="ADAL" clId="{87811026-A5BF-4448-9EB1-CAAF04B04AAC}" dt="2022-09-09T04:23:34.230" v="14002"/>
          <ac:graphicFrameMkLst>
            <pc:docMk/>
            <pc:sldMk cId="4256167072" sldId="281"/>
            <ac:graphicFrameMk id="15" creationId="{4B2C927C-128A-8E20-85FA-3BEC3489F005}"/>
          </ac:graphicFrameMkLst>
        </pc:graphicFrameChg>
        <pc:picChg chg="add del mod">
          <ac:chgData name="Satvik Maurya" userId="f0a9fd12-f11d-4d44-a8fd-82ae626afb66" providerId="ADAL" clId="{87811026-A5BF-4448-9EB1-CAAF04B04AAC}" dt="2022-10-02T00:08:09.423" v="17773"/>
          <ac:picMkLst>
            <pc:docMk/>
            <pc:sldMk cId="4256167072" sldId="281"/>
            <ac:picMk id="4" creationId="{4641EA74-4C53-6CB1-A1AF-97E30E55A547}"/>
          </ac:picMkLst>
        </pc:picChg>
        <pc:picChg chg="add del mod">
          <ac:chgData name="Satvik Maurya" userId="f0a9fd12-f11d-4d44-a8fd-82ae626afb66" providerId="ADAL" clId="{87811026-A5BF-4448-9EB1-CAAF04B04AAC}" dt="2022-10-23T04:39:15.628" v="19328"/>
          <ac:picMkLst>
            <pc:docMk/>
            <pc:sldMk cId="4256167072" sldId="281"/>
            <ac:picMk id="6" creationId="{00607456-A022-559F-9BAB-4A90FB8DAA9D}"/>
          </ac:picMkLst>
        </pc:picChg>
        <pc:picChg chg="add del mod">
          <ac:chgData name="Satvik Maurya" userId="f0a9fd12-f11d-4d44-a8fd-82ae626afb66" providerId="ADAL" clId="{87811026-A5BF-4448-9EB1-CAAF04B04AAC}" dt="2022-10-23T04:47:21.275" v="19332"/>
          <ac:picMkLst>
            <pc:docMk/>
            <pc:sldMk cId="4256167072" sldId="281"/>
            <ac:picMk id="7" creationId="{4081C68C-5FA0-354C-D970-872570E7C523}"/>
          </ac:picMkLst>
        </pc:picChg>
        <pc:picChg chg="add del mod">
          <ac:chgData name="Satvik Maurya" userId="f0a9fd12-f11d-4d44-a8fd-82ae626afb66" providerId="ADAL" clId="{87811026-A5BF-4448-9EB1-CAAF04B04AAC}" dt="2022-10-23T04:47:23.188" v="19346"/>
          <ac:picMkLst>
            <pc:docMk/>
            <pc:sldMk cId="4256167072" sldId="281"/>
            <ac:picMk id="8" creationId="{B5FD92DA-6C4E-47EE-058F-DE4C1CEC1DF6}"/>
          </ac:picMkLst>
        </pc:picChg>
        <pc:picChg chg="add del mod ord">
          <ac:chgData name="Satvik Maurya" userId="f0a9fd12-f11d-4d44-a8fd-82ae626afb66" providerId="ADAL" clId="{87811026-A5BF-4448-9EB1-CAAF04B04AAC}" dt="2022-10-23T05:43:27.593" v="19352"/>
          <ac:picMkLst>
            <pc:docMk/>
            <pc:sldMk cId="4256167072" sldId="281"/>
            <ac:picMk id="9" creationId="{761F201C-2535-4156-230F-6A08617A1D84}"/>
          </ac:picMkLst>
        </pc:picChg>
        <pc:picChg chg="add del mod">
          <ac:chgData name="Satvik Maurya" userId="f0a9fd12-f11d-4d44-a8fd-82ae626afb66" providerId="ADAL" clId="{87811026-A5BF-4448-9EB1-CAAF04B04AAC}" dt="2022-10-23T05:46:33.819" v="19353"/>
          <ac:picMkLst>
            <pc:docMk/>
            <pc:sldMk cId="4256167072" sldId="281"/>
            <ac:picMk id="10" creationId="{B21DC6CB-CF9D-FE81-E8B7-8269D9A865B1}"/>
          </ac:picMkLst>
        </pc:picChg>
        <pc:picChg chg="add del mod">
          <ac:chgData name="Satvik Maurya" userId="f0a9fd12-f11d-4d44-a8fd-82ae626afb66" providerId="ADAL" clId="{87811026-A5BF-4448-9EB1-CAAF04B04AAC}" dt="2022-09-09T04:20:32.267" v="13864" actId="21"/>
          <ac:picMkLst>
            <pc:docMk/>
            <pc:sldMk cId="4256167072" sldId="281"/>
            <ac:picMk id="17" creationId="{C3F506C1-5C26-8E26-CE94-6F9481F36E3D}"/>
          </ac:picMkLst>
        </pc:picChg>
        <pc:picChg chg="add del mod">
          <ac:chgData name="Satvik Maurya" userId="f0a9fd12-f11d-4d44-a8fd-82ae626afb66" providerId="ADAL" clId="{87811026-A5BF-4448-9EB1-CAAF04B04AAC}" dt="2022-11-03T19:06:07.937" v="19355"/>
          <ac:picMkLst>
            <pc:docMk/>
            <pc:sldMk cId="4256167072" sldId="281"/>
            <ac:picMk id="18" creationId="{EA6632A1-88FD-B914-528C-B5EAB86D9D35}"/>
          </ac:picMkLst>
        </pc:picChg>
        <pc:picChg chg="add mod">
          <ac:chgData name="Satvik Maurya" userId="f0a9fd12-f11d-4d44-a8fd-82ae626afb66" providerId="ADAL" clId="{87811026-A5BF-4448-9EB1-CAAF04B04AAC}" dt="2022-09-10T20:56:36.868" v="16591" actId="1076"/>
          <ac:picMkLst>
            <pc:docMk/>
            <pc:sldMk cId="4256167072" sldId="281"/>
            <ac:picMk id="19" creationId="{634882F3-06AF-D033-9842-1F14B568DF94}"/>
          </ac:picMkLst>
        </pc:picChg>
      </pc:sldChg>
      <pc:sldChg chg="addSp delSp modSp add mod modTransition modAnim">
        <pc:chgData name="Satvik Maurya" userId="f0a9fd12-f11d-4d44-a8fd-82ae626afb66" providerId="ADAL" clId="{87811026-A5BF-4448-9EB1-CAAF04B04AAC}" dt="2022-11-03T19:06:07.937" v="19355"/>
        <pc:sldMkLst>
          <pc:docMk/>
          <pc:sldMk cId="1314429070" sldId="282"/>
        </pc:sldMkLst>
        <pc:spChg chg="add del mod">
          <ac:chgData name="Satvik Maurya" userId="f0a9fd12-f11d-4d44-a8fd-82ae626afb66" providerId="ADAL" clId="{87811026-A5BF-4448-9EB1-CAAF04B04AAC}" dt="2022-09-09T05:33:43.465" v="14069" actId="478"/>
          <ac:spMkLst>
            <pc:docMk/>
            <pc:sldMk cId="1314429070" sldId="282"/>
            <ac:spMk id="3" creationId="{732BF7E1-AF41-AA0E-37A1-EC3255902FAD}"/>
          </ac:spMkLst>
        </pc:spChg>
        <pc:spChg chg="del">
          <ac:chgData name="Satvik Maurya" userId="f0a9fd12-f11d-4d44-a8fd-82ae626afb66" providerId="ADAL" clId="{87811026-A5BF-4448-9EB1-CAAF04B04AAC}" dt="2022-09-09T04:51:46.606" v="14042" actId="478"/>
          <ac:spMkLst>
            <pc:docMk/>
            <pc:sldMk cId="1314429070" sldId="282"/>
            <ac:spMk id="6" creationId="{7C57AB31-4046-75F1-D270-B0B9383D2D9C}"/>
          </ac:spMkLst>
        </pc:spChg>
        <pc:spChg chg="add del mod">
          <ac:chgData name="Satvik Maurya" userId="f0a9fd12-f11d-4d44-a8fd-82ae626afb66" providerId="ADAL" clId="{87811026-A5BF-4448-9EB1-CAAF04B04AAC}" dt="2022-09-09T05:34:07.458" v="14074" actId="478"/>
          <ac:spMkLst>
            <pc:docMk/>
            <pc:sldMk cId="1314429070" sldId="282"/>
            <ac:spMk id="8" creationId="{78995BBF-FEE1-C4B0-947C-6798977DA83E}"/>
          </ac:spMkLst>
        </pc:spChg>
        <pc:spChg chg="add mod">
          <ac:chgData name="Satvik Maurya" userId="f0a9fd12-f11d-4d44-a8fd-82ae626afb66" providerId="ADAL" clId="{87811026-A5BF-4448-9EB1-CAAF04B04AAC}" dt="2022-09-09T05:34:41.911" v="14086" actId="1076"/>
          <ac:spMkLst>
            <pc:docMk/>
            <pc:sldMk cId="1314429070" sldId="282"/>
            <ac:spMk id="9" creationId="{18629F69-CC4B-D072-4882-20F34100C5AE}"/>
          </ac:spMkLst>
        </pc:spChg>
        <pc:spChg chg="add mod">
          <ac:chgData name="Satvik Maurya" userId="f0a9fd12-f11d-4d44-a8fd-82ae626afb66" providerId="ADAL" clId="{87811026-A5BF-4448-9EB1-CAAF04B04AAC}" dt="2022-09-09T05:35:13.919" v="14110" actId="20577"/>
          <ac:spMkLst>
            <pc:docMk/>
            <pc:sldMk cId="1314429070" sldId="282"/>
            <ac:spMk id="10" creationId="{B2B62EAD-14CA-C5DC-8EF9-B7BF0EEAF8C4}"/>
          </ac:spMkLst>
        </pc:spChg>
        <pc:spChg chg="add del mod">
          <ac:chgData name="Satvik Maurya" userId="f0a9fd12-f11d-4d44-a8fd-82ae626afb66" providerId="ADAL" clId="{87811026-A5BF-4448-9EB1-CAAF04B04AAC}" dt="2022-09-09T05:37:04.407" v="14132" actId="478"/>
          <ac:spMkLst>
            <pc:docMk/>
            <pc:sldMk cId="1314429070" sldId="282"/>
            <ac:spMk id="13" creationId="{014AA266-FACA-F674-9489-1CC38B9C99BC}"/>
          </ac:spMkLst>
        </pc:spChg>
        <pc:spChg chg="add mod ord">
          <ac:chgData name="Satvik Maurya" userId="f0a9fd12-f11d-4d44-a8fd-82ae626afb66" providerId="ADAL" clId="{87811026-A5BF-4448-9EB1-CAAF04B04AAC}" dt="2022-09-09T06:03:05.511" v="14401" actId="14100"/>
          <ac:spMkLst>
            <pc:docMk/>
            <pc:sldMk cId="1314429070" sldId="282"/>
            <ac:spMk id="28" creationId="{3BAA4E4D-E124-E918-DA35-011EFE42D4DF}"/>
          </ac:spMkLst>
        </pc:spChg>
        <pc:spChg chg="add mod">
          <ac:chgData name="Satvik Maurya" userId="f0a9fd12-f11d-4d44-a8fd-82ae626afb66" providerId="ADAL" clId="{87811026-A5BF-4448-9EB1-CAAF04B04AAC}" dt="2022-09-09T06:03:50.530" v="14404" actId="1076"/>
          <ac:spMkLst>
            <pc:docMk/>
            <pc:sldMk cId="1314429070" sldId="282"/>
            <ac:spMk id="29" creationId="{868F6A25-D670-7100-3D09-6CCB20B608D7}"/>
          </ac:spMkLst>
        </pc:spChg>
        <pc:spChg chg="add mod">
          <ac:chgData name="Satvik Maurya" userId="f0a9fd12-f11d-4d44-a8fd-82ae626afb66" providerId="ADAL" clId="{87811026-A5BF-4448-9EB1-CAAF04B04AAC}" dt="2022-09-09T06:05:44.937" v="14487" actId="1076"/>
          <ac:spMkLst>
            <pc:docMk/>
            <pc:sldMk cId="1314429070" sldId="282"/>
            <ac:spMk id="34" creationId="{BE8D713A-2046-E17C-CACF-C583E2DACBE1}"/>
          </ac:spMkLst>
        </pc:spChg>
        <pc:graphicFrameChg chg="add del mod">
          <ac:chgData name="Satvik Maurya" userId="f0a9fd12-f11d-4d44-a8fd-82ae626afb66" providerId="ADAL" clId="{87811026-A5BF-4448-9EB1-CAAF04B04AAC}" dt="2022-09-10T20:34:52.826" v="16545" actId="478"/>
          <ac:graphicFrameMkLst>
            <pc:docMk/>
            <pc:sldMk cId="1314429070" sldId="282"/>
            <ac:graphicFrameMk id="6" creationId="{DD624A13-82C1-5A4F-8AB0-8DF6C7926EC3}"/>
          </ac:graphicFrameMkLst>
        </pc:graphicFrameChg>
        <pc:graphicFrameChg chg="del">
          <ac:chgData name="Satvik Maurya" userId="f0a9fd12-f11d-4d44-a8fd-82ae626afb66" providerId="ADAL" clId="{87811026-A5BF-4448-9EB1-CAAF04B04AAC}" dt="2022-09-09T04:51:44.253" v="14041" actId="478"/>
          <ac:graphicFrameMkLst>
            <pc:docMk/>
            <pc:sldMk cId="1314429070" sldId="282"/>
            <ac:graphicFrameMk id="15" creationId="{4B2C927C-128A-8E20-85FA-3BEC3489F005}"/>
          </ac:graphicFrameMkLst>
        </pc:graphicFrameChg>
        <pc:picChg chg="add del mod">
          <ac:chgData name="Satvik Maurya" userId="f0a9fd12-f11d-4d44-a8fd-82ae626afb66" providerId="ADAL" clId="{87811026-A5BF-4448-9EB1-CAAF04B04AAC}" dt="2022-10-02T00:08:09.423" v="17773"/>
          <ac:picMkLst>
            <pc:docMk/>
            <pc:sldMk cId="1314429070" sldId="282"/>
            <ac:picMk id="4" creationId="{E9767164-59B7-4A1F-EA12-625C99990355}"/>
          </ac:picMkLst>
        </pc:picChg>
        <pc:picChg chg="add del mod">
          <ac:chgData name="Satvik Maurya" userId="f0a9fd12-f11d-4d44-a8fd-82ae626afb66" providerId="ADAL" clId="{87811026-A5BF-4448-9EB1-CAAF04B04AAC}" dt="2022-10-23T04:39:15.628" v="19328"/>
          <ac:picMkLst>
            <pc:docMk/>
            <pc:sldMk cId="1314429070" sldId="282"/>
            <ac:picMk id="12" creationId="{09917717-0249-DBEE-7E45-DABF8FD75E08}"/>
          </ac:picMkLst>
        </pc:picChg>
        <pc:picChg chg="add del mod">
          <ac:chgData name="Satvik Maurya" userId="f0a9fd12-f11d-4d44-a8fd-82ae626afb66" providerId="ADAL" clId="{87811026-A5BF-4448-9EB1-CAAF04B04AAC}" dt="2022-09-09T05:37:04.407" v="14132" actId="478"/>
          <ac:picMkLst>
            <pc:docMk/>
            <pc:sldMk cId="1314429070" sldId="282"/>
            <ac:picMk id="12" creationId="{5A2CE8EE-B816-49D6-A2C0-63B25EADD681}"/>
          </ac:picMkLst>
        </pc:picChg>
        <pc:picChg chg="add del mod">
          <ac:chgData name="Satvik Maurya" userId="f0a9fd12-f11d-4d44-a8fd-82ae626afb66" providerId="ADAL" clId="{87811026-A5BF-4448-9EB1-CAAF04B04AAC}" dt="2022-10-23T04:47:21.275" v="19332"/>
          <ac:picMkLst>
            <pc:docMk/>
            <pc:sldMk cId="1314429070" sldId="282"/>
            <ac:picMk id="14" creationId="{B26221F1-CBAD-F862-4D86-198EA92BA8A4}"/>
          </ac:picMkLst>
        </pc:picChg>
        <pc:picChg chg="add del mod">
          <ac:chgData name="Satvik Maurya" userId="f0a9fd12-f11d-4d44-a8fd-82ae626afb66" providerId="ADAL" clId="{87811026-A5BF-4448-9EB1-CAAF04B04AAC}" dt="2022-10-23T04:47:23.188" v="19346"/>
          <ac:picMkLst>
            <pc:docMk/>
            <pc:sldMk cId="1314429070" sldId="282"/>
            <ac:picMk id="15" creationId="{F37DFF4F-0916-1FB0-A32C-75005A00E223}"/>
          </ac:picMkLst>
        </pc:picChg>
        <pc:picChg chg="add del mod ord">
          <ac:chgData name="Satvik Maurya" userId="f0a9fd12-f11d-4d44-a8fd-82ae626afb66" providerId="ADAL" clId="{87811026-A5BF-4448-9EB1-CAAF04B04AAC}" dt="2022-10-23T05:43:27.593" v="19352"/>
          <ac:picMkLst>
            <pc:docMk/>
            <pc:sldMk cId="1314429070" sldId="282"/>
            <ac:picMk id="16" creationId="{8C88BCF7-4BE6-51F8-3A4C-658AFE162029}"/>
          </ac:picMkLst>
        </pc:picChg>
        <pc:picChg chg="add del mod">
          <ac:chgData name="Satvik Maurya" userId="f0a9fd12-f11d-4d44-a8fd-82ae626afb66" providerId="ADAL" clId="{87811026-A5BF-4448-9EB1-CAAF04B04AAC}" dt="2022-09-09T05:37:32.657" v="14136" actId="478"/>
          <ac:picMkLst>
            <pc:docMk/>
            <pc:sldMk cId="1314429070" sldId="282"/>
            <ac:picMk id="16" creationId="{921B3823-42D4-9BE6-5D26-D41A757CDA7A}"/>
          </ac:picMkLst>
        </pc:picChg>
        <pc:picChg chg="add del mod">
          <ac:chgData name="Satvik Maurya" userId="f0a9fd12-f11d-4d44-a8fd-82ae626afb66" providerId="ADAL" clId="{87811026-A5BF-4448-9EB1-CAAF04B04AAC}" dt="2022-10-23T05:46:33.819" v="19353"/>
          <ac:picMkLst>
            <pc:docMk/>
            <pc:sldMk cId="1314429070" sldId="282"/>
            <ac:picMk id="17" creationId="{4E5D0AC2-B9F7-A7D3-0C37-C1166EFE2F3B}"/>
          </ac:picMkLst>
        </pc:picChg>
        <pc:picChg chg="add mod">
          <ac:chgData name="Satvik Maurya" userId="f0a9fd12-f11d-4d44-a8fd-82ae626afb66" providerId="ADAL" clId="{87811026-A5BF-4448-9EB1-CAAF04B04AAC}" dt="2022-09-09T05:37:41.423" v="14139" actId="1076"/>
          <ac:picMkLst>
            <pc:docMk/>
            <pc:sldMk cId="1314429070" sldId="282"/>
            <ac:picMk id="18" creationId="{5120A185-5360-DC92-20B6-69C8522A4EB0}"/>
          </ac:picMkLst>
        </pc:picChg>
        <pc:picChg chg="del">
          <ac:chgData name="Satvik Maurya" userId="f0a9fd12-f11d-4d44-a8fd-82ae626afb66" providerId="ADAL" clId="{87811026-A5BF-4448-9EB1-CAAF04B04AAC}" dt="2022-09-09T04:51:44.253" v="14041" actId="478"/>
          <ac:picMkLst>
            <pc:docMk/>
            <pc:sldMk cId="1314429070" sldId="282"/>
            <ac:picMk id="19" creationId="{634882F3-06AF-D033-9842-1F14B568DF94}"/>
          </ac:picMkLst>
        </pc:picChg>
        <pc:picChg chg="add del mod">
          <ac:chgData name="Satvik Maurya" userId="f0a9fd12-f11d-4d44-a8fd-82ae626afb66" providerId="ADAL" clId="{87811026-A5BF-4448-9EB1-CAAF04B04AAC}" dt="2022-09-09T05:45:42.634" v="14147" actId="478"/>
          <ac:picMkLst>
            <pc:docMk/>
            <pc:sldMk cId="1314429070" sldId="282"/>
            <ac:picMk id="21" creationId="{44F4422A-5503-4424-861E-A99C484CD516}"/>
          </ac:picMkLst>
        </pc:picChg>
        <pc:picChg chg="add del mod">
          <ac:chgData name="Satvik Maurya" userId="f0a9fd12-f11d-4d44-a8fd-82ae626afb66" providerId="ADAL" clId="{87811026-A5BF-4448-9EB1-CAAF04B04AAC}" dt="2022-09-09T05:45:52.992" v="14151" actId="478"/>
          <ac:picMkLst>
            <pc:docMk/>
            <pc:sldMk cId="1314429070" sldId="282"/>
            <ac:picMk id="23" creationId="{722E7F31-FA0B-DC47-0D75-B9A9CAEBB304}"/>
          </ac:picMkLst>
        </pc:picChg>
        <pc:picChg chg="add del mod">
          <ac:chgData name="Satvik Maurya" userId="f0a9fd12-f11d-4d44-a8fd-82ae626afb66" providerId="ADAL" clId="{87811026-A5BF-4448-9EB1-CAAF04B04AAC}" dt="2022-09-09T05:47:47.712" v="14157" actId="478"/>
          <ac:picMkLst>
            <pc:docMk/>
            <pc:sldMk cId="1314429070" sldId="282"/>
            <ac:picMk id="25" creationId="{6588CB72-A2E2-BC8D-B2FC-B7167F2DD8E9}"/>
          </ac:picMkLst>
        </pc:picChg>
        <pc:picChg chg="add del mod">
          <ac:chgData name="Satvik Maurya" userId="f0a9fd12-f11d-4d44-a8fd-82ae626afb66" providerId="ADAL" clId="{87811026-A5BF-4448-9EB1-CAAF04B04AAC}" dt="2022-09-09T06:02:39.561" v="14392" actId="478"/>
          <ac:picMkLst>
            <pc:docMk/>
            <pc:sldMk cId="1314429070" sldId="282"/>
            <ac:picMk id="27" creationId="{29066E6B-3B9E-5591-8ED5-0830FC841512}"/>
          </ac:picMkLst>
        </pc:picChg>
        <pc:picChg chg="add del mod">
          <ac:chgData name="Satvik Maurya" userId="f0a9fd12-f11d-4d44-a8fd-82ae626afb66" providerId="ADAL" clId="{87811026-A5BF-4448-9EB1-CAAF04B04AAC}" dt="2022-11-03T19:06:07.937" v="19355"/>
          <ac:picMkLst>
            <pc:docMk/>
            <pc:sldMk cId="1314429070" sldId="282"/>
            <ac:picMk id="30" creationId="{792CAE4B-58B7-3376-67ED-2C2593B5BC1C}"/>
          </ac:picMkLst>
        </pc:picChg>
        <pc:picChg chg="add mod">
          <ac:chgData name="Satvik Maurya" userId="f0a9fd12-f11d-4d44-a8fd-82ae626afb66" providerId="ADAL" clId="{87811026-A5BF-4448-9EB1-CAAF04B04AAC}" dt="2022-09-09T06:02:56.774" v="14399" actId="1076"/>
          <ac:picMkLst>
            <pc:docMk/>
            <pc:sldMk cId="1314429070" sldId="282"/>
            <ac:picMk id="33" creationId="{70F96D79-5ED3-DDA8-A3B6-FA400047C938}"/>
          </ac:picMkLst>
        </pc:picChg>
        <pc:cxnChg chg="add mod">
          <ac:chgData name="Satvik Maurya" userId="f0a9fd12-f11d-4d44-a8fd-82ae626afb66" providerId="ADAL" clId="{87811026-A5BF-4448-9EB1-CAAF04B04AAC}" dt="2022-09-09T05:48:32.667" v="14163" actId="1582"/>
          <ac:cxnSpMkLst>
            <pc:docMk/>
            <pc:sldMk cId="1314429070" sldId="282"/>
            <ac:cxnSpMk id="7" creationId="{E5A9A1CE-DBAE-BB7F-7E02-6CE55222BB04}"/>
          </ac:cxnSpMkLst>
        </pc:cxnChg>
      </pc:sldChg>
      <pc:sldChg chg="addSp delSp modSp new mod modTransition modAnim">
        <pc:chgData name="Satvik Maurya" userId="f0a9fd12-f11d-4d44-a8fd-82ae626afb66" providerId="ADAL" clId="{87811026-A5BF-4448-9EB1-CAAF04B04AAC}" dt="2022-11-03T19:06:07.937" v="19355"/>
        <pc:sldMkLst>
          <pc:docMk/>
          <pc:sldMk cId="2857891224" sldId="283"/>
        </pc:sldMkLst>
        <pc:spChg chg="mod">
          <ac:chgData name="Satvik Maurya" userId="f0a9fd12-f11d-4d44-a8fd-82ae626afb66" providerId="ADAL" clId="{87811026-A5BF-4448-9EB1-CAAF04B04AAC}" dt="2022-09-09T05:23:18.879" v="14063" actId="20577"/>
          <ac:spMkLst>
            <pc:docMk/>
            <pc:sldMk cId="2857891224" sldId="283"/>
            <ac:spMk id="2" creationId="{FB8D798F-B905-A665-40B1-1134631DA7D8}"/>
          </ac:spMkLst>
        </pc:spChg>
        <pc:spChg chg="mod">
          <ac:chgData name="Satvik Maurya" userId="f0a9fd12-f11d-4d44-a8fd-82ae626afb66" providerId="ADAL" clId="{87811026-A5BF-4448-9EB1-CAAF04B04AAC}" dt="2022-09-09T06:34:32.973" v="14634" actId="1076"/>
          <ac:spMkLst>
            <pc:docMk/>
            <pc:sldMk cId="2857891224" sldId="283"/>
            <ac:spMk id="3" creationId="{7F7780FE-2BD1-96BB-3E5F-1B734B2EB812}"/>
          </ac:spMkLst>
        </pc:spChg>
        <pc:spChg chg="del">
          <ac:chgData name="Satvik Maurya" userId="f0a9fd12-f11d-4d44-a8fd-82ae626afb66" providerId="ADAL" clId="{87811026-A5BF-4448-9EB1-CAAF04B04AAC}" dt="2022-09-09T05:23:38.608" v="14064" actId="478"/>
          <ac:spMkLst>
            <pc:docMk/>
            <pc:sldMk cId="2857891224" sldId="283"/>
            <ac:spMk id="4" creationId="{6EBC0F49-39CE-4F02-E534-928C2786439F}"/>
          </ac:spMkLst>
        </pc:spChg>
        <pc:spChg chg="add mod">
          <ac:chgData name="Satvik Maurya" userId="f0a9fd12-f11d-4d44-a8fd-82ae626afb66" providerId="ADAL" clId="{87811026-A5BF-4448-9EB1-CAAF04B04AAC}" dt="2022-09-09T06:33:31.640" v="14630" actId="1076"/>
          <ac:spMkLst>
            <pc:docMk/>
            <pc:sldMk cId="2857891224" sldId="283"/>
            <ac:spMk id="7" creationId="{B6185811-226B-EC90-0D2C-1D35BA438819}"/>
          </ac:spMkLst>
        </pc:spChg>
        <pc:picChg chg="add mod">
          <ac:chgData name="Satvik Maurya" userId="f0a9fd12-f11d-4d44-a8fd-82ae626afb66" providerId="ADAL" clId="{87811026-A5BF-4448-9EB1-CAAF04B04AAC}" dt="2022-09-09T06:34:34.743" v="14635" actId="1076"/>
          <ac:picMkLst>
            <pc:docMk/>
            <pc:sldMk cId="2857891224" sldId="283"/>
            <ac:picMk id="6" creationId="{10F7EF9B-0B43-929B-C464-570CC93AC4DB}"/>
          </ac:picMkLst>
        </pc:picChg>
        <pc:picChg chg="add del mod">
          <ac:chgData name="Satvik Maurya" userId="f0a9fd12-f11d-4d44-a8fd-82ae626afb66" providerId="ADAL" clId="{87811026-A5BF-4448-9EB1-CAAF04B04AAC}" dt="2022-10-02T00:08:09.423" v="17773"/>
          <ac:picMkLst>
            <pc:docMk/>
            <pc:sldMk cId="2857891224" sldId="283"/>
            <ac:picMk id="8" creationId="{83E48983-4D48-EB19-0943-6AC09FD13697}"/>
          </ac:picMkLst>
        </pc:picChg>
        <pc:picChg chg="add del mod modCrop">
          <ac:chgData name="Satvik Maurya" userId="f0a9fd12-f11d-4d44-a8fd-82ae626afb66" providerId="ADAL" clId="{87811026-A5BF-4448-9EB1-CAAF04B04AAC}" dt="2022-09-09T06:39:43.394" v="14661" actId="478"/>
          <ac:picMkLst>
            <pc:docMk/>
            <pc:sldMk cId="2857891224" sldId="283"/>
            <ac:picMk id="9" creationId="{9F8A8F82-8CAD-2B69-BC20-A10CD42AE560}"/>
          </ac:picMkLst>
        </pc:picChg>
        <pc:picChg chg="add del mod">
          <ac:chgData name="Satvik Maurya" userId="f0a9fd12-f11d-4d44-a8fd-82ae626afb66" providerId="ADAL" clId="{87811026-A5BF-4448-9EB1-CAAF04B04AAC}" dt="2022-10-23T04:47:23.188" v="19346"/>
          <ac:picMkLst>
            <pc:docMk/>
            <pc:sldMk cId="2857891224" sldId="283"/>
            <ac:picMk id="13" creationId="{53BAE65D-2DB0-0D53-F0C2-8E7DE356DB8D}"/>
          </ac:picMkLst>
        </pc:picChg>
        <pc:picChg chg="add del mod">
          <ac:chgData name="Satvik Maurya" userId="f0a9fd12-f11d-4d44-a8fd-82ae626afb66" providerId="ADAL" clId="{87811026-A5BF-4448-9EB1-CAAF04B04AAC}" dt="2022-10-23T05:11:48.485" v="19351" actId="478"/>
          <ac:picMkLst>
            <pc:docMk/>
            <pc:sldMk cId="2857891224" sldId="283"/>
            <ac:picMk id="14" creationId="{13E18688-DE9C-7E9D-3222-1525EDE385CD}"/>
          </ac:picMkLst>
        </pc:picChg>
        <pc:picChg chg="add del mod">
          <ac:chgData name="Satvik Maurya" userId="f0a9fd12-f11d-4d44-a8fd-82ae626afb66" providerId="ADAL" clId="{87811026-A5BF-4448-9EB1-CAAF04B04AAC}" dt="2022-10-23T05:46:33.819" v="19353"/>
          <ac:picMkLst>
            <pc:docMk/>
            <pc:sldMk cId="2857891224" sldId="283"/>
            <ac:picMk id="19" creationId="{19B4D262-D2D9-D7F5-1C90-2C10E21E5FBD}"/>
          </ac:picMkLst>
        </pc:picChg>
        <pc:picChg chg="add del mod">
          <ac:chgData name="Satvik Maurya" userId="f0a9fd12-f11d-4d44-a8fd-82ae626afb66" providerId="ADAL" clId="{87811026-A5BF-4448-9EB1-CAAF04B04AAC}" dt="2022-11-03T19:06:07.937" v="19355"/>
          <ac:picMkLst>
            <pc:docMk/>
            <pc:sldMk cId="2857891224" sldId="283"/>
            <ac:picMk id="26" creationId="{65CEAE74-4FB5-0E1D-4A91-433198582B45}"/>
          </ac:picMkLst>
        </pc:picChg>
        <pc:picChg chg="add mod">
          <ac:chgData name="Satvik Maurya" userId="f0a9fd12-f11d-4d44-a8fd-82ae626afb66" providerId="ADAL" clId="{87811026-A5BF-4448-9EB1-CAAF04B04AAC}" dt="2022-09-09T15:24:27.308" v="14767" actId="1076"/>
          <ac:picMkLst>
            <pc:docMk/>
            <pc:sldMk cId="2857891224" sldId="283"/>
            <ac:picMk id="1026" creationId="{F81267C8-DA4E-0F32-608A-FF9B98D4870D}"/>
          </ac:picMkLst>
        </pc:picChg>
      </pc:sldChg>
      <pc:sldChg chg="addSp delSp modSp add mod ord modTransition modAnim">
        <pc:chgData name="Satvik Maurya" userId="f0a9fd12-f11d-4d44-a8fd-82ae626afb66" providerId="ADAL" clId="{87811026-A5BF-4448-9EB1-CAAF04B04AAC}" dt="2022-11-03T19:06:07.937" v="19355"/>
        <pc:sldMkLst>
          <pc:docMk/>
          <pc:sldMk cId="886913704" sldId="284"/>
        </pc:sldMkLst>
        <pc:spChg chg="mod">
          <ac:chgData name="Satvik Maurya" userId="f0a9fd12-f11d-4d44-a8fd-82ae626afb66" providerId="ADAL" clId="{87811026-A5BF-4448-9EB1-CAAF04B04AAC}" dt="2022-09-10T20:55:51.938" v="16589" actId="255"/>
          <ac:spMkLst>
            <pc:docMk/>
            <pc:sldMk cId="886913704" sldId="284"/>
            <ac:spMk id="5" creationId="{128EA407-DD67-F3DE-055E-E33C1C282DF6}"/>
          </ac:spMkLst>
        </pc:spChg>
        <pc:spChg chg="mod">
          <ac:chgData name="Satvik Maurya" userId="f0a9fd12-f11d-4d44-a8fd-82ae626afb66" providerId="ADAL" clId="{87811026-A5BF-4448-9EB1-CAAF04B04AAC}" dt="2022-09-10T05:00:19.556" v="15396" actId="20577"/>
          <ac:spMkLst>
            <pc:docMk/>
            <pc:sldMk cId="886913704" sldId="284"/>
            <ac:spMk id="6" creationId="{FF1DCDD0-697F-3AB7-5086-B9AC5FED790E}"/>
          </ac:spMkLst>
        </pc:spChg>
        <pc:picChg chg="add del mod">
          <ac:chgData name="Satvik Maurya" userId="f0a9fd12-f11d-4d44-a8fd-82ae626afb66" providerId="ADAL" clId="{87811026-A5BF-4448-9EB1-CAAF04B04AAC}" dt="2022-10-02T00:08:09.423" v="17773"/>
          <ac:picMkLst>
            <pc:docMk/>
            <pc:sldMk cId="886913704" sldId="284"/>
            <ac:picMk id="4" creationId="{F007E024-E297-DA65-245B-906D42485B7A}"/>
          </ac:picMkLst>
        </pc:picChg>
        <pc:picChg chg="add del mod">
          <ac:chgData name="Satvik Maurya" userId="f0a9fd12-f11d-4d44-a8fd-82ae626afb66" providerId="ADAL" clId="{87811026-A5BF-4448-9EB1-CAAF04B04AAC}" dt="2022-10-23T05:46:33.819" v="19353"/>
          <ac:picMkLst>
            <pc:docMk/>
            <pc:sldMk cId="886913704" sldId="284"/>
            <ac:picMk id="7" creationId="{4826D3A9-A412-9C76-817E-46E64D4597F8}"/>
          </ac:picMkLst>
        </pc:picChg>
        <pc:picChg chg="add del mod">
          <ac:chgData name="Satvik Maurya" userId="f0a9fd12-f11d-4d44-a8fd-82ae626afb66" providerId="ADAL" clId="{87811026-A5BF-4448-9EB1-CAAF04B04AAC}" dt="2022-11-03T19:06:07.937" v="19355"/>
          <ac:picMkLst>
            <pc:docMk/>
            <pc:sldMk cId="886913704" sldId="284"/>
            <ac:picMk id="12" creationId="{A2FA9AC7-9D5E-2EBA-E58C-134D18FB8442}"/>
          </ac:picMkLst>
        </pc:picChg>
      </pc:sldChg>
      <pc:sldChg chg="addSp delSp modSp new mod modTransition modAnim modNotesTx">
        <pc:chgData name="Satvik Maurya" userId="f0a9fd12-f11d-4d44-a8fd-82ae626afb66" providerId="ADAL" clId="{87811026-A5BF-4448-9EB1-CAAF04B04AAC}" dt="2022-11-03T19:06:07.937" v="19355"/>
        <pc:sldMkLst>
          <pc:docMk/>
          <pc:sldMk cId="3206476729" sldId="285"/>
        </pc:sldMkLst>
        <pc:spChg chg="mod">
          <ac:chgData name="Satvik Maurya" userId="f0a9fd12-f11d-4d44-a8fd-82ae626afb66" providerId="ADAL" clId="{87811026-A5BF-4448-9EB1-CAAF04B04AAC}" dt="2022-09-09T06:42:58.252" v="14701" actId="20577"/>
          <ac:spMkLst>
            <pc:docMk/>
            <pc:sldMk cId="3206476729" sldId="285"/>
            <ac:spMk id="2" creationId="{67DC6C31-8EFC-2EFE-8BD3-8F8C69FEF1A5}"/>
          </ac:spMkLst>
        </pc:spChg>
        <pc:spChg chg="mod">
          <ac:chgData name="Satvik Maurya" userId="f0a9fd12-f11d-4d44-a8fd-82ae626afb66" providerId="ADAL" clId="{87811026-A5BF-4448-9EB1-CAAF04B04AAC}" dt="2022-10-04T03:41:16.919" v="19194" actId="20577"/>
          <ac:spMkLst>
            <pc:docMk/>
            <pc:sldMk cId="3206476729" sldId="285"/>
            <ac:spMk id="3" creationId="{F194F2C4-E701-D63E-E631-C64EBA65E3A5}"/>
          </ac:spMkLst>
        </pc:spChg>
        <pc:spChg chg="del">
          <ac:chgData name="Satvik Maurya" userId="f0a9fd12-f11d-4d44-a8fd-82ae626afb66" providerId="ADAL" clId="{87811026-A5BF-4448-9EB1-CAAF04B04AAC}" dt="2022-09-09T17:43:42.788" v="14784" actId="478"/>
          <ac:spMkLst>
            <pc:docMk/>
            <pc:sldMk cId="3206476729" sldId="285"/>
            <ac:spMk id="4" creationId="{B7073DA2-E408-A26B-5AB6-A39ED194D46E}"/>
          </ac:spMkLst>
        </pc:spChg>
        <pc:picChg chg="add del mod">
          <ac:chgData name="Satvik Maurya" userId="f0a9fd12-f11d-4d44-a8fd-82ae626afb66" providerId="ADAL" clId="{87811026-A5BF-4448-9EB1-CAAF04B04AAC}" dt="2022-10-02T00:08:09.423" v="17773"/>
          <ac:picMkLst>
            <pc:docMk/>
            <pc:sldMk cId="3206476729" sldId="285"/>
            <ac:picMk id="6" creationId="{324905CC-85E1-DAB0-2914-EA89768B1F11}"/>
          </ac:picMkLst>
        </pc:picChg>
        <pc:picChg chg="add del mod">
          <ac:chgData name="Satvik Maurya" userId="f0a9fd12-f11d-4d44-a8fd-82ae626afb66" providerId="ADAL" clId="{87811026-A5BF-4448-9EB1-CAAF04B04AAC}" dt="2022-10-23T05:46:33.819" v="19353"/>
          <ac:picMkLst>
            <pc:docMk/>
            <pc:sldMk cId="3206476729" sldId="285"/>
            <ac:picMk id="12" creationId="{5634C256-8A0D-1DD2-A79B-52870535506C}"/>
          </ac:picMkLst>
        </pc:picChg>
        <pc:picChg chg="add del mod">
          <ac:chgData name="Satvik Maurya" userId="f0a9fd12-f11d-4d44-a8fd-82ae626afb66" providerId="ADAL" clId="{87811026-A5BF-4448-9EB1-CAAF04B04AAC}" dt="2022-11-03T19:06:07.937" v="19355"/>
          <ac:picMkLst>
            <pc:docMk/>
            <pc:sldMk cId="3206476729" sldId="285"/>
            <ac:picMk id="22" creationId="{5CF741FD-52F0-4828-95A6-1BC0E429EFDC}"/>
          </ac:picMkLst>
        </pc:picChg>
      </pc:sldChg>
      <pc:sldChg chg="addSp delSp modSp new mod modTransition modClrScheme modAnim chgLayout">
        <pc:chgData name="Satvik Maurya" userId="f0a9fd12-f11d-4d44-a8fd-82ae626afb66" providerId="ADAL" clId="{87811026-A5BF-4448-9EB1-CAAF04B04AAC}" dt="2022-11-03T19:06:07.937" v="19355"/>
        <pc:sldMkLst>
          <pc:docMk/>
          <pc:sldMk cId="1978065894" sldId="286"/>
        </pc:sldMkLst>
        <pc:spChg chg="del">
          <ac:chgData name="Satvik Maurya" userId="f0a9fd12-f11d-4d44-a8fd-82ae626afb66" providerId="ADAL" clId="{87811026-A5BF-4448-9EB1-CAAF04B04AAC}" dt="2022-09-10T05:46:56.410" v="16086" actId="700"/>
          <ac:spMkLst>
            <pc:docMk/>
            <pc:sldMk cId="1978065894" sldId="286"/>
            <ac:spMk id="2" creationId="{6CBD469B-F30E-A0AD-B080-89A442966FC1}"/>
          </ac:spMkLst>
        </pc:spChg>
        <pc:spChg chg="del">
          <ac:chgData name="Satvik Maurya" userId="f0a9fd12-f11d-4d44-a8fd-82ae626afb66" providerId="ADAL" clId="{87811026-A5BF-4448-9EB1-CAAF04B04AAC}" dt="2022-09-10T05:46:56.410" v="16086" actId="700"/>
          <ac:spMkLst>
            <pc:docMk/>
            <pc:sldMk cId="1978065894" sldId="286"/>
            <ac:spMk id="3" creationId="{B30008F7-6979-86B0-B4A1-6A58E8733746}"/>
          </ac:spMkLst>
        </pc:spChg>
        <pc:spChg chg="del">
          <ac:chgData name="Satvik Maurya" userId="f0a9fd12-f11d-4d44-a8fd-82ae626afb66" providerId="ADAL" clId="{87811026-A5BF-4448-9EB1-CAAF04B04AAC}" dt="2022-09-10T05:46:56.410" v="16086" actId="700"/>
          <ac:spMkLst>
            <pc:docMk/>
            <pc:sldMk cId="1978065894" sldId="286"/>
            <ac:spMk id="4" creationId="{6BEC068A-AD44-8C5D-C2FC-A3664DF1C602}"/>
          </ac:spMkLst>
        </pc:spChg>
        <pc:spChg chg="mod ord">
          <ac:chgData name="Satvik Maurya" userId="f0a9fd12-f11d-4d44-a8fd-82ae626afb66" providerId="ADAL" clId="{87811026-A5BF-4448-9EB1-CAAF04B04AAC}" dt="2022-09-10T05:46:56.410" v="16086" actId="700"/>
          <ac:spMkLst>
            <pc:docMk/>
            <pc:sldMk cId="1978065894" sldId="286"/>
            <ac:spMk id="5" creationId="{C96EE815-05EE-FE08-46FD-63FA4A9AB2F5}"/>
          </ac:spMkLst>
        </pc:spChg>
        <pc:spChg chg="add mod ord">
          <ac:chgData name="Satvik Maurya" userId="f0a9fd12-f11d-4d44-a8fd-82ae626afb66" providerId="ADAL" clId="{87811026-A5BF-4448-9EB1-CAAF04B04AAC}" dt="2022-09-10T05:47:00.167" v="16098" actId="20577"/>
          <ac:spMkLst>
            <pc:docMk/>
            <pc:sldMk cId="1978065894" sldId="286"/>
            <ac:spMk id="6" creationId="{52803B9D-5D1E-3047-A1D5-68461A39FB26}"/>
          </ac:spMkLst>
        </pc:spChg>
        <pc:picChg chg="add del mod">
          <ac:chgData name="Satvik Maurya" userId="f0a9fd12-f11d-4d44-a8fd-82ae626afb66" providerId="ADAL" clId="{87811026-A5BF-4448-9EB1-CAAF04B04AAC}" dt="2022-10-02T00:08:09.423" v="17773"/>
          <ac:picMkLst>
            <pc:docMk/>
            <pc:sldMk cId="1978065894" sldId="286"/>
            <ac:picMk id="3" creationId="{487F2EA4-D417-B9F9-6618-7D0187069218}"/>
          </ac:picMkLst>
        </pc:picChg>
        <pc:picChg chg="add del mod">
          <ac:chgData name="Satvik Maurya" userId="f0a9fd12-f11d-4d44-a8fd-82ae626afb66" providerId="ADAL" clId="{87811026-A5BF-4448-9EB1-CAAF04B04AAC}" dt="2022-10-23T05:46:33.819" v="19353"/>
          <ac:picMkLst>
            <pc:docMk/>
            <pc:sldMk cId="1978065894" sldId="286"/>
            <ac:picMk id="4" creationId="{19508C9C-9CDD-66E6-758D-87CD0D5BEFF4}"/>
          </ac:picMkLst>
        </pc:picChg>
        <pc:picChg chg="add del mod">
          <ac:chgData name="Satvik Maurya" userId="f0a9fd12-f11d-4d44-a8fd-82ae626afb66" providerId="ADAL" clId="{87811026-A5BF-4448-9EB1-CAAF04B04AAC}" dt="2022-11-03T19:06:07.937" v="19355"/>
          <ac:picMkLst>
            <pc:docMk/>
            <pc:sldMk cId="1978065894" sldId="286"/>
            <ac:picMk id="11" creationId="{A6455D1E-9ABF-56AE-0112-0525E440CAF0}"/>
          </ac:picMkLst>
        </pc:picChg>
      </pc:sldChg>
      <pc:sldChg chg="addSp delSp modSp new mod modTransition modAnim">
        <pc:chgData name="Satvik Maurya" userId="f0a9fd12-f11d-4d44-a8fd-82ae626afb66" providerId="ADAL" clId="{87811026-A5BF-4448-9EB1-CAAF04B04AAC}" dt="2022-11-03T19:06:07.937" v="19355"/>
        <pc:sldMkLst>
          <pc:docMk/>
          <pc:sldMk cId="3269288010" sldId="287"/>
        </pc:sldMkLst>
        <pc:spChg chg="mod">
          <ac:chgData name="Satvik Maurya" userId="f0a9fd12-f11d-4d44-a8fd-82ae626afb66" providerId="ADAL" clId="{87811026-A5BF-4448-9EB1-CAAF04B04AAC}" dt="2022-09-17T19:48:30.457" v="16826" actId="20577"/>
          <ac:spMkLst>
            <pc:docMk/>
            <pc:sldMk cId="3269288010" sldId="287"/>
            <ac:spMk id="2" creationId="{7119E9A3-0154-2737-BE00-8BA57A212A2E}"/>
          </ac:spMkLst>
        </pc:spChg>
        <pc:spChg chg="del">
          <ac:chgData name="Satvik Maurya" userId="f0a9fd12-f11d-4d44-a8fd-82ae626afb66" providerId="ADAL" clId="{87811026-A5BF-4448-9EB1-CAAF04B04AAC}" dt="2022-09-17T19:44:28.831" v="16733" actId="478"/>
          <ac:spMkLst>
            <pc:docMk/>
            <pc:sldMk cId="3269288010" sldId="287"/>
            <ac:spMk id="3" creationId="{7646AF37-ABA3-BE8D-C533-D76BAD723697}"/>
          </ac:spMkLst>
        </pc:spChg>
        <pc:spChg chg="del">
          <ac:chgData name="Satvik Maurya" userId="f0a9fd12-f11d-4d44-a8fd-82ae626afb66" providerId="ADAL" clId="{87811026-A5BF-4448-9EB1-CAAF04B04AAC}" dt="2022-09-17T19:44:30.744" v="16734" actId="478"/>
          <ac:spMkLst>
            <pc:docMk/>
            <pc:sldMk cId="3269288010" sldId="287"/>
            <ac:spMk id="4" creationId="{4658826C-600C-B4B2-A972-A34ACE05F0B4}"/>
          </ac:spMkLst>
        </pc:spChg>
        <pc:spChg chg="add mod ord">
          <ac:chgData name="Satvik Maurya" userId="f0a9fd12-f11d-4d44-a8fd-82ae626afb66" providerId="ADAL" clId="{87811026-A5BF-4448-9EB1-CAAF04B04AAC}" dt="2022-09-17T19:55:39.097" v="16857" actId="207"/>
          <ac:spMkLst>
            <pc:docMk/>
            <pc:sldMk cId="3269288010" sldId="287"/>
            <ac:spMk id="7" creationId="{80FE6107-6B25-36F7-8512-D35B030358AA}"/>
          </ac:spMkLst>
        </pc:spChg>
        <pc:spChg chg="add mod">
          <ac:chgData name="Satvik Maurya" userId="f0a9fd12-f11d-4d44-a8fd-82ae626afb66" providerId="ADAL" clId="{87811026-A5BF-4448-9EB1-CAAF04B04AAC}" dt="2022-09-17T19:54:45.096" v="16853" actId="14100"/>
          <ac:spMkLst>
            <pc:docMk/>
            <pc:sldMk cId="3269288010" sldId="287"/>
            <ac:spMk id="8" creationId="{F414CF6F-8D6F-D4E0-F79B-7D31AD564B7E}"/>
          </ac:spMkLst>
        </pc:spChg>
        <pc:spChg chg="add mod">
          <ac:chgData name="Satvik Maurya" userId="f0a9fd12-f11d-4d44-a8fd-82ae626afb66" providerId="ADAL" clId="{87811026-A5BF-4448-9EB1-CAAF04B04AAC}" dt="2022-09-17T20:00:06.903" v="16861" actId="1076"/>
          <ac:spMkLst>
            <pc:docMk/>
            <pc:sldMk cId="3269288010" sldId="287"/>
            <ac:spMk id="9" creationId="{45766593-EF39-E333-0D6F-C7C60E59509F}"/>
          </ac:spMkLst>
        </pc:spChg>
        <pc:spChg chg="add mod">
          <ac:chgData name="Satvik Maurya" userId="f0a9fd12-f11d-4d44-a8fd-82ae626afb66" providerId="ADAL" clId="{87811026-A5BF-4448-9EB1-CAAF04B04AAC}" dt="2022-09-17T20:03:14.219" v="16943" actId="1076"/>
          <ac:spMkLst>
            <pc:docMk/>
            <pc:sldMk cId="3269288010" sldId="287"/>
            <ac:spMk id="11" creationId="{2A8C2082-70A9-BBE0-D6E3-E652BFB38179}"/>
          </ac:spMkLst>
        </pc:spChg>
        <pc:spChg chg="add mod">
          <ac:chgData name="Satvik Maurya" userId="f0a9fd12-f11d-4d44-a8fd-82ae626afb66" providerId="ADAL" clId="{87811026-A5BF-4448-9EB1-CAAF04B04AAC}" dt="2022-09-17T20:03:25.460" v="16951" actId="20577"/>
          <ac:spMkLst>
            <pc:docMk/>
            <pc:sldMk cId="3269288010" sldId="287"/>
            <ac:spMk id="12" creationId="{A0F39669-5CDB-CCBC-E95A-33BED731DED2}"/>
          </ac:spMkLst>
        </pc:spChg>
        <pc:spChg chg="add mod">
          <ac:chgData name="Satvik Maurya" userId="f0a9fd12-f11d-4d44-a8fd-82ae626afb66" providerId="ADAL" clId="{87811026-A5BF-4448-9EB1-CAAF04B04AAC}" dt="2022-09-17T20:03:21.704" v="16945" actId="1076"/>
          <ac:spMkLst>
            <pc:docMk/>
            <pc:sldMk cId="3269288010" sldId="287"/>
            <ac:spMk id="13" creationId="{54490F50-DC40-5939-8D1E-F583EE98874C}"/>
          </ac:spMkLst>
        </pc:spChg>
        <pc:spChg chg="add mod">
          <ac:chgData name="Satvik Maurya" userId="f0a9fd12-f11d-4d44-a8fd-82ae626afb66" providerId="ADAL" clId="{87811026-A5BF-4448-9EB1-CAAF04B04AAC}" dt="2022-09-17T20:04:17.633" v="17019" actId="1076"/>
          <ac:spMkLst>
            <pc:docMk/>
            <pc:sldMk cId="3269288010" sldId="287"/>
            <ac:spMk id="14" creationId="{C1DC6B10-9365-DCAD-B942-45357D831806}"/>
          </ac:spMkLst>
        </pc:spChg>
        <pc:graphicFrameChg chg="add del mod modGraphic">
          <ac:chgData name="Satvik Maurya" userId="f0a9fd12-f11d-4d44-a8fd-82ae626afb66" providerId="ADAL" clId="{87811026-A5BF-4448-9EB1-CAAF04B04AAC}" dt="2022-09-17T20:02:41.593" v="16918" actId="478"/>
          <ac:graphicFrameMkLst>
            <pc:docMk/>
            <pc:sldMk cId="3269288010" sldId="287"/>
            <ac:graphicFrameMk id="10" creationId="{EC2D1261-F920-F48B-0D6E-FA05F24BE1E7}"/>
          </ac:graphicFrameMkLst>
        </pc:graphicFrameChg>
        <pc:picChg chg="add del mod">
          <ac:chgData name="Satvik Maurya" userId="f0a9fd12-f11d-4d44-a8fd-82ae626afb66" providerId="ADAL" clId="{87811026-A5BF-4448-9EB1-CAAF04B04AAC}" dt="2022-10-02T00:08:09.423" v="17773"/>
          <ac:picMkLst>
            <pc:docMk/>
            <pc:sldMk cId="3269288010" sldId="287"/>
            <ac:picMk id="4" creationId="{CFF78995-E44B-DA49-E809-2C1EAA997F31}"/>
          </ac:picMkLst>
        </pc:picChg>
        <pc:picChg chg="add mod">
          <ac:chgData name="Satvik Maurya" userId="f0a9fd12-f11d-4d44-a8fd-82ae626afb66" providerId="ADAL" clId="{87811026-A5BF-4448-9EB1-CAAF04B04AAC}" dt="2022-09-17T19:54:31.831" v="16850" actId="14100"/>
          <ac:picMkLst>
            <pc:docMk/>
            <pc:sldMk cId="3269288010" sldId="287"/>
            <ac:picMk id="6" creationId="{D0B49A9A-E858-92EB-C86C-1CABBBF3DFDE}"/>
          </ac:picMkLst>
        </pc:picChg>
        <pc:picChg chg="add del mod">
          <ac:chgData name="Satvik Maurya" userId="f0a9fd12-f11d-4d44-a8fd-82ae626afb66" providerId="ADAL" clId="{87811026-A5BF-4448-9EB1-CAAF04B04AAC}" dt="2022-10-23T04:47:23.188" v="19346"/>
          <ac:picMkLst>
            <pc:docMk/>
            <pc:sldMk cId="3269288010" sldId="287"/>
            <ac:picMk id="16" creationId="{EB933F56-15B6-CE26-0EF6-6328297724AA}"/>
          </ac:picMkLst>
        </pc:picChg>
        <pc:picChg chg="add del mod">
          <ac:chgData name="Satvik Maurya" userId="f0a9fd12-f11d-4d44-a8fd-82ae626afb66" providerId="ADAL" clId="{87811026-A5BF-4448-9EB1-CAAF04B04AAC}" dt="2022-10-23T05:43:27.593" v="19352"/>
          <ac:picMkLst>
            <pc:docMk/>
            <pc:sldMk cId="3269288010" sldId="287"/>
            <ac:picMk id="18" creationId="{0FCBFB1C-4D40-1C46-62FF-322ED3DB8713}"/>
          </ac:picMkLst>
        </pc:picChg>
        <pc:picChg chg="add del mod">
          <ac:chgData name="Satvik Maurya" userId="f0a9fd12-f11d-4d44-a8fd-82ae626afb66" providerId="ADAL" clId="{87811026-A5BF-4448-9EB1-CAAF04B04AAC}" dt="2022-10-23T05:46:33.819" v="19353"/>
          <ac:picMkLst>
            <pc:docMk/>
            <pc:sldMk cId="3269288010" sldId="287"/>
            <ac:picMk id="19" creationId="{E092F311-B2C3-6646-330E-BA68EF065DE9}"/>
          </ac:picMkLst>
        </pc:picChg>
        <pc:picChg chg="add del mod">
          <ac:chgData name="Satvik Maurya" userId="f0a9fd12-f11d-4d44-a8fd-82ae626afb66" providerId="ADAL" clId="{87811026-A5BF-4448-9EB1-CAAF04B04AAC}" dt="2022-11-03T19:06:07.937" v="19355"/>
          <ac:picMkLst>
            <pc:docMk/>
            <pc:sldMk cId="3269288010" sldId="287"/>
            <ac:picMk id="26" creationId="{ACB851DB-9908-2033-85FE-8BE73F63AD0F}"/>
          </ac:picMkLst>
        </pc:picChg>
      </pc:sldChg>
      <pc:sldChg chg="addSp delSp modSp new mod modTransition modClrScheme chgLayout">
        <pc:chgData name="Satvik Maurya" userId="f0a9fd12-f11d-4d44-a8fd-82ae626afb66" providerId="ADAL" clId="{87811026-A5BF-4448-9EB1-CAAF04B04AAC}" dt="2022-11-03T19:06:07.937" v="19355"/>
        <pc:sldMkLst>
          <pc:docMk/>
          <pc:sldMk cId="3620328680" sldId="288"/>
        </pc:sldMkLst>
        <pc:spChg chg="del mod ord">
          <ac:chgData name="Satvik Maurya" userId="f0a9fd12-f11d-4d44-a8fd-82ae626afb66" providerId="ADAL" clId="{87811026-A5BF-4448-9EB1-CAAF04B04AAC}" dt="2022-09-17T19:46:07.481" v="16745" actId="478"/>
          <ac:spMkLst>
            <pc:docMk/>
            <pc:sldMk cId="3620328680" sldId="288"/>
            <ac:spMk id="2" creationId="{08C80DBB-9C78-CD90-50C2-7AC0DB7306AA}"/>
          </ac:spMkLst>
        </pc:spChg>
        <pc:spChg chg="mod ord">
          <ac:chgData name="Satvik Maurya" userId="f0a9fd12-f11d-4d44-a8fd-82ae626afb66" providerId="ADAL" clId="{87811026-A5BF-4448-9EB1-CAAF04B04AAC}" dt="2022-09-17T19:46:05.146" v="16744" actId="700"/>
          <ac:spMkLst>
            <pc:docMk/>
            <pc:sldMk cId="3620328680" sldId="288"/>
            <ac:spMk id="3" creationId="{03CF1C8D-44C1-D5C0-EFD1-1CE7627B45F2}"/>
          </ac:spMkLst>
        </pc:spChg>
        <pc:spChg chg="add mod ord">
          <ac:chgData name="Satvik Maurya" userId="f0a9fd12-f11d-4d44-a8fd-82ae626afb66" providerId="ADAL" clId="{87811026-A5BF-4448-9EB1-CAAF04B04AAC}" dt="2022-09-17T19:46:10.456" v="16751" actId="20577"/>
          <ac:spMkLst>
            <pc:docMk/>
            <pc:sldMk cId="3620328680" sldId="288"/>
            <ac:spMk id="4" creationId="{518B55D1-C76E-F335-8E50-F763653CBD05}"/>
          </ac:spMkLst>
        </pc:spChg>
      </pc:sldChg>
      <pc:sldChg chg="addSp modSp new mod modTransition">
        <pc:chgData name="Satvik Maurya" userId="f0a9fd12-f11d-4d44-a8fd-82ae626afb66" providerId="ADAL" clId="{87811026-A5BF-4448-9EB1-CAAF04B04AAC}" dt="2022-11-03T19:06:07.937" v="19355"/>
        <pc:sldMkLst>
          <pc:docMk/>
          <pc:sldMk cId="2534915711" sldId="289"/>
        </pc:sldMkLst>
        <pc:spChg chg="mod">
          <ac:chgData name="Satvik Maurya" userId="f0a9fd12-f11d-4d44-a8fd-82ae626afb66" providerId="ADAL" clId="{87811026-A5BF-4448-9EB1-CAAF04B04AAC}" dt="2022-09-18T00:26:14.455" v="17044" actId="20577"/>
          <ac:spMkLst>
            <pc:docMk/>
            <pc:sldMk cId="2534915711" sldId="289"/>
            <ac:spMk id="2" creationId="{6FA184A9-E6B0-4A0E-C1C7-C385638589F5}"/>
          </ac:spMkLst>
        </pc:spChg>
        <pc:picChg chg="add mod">
          <ac:chgData name="Satvik Maurya" userId="f0a9fd12-f11d-4d44-a8fd-82ae626afb66" providerId="ADAL" clId="{87811026-A5BF-4448-9EB1-CAAF04B04AAC}" dt="2022-09-26T00:54:26.659" v="17486" actId="1076"/>
          <ac:picMkLst>
            <pc:docMk/>
            <pc:sldMk cId="2534915711" sldId="289"/>
            <ac:picMk id="5" creationId="{70E5AECB-B95B-BA88-E128-EC527A8C46F7}"/>
          </ac:picMkLst>
        </pc:picChg>
      </pc:sldChg>
      <pc:sldChg chg="addSp modSp new mod modTransition">
        <pc:chgData name="Satvik Maurya" userId="f0a9fd12-f11d-4d44-a8fd-82ae626afb66" providerId="ADAL" clId="{87811026-A5BF-4448-9EB1-CAAF04B04AAC}" dt="2022-11-03T19:06:07.937" v="19355"/>
        <pc:sldMkLst>
          <pc:docMk/>
          <pc:sldMk cId="4268162590" sldId="290"/>
        </pc:sldMkLst>
        <pc:spChg chg="mod">
          <ac:chgData name="Satvik Maurya" userId="f0a9fd12-f11d-4d44-a8fd-82ae626afb66" providerId="ADAL" clId="{87811026-A5BF-4448-9EB1-CAAF04B04AAC}" dt="2022-09-18T00:26:51.922" v="17062" actId="20577"/>
          <ac:spMkLst>
            <pc:docMk/>
            <pc:sldMk cId="4268162590" sldId="290"/>
            <ac:spMk id="2" creationId="{56E80375-39DF-71D0-F64D-DC990AA7B966}"/>
          </ac:spMkLst>
        </pc:spChg>
        <pc:picChg chg="add mod">
          <ac:chgData name="Satvik Maurya" userId="f0a9fd12-f11d-4d44-a8fd-82ae626afb66" providerId="ADAL" clId="{87811026-A5BF-4448-9EB1-CAAF04B04AAC}" dt="2022-10-03T19:31:47.084" v="18756" actId="1076"/>
          <ac:picMkLst>
            <pc:docMk/>
            <pc:sldMk cId="4268162590" sldId="290"/>
            <ac:picMk id="5" creationId="{2895E0A5-714F-9734-5215-2D7770C3B522}"/>
          </ac:picMkLst>
        </pc:picChg>
      </pc:sldChg>
      <pc:sldChg chg="addSp delSp modSp new del mod modClrScheme chgLayout">
        <pc:chgData name="Satvik Maurya" userId="f0a9fd12-f11d-4d44-a8fd-82ae626afb66" providerId="ADAL" clId="{87811026-A5BF-4448-9EB1-CAAF04B04AAC}" dt="2022-09-26T00:59:12.535" v="17520" actId="2696"/>
        <pc:sldMkLst>
          <pc:docMk/>
          <pc:sldMk cId="4189321744" sldId="291"/>
        </pc:sldMkLst>
        <pc:spChg chg="mod">
          <ac:chgData name="Satvik Maurya" userId="f0a9fd12-f11d-4d44-a8fd-82ae626afb66" providerId="ADAL" clId="{87811026-A5BF-4448-9EB1-CAAF04B04AAC}" dt="2022-09-26T00:59:03.138" v="17519" actId="26606"/>
          <ac:spMkLst>
            <pc:docMk/>
            <pc:sldMk cId="4189321744" sldId="291"/>
            <ac:spMk id="2" creationId="{DB3C9FA6-00BA-EAD9-3AB2-FA1B2E23A942}"/>
          </ac:spMkLst>
        </pc:spChg>
        <pc:spChg chg="mod">
          <ac:chgData name="Satvik Maurya" userId="f0a9fd12-f11d-4d44-a8fd-82ae626afb66" providerId="ADAL" clId="{87811026-A5BF-4448-9EB1-CAAF04B04AAC}" dt="2022-09-26T00:59:03.138" v="17519" actId="26606"/>
          <ac:spMkLst>
            <pc:docMk/>
            <pc:sldMk cId="4189321744" sldId="291"/>
            <ac:spMk id="3" creationId="{6C171EAB-ECE0-8592-2217-6988B9EB121C}"/>
          </ac:spMkLst>
        </pc:spChg>
        <pc:spChg chg="add del mod">
          <ac:chgData name="Satvik Maurya" userId="f0a9fd12-f11d-4d44-a8fd-82ae626afb66" providerId="ADAL" clId="{87811026-A5BF-4448-9EB1-CAAF04B04AAC}" dt="2022-09-26T00:59:03.138" v="17519" actId="26606"/>
          <ac:spMkLst>
            <pc:docMk/>
            <pc:sldMk cId="4189321744" sldId="291"/>
            <ac:spMk id="8" creationId="{B566C051-005D-1333-BBDF-617697C5AB94}"/>
          </ac:spMkLst>
        </pc:spChg>
        <pc:spChg chg="add del mod">
          <ac:chgData name="Satvik Maurya" userId="f0a9fd12-f11d-4d44-a8fd-82ae626afb66" providerId="ADAL" clId="{87811026-A5BF-4448-9EB1-CAAF04B04AAC}" dt="2022-09-26T00:59:03.138" v="17519" actId="26606"/>
          <ac:spMkLst>
            <pc:docMk/>
            <pc:sldMk cId="4189321744" sldId="291"/>
            <ac:spMk id="10" creationId="{CE43D150-D1CD-9EBD-02B3-F0975B0474F2}"/>
          </ac:spMkLst>
        </pc:spChg>
        <pc:spChg chg="add del mod">
          <ac:chgData name="Satvik Maurya" userId="f0a9fd12-f11d-4d44-a8fd-82ae626afb66" providerId="ADAL" clId="{87811026-A5BF-4448-9EB1-CAAF04B04AAC}" dt="2022-09-26T00:59:03.138" v="17519" actId="26606"/>
          <ac:spMkLst>
            <pc:docMk/>
            <pc:sldMk cId="4189321744" sldId="291"/>
            <ac:spMk id="12" creationId="{DF9FB1C3-E608-92F3-0CA0-F0AC8030C5D9}"/>
          </ac:spMkLst>
        </pc:spChg>
      </pc:sldChg>
      <pc:sldChg chg="addSp modSp new mod modTransition">
        <pc:chgData name="Satvik Maurya" userId="f0a9fd12-f11d-4d44-a8fd-82ae626afb66" providerId="ADAL" clId="{87811026-A5BF-4448-9EB1-CAAF04B04AAC}" dt="2022-11-03T19:06:07.937" v="19355"/>
        <pc:sldMkLst>
          <pc:docMk/>
          <pc:sldMk cId="4168805548" sldId="292"/>
        </pc:sldMkLst>
        <pc:spChg chg="mod">
          <ac:chgData name="Satvik Maurya" userId="f0a9fd12-f11d-4d44-a8fd-82ae626afb66" providerId="ADAL" clId="{87811026-A5BF-4448-9EB1-CAAF04B04AAC}" dt="2022-09-26T00:54:54.917" v="17512" actId="20577"/>
          <ac:spMkLst>
            <pc:docMk/>
            <pc:sldMk cId="4168805548" sldId="292"/>
            <ac:spMk id="2" creationId="{FE8FA985-7DD7-4B0D-4BCE-B4CDFCB8BEC7}"/>
          </ac:spMkLst>
        </pc:spChg>
        <pc:graphicFrameChg chg="add mod modGraphic">
          <ac:chgData name="Satvik Maurya" userId="f0a9fd12-f11d-4d44-a8fd-82ae626afb66" providerId="ADAL" clId="{87811026-A5BF-4448-9EB1-CAAF04B04AAC}" dt="2022-09-26T01:06:42.528" v="17770" actId="1076"/>
          <ac:graphicFrameMkLst>
            <pc:docMk/>
            <pc:sldMk cId="4168805548" sldId="292"/>
            <ac:graphicFrameMk id="4" creationId="{8B9D62B1-46BA-1F7C-2337-E9F95CB8B44D}"/>
          </ac:graphicFrameMkLst>
        </pc:graphicFrameChg>
        <pc:graphicFrameChg chg="add mod modGraphic">
          <ac:chgData name="Satvik Maurya" userId="f0a9fd12-f11d-4d44-a8fd-82ae626afb66" providerId="ADAL" clId="{87811026-A5BF-4448-9EB1-CAAF04B04AAC}" dt="2022-09-26T01:06:39.335" v="17769" actId="1076"/>
          <ac:graphicFrameMkLst>
            <pc:docMk/>
            <pc:sldMk cId="4168805548" sldId="292"/>
            <ac:graphicFrameMk id="5" creationId="{4B7F397A-6907-B07B-C8C1-B5ADF281CE0D}"/>
          </ac:graphicFrameMkLst>
        </pc:graphicFrameChg>
      </pc:sldChg>
      <pc:sldChg chg="addSp delSp modSp new mod modTransition modAnim modNotesTx">
        <pc:chgData name="Satvik Maurya" userId="f0a9fd12-f11d-4d44-a8fd-82ae626afb66" providerId="ADAL" clId="{87811026-A5BF-4448-9EB1-CAAF04B04AAC}" dt="2022-11-03T19:06:07.937" v="19355"/>
        <pc:sldMkLst>
          <pc:docMk/>
          <pc:sldMk cId="3635341302" sldId="293"/>
        </pc:sldMkLst>
        <pc:spChg chg="mod">
          <ac:chgData name="Satvik Maurya" userId="f0a9fd12-f11d-4d44-a8fd-82ae626afb66" providerId="ADAL" clId="{87811026-A5BF-4448-9EB1-CAAF04B04AAC}" dt="2022-10-03T19:30:59.878" v="18754" actId="20577"/>
          <ac:spMkLst>
            <pc:docMk/>
            <pc:sldMk cId="3635341302" sldId="293"/>
            <ac:spMk id="2" creationId="{50AD77C1-CAC8-6E6C-4D08-70A824542EC0}"/>
          </ac:spMkLst>
        </pc:spChg>
        <pc:spChg chg="del mod">
          <ac:chgData name="Satvik Maurya" userId="f0a9fd12-f11d-4d44-a8fd-82ae626afb66" providerId="ADAL" clId="{87811026-A5BF-4448-9EB1-CAAF04B04AAC}" dt="2022-10-03T19:36:27.273" v="18763" actId="478"/>
          <ac:spMkLst>
            <pc:docMk/>
            <pc:sldMk cId="3635341302" sldId="293"/>
            <ac:spMk id="3" creationId="{6D84D568-5C65-E420-3C32-0B4A231BDAA2}"/>
          </ac:spMkLst>
        </pc:spChg>
        <pc:spChg chg="del">
          <ac:chgData name="Satvik Maurya" userId="f0a9fd12-f11d-4d44-a8fd-82ae626afb66" providerId="ADAL" clId="{87811026-A5BF-4448-9EB1-CAAF04B04AAC}" dt="2022-10-03T19:30:44.744" v="18727" actId="478"/>
          <ac:spMkLst>
            <pc:docMk/>
            <pc:sldMk cId="3635341302" sldId="293"/>
            <ac:spMk id="4" creationId="{A4A6BB00-DE97-6291-3515-F7403A5A7C22}"/>
          </ac:spMkLst>
        </pc:spChg>
        <pc:spChg chg="add mod">
          <ac:chgData name="Satvik Maurya" userId="f0a9fd12-f11d-4d44-a8fd-82ae626afb66" providerId="ADAL" clId="{87811026-A5BF-4448-9EB1-CAAF04B04AAC}" dt="2022-10-03T19:38:35.636" v="18833" actId="1076"/>
          <ac:spMkLst>
            <pc:docMk/>
            <pc:sldMk cId="3635341302" sldId="293"/>
            <ac:spMk id="7" creationId="{2AF49382-9974-37D9-57BB-8C4EBE6FF9A8}"/>
          </ac:spMkLst>
        </pc:spChg>
        <pc:spChg chg="add del mod">
          <ac:chgData name="Satvik Maurya" userId="f0a9fd12-f11d-4d44-a8fd-82ae626afb66" providerId="ADAL" clId="{87811026-A5BF-4448-9EB1-CAAF04B04AAC}" dt="2022-10-03T19:38:56.697" v="18837" actId="11529"/>
          <ac:spMkLst>
            <pc:docMk/>
            <pc:sldMk cId="3635341302" sldId="293"/>
            <ac:spMk id="8" creationId="{A29EF21C-B6D7-DD8B-8C39-E47B3F2046C2}"/>
          </ac:spMkLst>
        </pc:spChg>
        <pc:spChg chg="add mod">
          <ac:chgData name="Satvik Maurya" userId="f0a9fd12-f11d-4d44-a8fd-82ae626afb66" providerId="ADAL" clId="{87811026-A5BF-4448-9EB1-CAAF04B04AAC}" dt="2022-10-03T19:39:56.373" v="18898" actId="20577"/>
          <ac:spMkLst>
            <pc:docMk/>
            <pc:sldMk cId="3635341302" sldId="293"/>
            <ac:spMk id="14" creationId="{53613314-7360-A246-353D-AEA4E4B083FC}"/>
          </ac:spMkLst>
        </pc:spChg>
        <pc:picChg chg="add mod">
          <ac:chgData name="Satvik Maurya" userId="f0a9fd12-f11d-4d44-a8fd-82ae626afb66" providerId="ADAL" clId="{87811026-A5BF-4448-9EB1-CAAF04B04AAC}" dt="2022-10-03T19:34:34.816" v="18762" actId="1076"/>
          <ac:picMkLst>
            <pc:docMk/>
            <pc:sldMk cId="3635341302" sldId="293"/>
            <ac:picMk id="6" creationId="{286295EE-CE98-F79E-69FC-656FFC18644F}"/>
          </ac:picMkLst>
        </pc:picChg>
        <pc:picChg chg="add del mod">
          <ac:chgData name="Satvik Maurya" userId="f0a9fd12-f11d-4d44-a8fd-82ae626afb66" providerId="ADAL" clId="{87811026-A5BF-4448-9EB1-CAAF04B04AAC}" dt="2022-10-23T05:46:33.819" v="19353"/>
          <ac:picMkLst>
            <pc:docMk/>
            <pc:sldMk cId="3635341302" sldId="293"/>
            <ac:picMk id="8" creationId="{9813B1F6-FBE3-01C2-4F94-AB013B0A2BB0}"/>
          </ac:picMkLst>
        </pc:picChg>
        <pc:picChg chg="add del mod">
          <ac:chgData name="Satvik Maurya" userId="f0a9fd12-f11d-4d44-a8fd-82ae626afb66" providerId="ADAL" clId="{87811026-A5BF-4448-9EB1-CAAF04B04AAC}" dt="2022-11-03T19:06:07.937" v="19355"/>
          <ac:picMkLst>
            <pc:docMk/>
            <pc:sldMk cId="3635341302" sldId="293"/>
            <ac:picMk id="15" creationId="{802748B4-402B-32E2-EBE3-E10BCC4C1843}"/>
          </ac:picMkLst>
        </pc:picChg>
        <pc:cxnChg chg="add del mod">
          <ac:chgData name="Satvik Maurya" userId="f0a9fd12-f11d-4d44-a8fd-82ae626afb66" providerId="ADAL" clId="{87811026-A5BF-4448-9EB1-CAAF04B04AAC}" dt="2022-10-03T19:39:02.784" v="18839" actId="11529"/>
          <ac:cxnSpMkLst>
            <pc:docMk/>
            <pc:sldMk cId="3635341302" sldId="293"/>
            <ac:cxnSpMk id="10" creationId="{5CDF8099-7C78-B78F-763F-30B4E0988186}"/>
          </ac:cxnSpMkLst>
        </pc:cxnChg>
        <pc:cxnChg chg="add mod">
          <ac:chgData name="Satvik Maurya" userId="f0a9fd12-f11d-4d44-a8fd-82ae626afb66" providerId="ADAL" clId="{87811026-A5BF-4448-9EB1-CAAF04B04AAC}" dt="2022-10-03T19:39:30.200" v="18843" actId="14100"/>
          <ac:cxnSpMkLst>
            <pc:docMk/>
            <pc:sldMk cId="3635341302" sldId="293"/>
            <ac:cxnSpMk id="12" creationId="{6F8293AD-4392-2C6C-FD7A-BCC49138C8C1}"/>
          </ac:cxnSpMkLst>
        </pc:cxnChg>
      </pc:sldChg>
      <pc:sldChg chg="modSp new del mod">
        <pc:chgData name="Satvik Maurya" userId="f0a9fd12-f11d-4d44-a8fd-82ae626afb66" providerId="ADAL" clId="{87811026-A5BF-4448-9EB1-CAAF04B04AAC}" dt="2022-09-26T01:07:12.003" v="17771" actId="2696"/>
        <pc:sldMkLst>
          <pc:docMk/>
          <pc:sldMk cId="4237705683" sldId="293"/>
        </pc:sldMkLst>
        <pc:spChg chg="mod">
          <ac:chgData name="Satvik Maurya" userId="f0a9fd12-f11d-4d44-a8fd-82ae626afb66" providerId="ADAL" clId="{87811026-A5BF-4448-9EB1-CAAF04B04AAC}" dt="2022-09-26T00:45:15.028" v="17482" actId="20577"/>
          <ac:spMkLst>
            <pc:docMk/>
            <pc:sldMk cId="4237705683" sldId="293"/>
            <ac:spMk id="2" creationId="{29AC3CA9-7834-7D3E-C3AA-CB7EE05046ED}"/>
          </ac:spMkLst>
        </pc:spChg>
      </pc:sldChg>
      <pc:sldMasterChg chg="modSp mod modSldLayout">
        <pc:chgData name="Satvik Maurya" userId="f0a9fd12-f11d-4d44-a8fd-82ae626afb66" providerId="ADAL" clId="{87811026-A5BF-4448-9EB1-CAAF04B04AAC}" dt="2022-09-09T02:13:43.757" v="13057" actId="255"/>
        <pc:sldMasterMkLst>
          <pc:docMk/>
          <pc:sldMasterMk cId="2525479140" sldId="2147483660"/>
        </pc:sldMasterMkLst>
        <pc:spChg chg="mod">
          <ac:chgData name="Satvik Maurya" userId="f0a9fd12-f11d-4d44-a8fd-82ae626afb66" providerId="ADAL" clId="{87811026-A5BF-4448-9EB1-CAAF04B04AAC}" dt="2022-09-09T02:13:43.757" v="13057" actId="255"/>
          <ac:spMkLst>
            <pc:docMk/>
            <pc:sldMasterMk cId="2525479140" sldId="2147483660"/>
            <ac:spMk id="2" creationId="{00000000-0000-0000-0000-000000000000}"/>
          </ac:spMkLst>
        </pc:spChg>
        <pc:spChg chg="mod">
          <ac:chgData name="Satvik Maurya" userId="f0a9fd12-f11d-4d44-a8fd-82ae626afb66" providerId="ADAL" clId="{87811026-A5BF-4448-9EB1-CAAF04B04AAC}" dt="2022-09-04T04:32:07.327" v="9386" actId="255"/>
          <ac:spMkLst>
            <pc:docMk/>
            <pc:sldMasterMk cId="2525479140" sldId="2147483660"/>
            <ac:spMk id="4" creationId="{1E5ED41B-9841-6DE3-83E0-9C1224F1FF85}"/>
          </ac:spMkLst>
        </pc:spChg>
        <pc:sldLayoutChg chg="addSp delSp modSp">
          <pc:chgData name="Satvik Maurya" userId="f0a9fd12-f11d-4d44-a8fd-82ae626afb66" providerId="ADAL" clId="{87811026-A5BF-4448-9EB1-CAAF04B04AAC}" dt="2022-09-09T02:13:39.358" v="13056" actId="255"/>
          <pc:sldLayoutMkLst>
            <pc:docMk/>
            <pc:sldMasterMk cId="2525479140" sldId="2147483660"/>
            <pc:sldLayoutMk cId="3626283912" sldId="2147483662"/>
          </pc:sldLayoutMkLst>
          <pc:spChg chg="add del mod">
            <ac:chgData name="Satvik Maurya" userId="f0a9fd12-f11d-4d44-a8fd-82ae626afb66" providerId="ADAL" clId="{87811026-A5BF-4448-9EB1-CAAF04B04AAC}" dt="2022-09-04T04:28:56.495" v="9375"/>
            <ac:spMkLst>
              <pc:docMk/>
              <pc:sldMasterMk cId="2525479140" sldId="2147483660"/>
              <pc:sldLayoutMk cId="3626283912" sldId="2147483662"/>
              <ac:spMk id="2" creationId="{5B218118-4C37-11AD-30A3-C539BD14BF0C}"/>
            </ac:spMkLst>
          </pc:spChg>
          <pc:spChg chg="add del mod">
            <ac:chgData name="Satvik Maurya" userId="f0a9fd12-f11d-4d44-a8fd-82ae626afb66" providerId="ADAL" clId="{87811026-A5BF-4448-9EB1-CAAF04B04AAC}" dt="2022-09-04T04:28:56.495" v="9375"/>
            <ac:spMkLst>
              <pc:docMk/>
              <pc:sldMasterMk cId="2525479140" sldId="2147483660"/>
              <pc:sldLayoutMk cId="3626283912" sldId="2147483662"/>
              <ac:spMk id="3" creationId="{199066B3-DDD0-716B-6890-BC19DD42185B}"/>
            </ac:spMkLst>
          </pc:spChg>
          <pc:spChg chg="add del">
            <ac:chgData name="Satvik Maurya" userId="f0a9fd12-f11d-4d44-a8fd-82ae626afb66" providerId="ADAL" clId="{87811026-A5BF-4448-9EB1-CAAF04B04AAC}" dt="2022-09-04T04:29:07.177" v="9377" actId="11529"/>
            <ac:spMkLst>
              <pc:docMk/>
              <pc:sldMasterMk cId="2525479140" sldId="2147483660"/>
              <pc:sldLayoutMk cId="3626283912" sldId="2147483662"/>
              <ac:spMk id="4" creationId="{DBC1854A-F960-EB9B-C290-6A9C9F332167}"/>
            </ac:spMkLst>
          </pc:spChg>
          <pc:spChg chg="add del mod">
            <ac:chgData name="Satvik Maurya" userId="f0a9fd12-f11d-4d44-a8fd-82ae626afb66" providerId="ADAL" clId="{87811026-A5BF-4448-9EB1-CAAF04B04AAC}" dt="2022-09-04T04:29:07.177" v="9377" actId="11529"/>
            <ac:spMkLst>
              <pc:docMk/>
              <pc:sldMasterMk cId="2525479140" sldId="2147483660"/>
              <pc:sldLayoutMk cId="3626283912" sldId="2147483662"/>
              <ac:spMk id="5" creationId="{7A04995E-D5E7-0D2C-53A5-A5F5642C67DF}"/>
            </ac:spMkLst>
          </pc:spChg>
          <pc:spChg chg="add mod">
            <ac:chgData name="Satvik Maurya" userId="f0a9fd12-f11d-4d44-a8fd-82ae626afb66" providerId="ADAL" clId="{87811026-A5BF-4448-9EB1-CAAF04B04AAC}" dt="2022-09-04T04:30:52.128" v="9378"/>
            <ac:spMkLst>
              <pc:docMk/>
              <pc:sldMasterMk cId="2525479140" sldId="2147483660"/>
              <pc:sldLayoutMk cId="3626283912" sldId="2147483662"/>
              <ac:spMk id="6" creationId="{6BC254AA-7FE0-200C-FCE5-43A6BE3251AB}"/>
            </ac:spMkLst>
          </pc:spChg>
          <pc:spChg chg="add mod">
            <ac:chgData name="Satvik Maurya" userId="f0a9fd12-f11d-4d44-a8fd-82ae626afb66" providerId="ADAL" clId="{87811026-A5BF-4448-9EB1-CAAF04B04AAC}" dt="2022-09-04T04:30:52.128" v="9378"/>
            <ac:spMkLst>
              <pc:docMk/>
              <pc:sldMasterMk cId="2525479140" sldId="2147483660"/>
              <pc:sldLayoutMk cId="3626283912" sldId="2147483662"/>
              <ac:spMk id="7" creationId="{FC03B336-FE63-3B5D-0867-10F4020FE966}"/>
            </ac:spMkLst>
          </pc:spChg>
          <pc:spChg chg="mod">
            <ac:chgData name="Satvik Maurya" userId="f0a9fd12-f11d-4d44-a8fd-82ae626afb66" providerId="ADAL" clId="{87811026-A5BF-4448-9EB1-CAAF04B04AAC}" dt="2022-09-09T02:13:39.358" v="13056" actId="255"/>
            <ac:spMkLst>
              <pc:docMk/>
              <pc:sldMasterMk cId="2525479140" sldId="2147483660"/>
              <pc:sldLayoutMk cId="3626283912" sldId="2147483662"/>
              <ac:spMk id="11" creationId="{6E1FABA2-FABA-3440-A94D-5A89C703D9C7}"/>
            </ac:spMkLst>
          </pc:spChg>
        </pc:sldLayoutChg>
        <pc:sldLayoutChg chg="addSp modSp">
          <pc:chgData name="Satvik Maurya" userId="f0a9fd12-f11d-4d44-a8fd-82ae626afb66" providerId="ADAL" clId="{87811026-A5BF-4448-9EB1-CAAF04B04AAC}" dt="2022-09-04T04:31:20.591" v="9383"/>
          <pc:sldLayoutMkLst>
            <pc:docMk/>
            <pc:sldMasterMk cId="2525479140" sldId="2147483660"/>
            <pc:sldLayoutMk cId="2892427421" sldId="2147483663"/>
          </pc:sldLayoutMkLst>
          <pc:spChg chg="add mod">
            <ac:chgData name="Satvik Maurya" userId="f0a9fd12-f11d-4d44-a8fd-82ae626afb66" providerId="ADAL" clId="{87811026-A5BF-4448-9EB1-CAAF04B04AAC}" dt="2022-09-04T04:31:20.591" v="9383"/>
            <ac:spMkLst>
              <pc:docMk/>
              <pc:sldMasterMk cId="2525479140" sldId="2147483660"/>
              <pc:sldLayoutMk cId="2892427421" sldId="2147483663"/>
              <ac:spMk id="2" creationId="{8F94FF6A-C621-7ECF-585F-2CF3BFE1E3CC}"/>
            </ac:spMkLst>
          </pc:spChg>
          <pc:spChg chg="add mod">
            <ac:chgData name="Satvik Maurya" userId="f0a9fd12-f11d-4d44-a8fd-82ae626afb66" providerId="ADAL" clId="{87811026-A5BF-4448-9EB1-CAAF04B04AAC}" dt="2022-09-04T04:31:20.591" v="9383"/>
            <ac:spMkLst>
              <pc:docMk/>
              <pc:sldMasterMk cId="2525479140" sldId="2147483660"/>
              <pc:sldLayoutMk cId="2892427421" sldId="2147483663"/>
              <ac:spMk id="3" creationId="{AC50313E-A941-843C-5744-89EEF8706A54}"/>
            </ac:spMkLst>
          </pc:spChg>
        </pc:sldLayoutChg>
        <pc:sldLayoutChg chg="addSp modSp">
          <pc:chgData name="Satvik Maurya" userId="f0a9fd12-f11d-4d44-a8fd-82ae626afb66" providerId="ADAL" clId="{87811026-A5BF-4448-9EB1-CAAF04B04AAC}" dt="2022-09-04T04:31:25.145" v="9384"/>
          <pc:sldLayoutMkLst>
            <pc:docMk/>
            <pc:sldMasterMk cId="2525479140" sldId="2147483660"/>
            <pc:sldLayoutMk cId="1420361893" sldId="2147483666"/>
          </pc:sldLayoutMkLst>
          <pc:spChg chg="add mod">
            <ac:chgData name="Satvik Maurya" userId="f0a9fd12-f11d-4d44-a8fd-82ae626afb66" providerId="ADAL" clId="{87811026-A5BF-4448-9EB1-CAAF04B04AAC}" dt="2022-09-04T04:31:25.145" v="9384"/>
            <ac:spMkLst>
              <pc:docMk/>
              <pc:sldMasterMk cId="2525479140" sldId="2147483660"/>
              <pc:sldLayoutMk cId="1420361893" sldId="2147483666"/>
              <ac:spMk id="3" creationId="{D8ACC0C6-EF0E-483D-D68C-5076E88DA36B}"/>
            </ac:spMkLst>
          </pc:spChg>
        </pc:sldLayoutChg>
        <pc:sldLayoutChg chg="addSp modSp">
          <pc:chgData name="Satvik Maurya" userId="f0a9fd12-f11d-4d44-a8fd-82ae626afb66" providerId="ADAL" clId="{87811026-A5BF-4448-9EB1-CAAF04B04AAC}" dt="2022-09-04T04:31:28.942" v="9385"/>
          <pc:sldLayoutMkLst>
            <pc:docMk/>
            <pc:sldMasterMk cId="2525479140" sldId="2147483660"/>
            <pc:sldLayoutMk cId="649504240" sldId="2147483667"/>
          </pc:sldLayoutMkLst>
          <pc:spChg chg="add mod">
            <ac:chgData name="Satvik Maurya" userId="f0a9fd12-f11d-4d44-a8fd-82ae626afb66" providerId="ADAL" clId="{87811026-A5BF-4448-9EB1-CAAF04B04AAC}" dt="2022-09-04T04:31:28.942" v="9385"/>
            <ac:spMkLst>
              <pc:docMk/>
              <pc:sldMasterMk cId="2525479140" sldId="2147483660"/>
              <pc:sldLayoutMk cId="649504240" sldId="2147483667"/>
              <ac:spMk id="2" creationId="{9F2F8442-B40E-556C-0DE9-238B7FC7EA42}"/>
            </ac:spMkLst>
          </pc:spChg>
        </pc:sldLayoutChg>
        <pc:sldLayoutChg chg="addSp modSp">
          <pc:chgData name="Satvik Maurya" userId="f0a9fd12-f11d-4d44-a8fd-82ae626afb66" providerId="ADAL" clId="{87811026-A5BF-4448-9EB1-CAAF04B04AAC}" dt="2022-09-04T04:31:14.202" v="9381"/>
          <pc:sldLayoutMkLst>
            <pc:docMk/>
            <pc:sldMasterMk cId="2525479140" sldId="2147483660"/>
            <pc:sldLayoutMk cId="1686395253" sldId="2147483672"/>
          </pc:sldLayoutMkLst>
          <pc:spChg chg="add mod">
            <ac:chgData name="Satvik Maurya" userId="f0a9fd12-f11d-4d44-a8fd-82ae626afb66" providerId="ADAL" clId="{87811026-A5BF-4448-9EB1-CAAF04B04AAC}" dt="2022-09-04T04:31:14.202" v="9381"/>
            <ac:spMkLst>
              <pc:docMk/>
              <pc:sldMasterMk cId="2525479140" sldId="2147483660"/>
              <pc:sldLayoutMk cId="1686395253" sldId="2147483672"/>
              <ac:spMk id="2" creationId="{81270F2A-3C2A-DE4D-1411-F1F7837D0F93}"/>
            </ac:spMkLst>
          </pc:spChg>
          <pc:spChg chg="add mod">
            <ac:chgData name="Satvik Maurya" userId="f0a9fd12-f11d-4d44-a8fd-82ae626afb66" providerId="ADAL" clId="{87811026-A5BF-4448-9EB1-CAAF04B04AAC}" dt="2022-09-04T04:31:14.202" v="9381"/>
            <ac:spMkLst>
              <pc:docMk/>
              <pc:sldMasterMk cId="2525479140" sldId="2147483660"/>
              <pc:sldLayoutMk cId="1686395253" sldId="2147483672"/>
              <ac:spMk id="3" creationId="{B6EC472F-1765-EE55-A5F9-A0B64891EB83}"/>
            </ac:spMkLst>
          </pc:spChg>
        </pc:sldLayoutChg>
        <pc:sldLayoutChg chg="addSp modSp">
          <pc:chgData name="Satvik Maurya" userId="f0a9fd12-f11d-4d44-a8fd-82ae626afb66" providerId="ADAL" clId="{87811026-A5BF-4448-9EB1-CAAF04B04AAC}" dt="2022-09-04T04:31:16.236" v="9382"/>
          <pc:sldLayoutMkLst>
            <pc:docMk/>
            <pc:sldMasterMk cId="2525479140" sldId="2147483660"/>
            <pc:sldLayoutMk cId="2119245736" sldId="2147483673"/>
          </pc:sldLayoutMkLst>
          <pc:spChg chg="add mod">
            <ac:chgData name="Satvik Maurya" userId="f0a9fd12-f11d-4d44-a8fd-82ae626afb66" providerId="ADAL" clId="{87811026-A5BF-4448-9EB1-CAAF04B04AAC}" dt="2022-09-04T04:31:16.236" v="9382"/>
            <ac:spMkLst>
              <pc:docMk/>
              <pc:sldMasterMk cId="2525479140" sldId="2147483660"/>
              <pc:sldLayoutMk cId="2119245736" sldId="2147483673"/>
              <ac:spMk id="2" creationId="{0A103C49-DC12-7CB0-EDE0-E1194B6E0B81}"/>
            </ac:spMkLst>
          </pc:spChg>
          <pc:spChg chg="add mod">
            <ac:chgData name="Satvik Maurya" userId="f0a9fd12-f11d-4d44-a8fd-82ae626afb66" providerId="ADAL" clId="{87811026-A5BF-4448-9EB1-CAAF04B04AAC}" dt="2022-09-04T04:31:16.236" v="9382"/>
            <ac:spMkLst>
              <pc:docMk/>
              <pc:sldMasterMk cId="2525479140" sldId="2147483660"/>
              <pc:sldLayoutMk cId="2119245736" sldId="2147483673"/>
              <ac:spMk id="3" creationId="{A9665C81-D375-98F5-B21B-13E2132EAE87}"/>
            </ac:spMkLst>
          </pc:spChg>
        </pc:sldLayoutChg>
        <pc:sldLayoutChg chg="addSp modSp">
          <pc:chgData name="Satvik Maurya" userId="f0a9fd12-f11d-4d44-a8fd-82ae626afb66" providerId="ADAL" clId="{87811026-A5BF-4448-9EB1-CAAF04B04AAC}" dt="2022-09-04T04:30:54.171" v="9379"/>
          <pc:sldLayoutMkLst>
            <pc:docMk/>
            <pc:sldMasterMk cId="2525479140" sldId="2147483660"/>
            <pc:sldLayoutMk cId="3635788036" sldId="2147483675"/>
          </pc:sldLayoutMkLst>
          <pc:spChg chg="add mod">
            <ac:chgData name="Satvik Maurya" userId="f0a9fd12-f11d-4d44-a8fd-82ae626afb66" providerId="ADAL" clId="{87811026-A5BF-4448-9EB1-CAAF04B04AAC}" dt="2022-09-04T04:30:54.171" v="9379"/>
            <ac:spMkLst>
              <pc:docMk/>
              <pc:sldMasterMk cId="2525479140" sldId="2147483660"/>
              <pc:sldLayoutMk cId="3635788036" sldId="2147483675"/>
              <ac:spMk id="2" creationId="{B3309864-AA76-5429-6BEF-525480F77747}"/>
            </ac:spMkLst>
          </pc:spChg>
          <pc:spChg chg="add mod">
            <ac:chgData name="Satvik Maurya" userId="f0a9fd12-f11d-4d44-a8fd-82ae626afb66" providerId="ADAL" clId="{87811026-A5BF-4448-9EB1-CAAF04B04AAC}" dt="2022-09-04T04:30:54.171" v="9379"/>
            <ac:spMkLst>
              <pc:docMk/>
              <pc:sldMasterMk cId="2525479140" sldId="2147483660"/>
              <pc:sldLayoutMk cId="3635788036" sldId="2147483675"/>
              <ac:spMk id="3" creationId="{B9353C13-A391-7D12-A8D0-2032A3465C85}"/>
            </ac:spMkLst>
          </pc:spChg>
        </pc:sldLayoutChg>
        <pc:sldLayoutChg chg="addSp modSp">
          <pc:chgData name="Satvik Maurya" userId="f0a9fd12-f11d-4d44-a8fd-82ae626afb66" providerId="ADAL" clId="{87811026-A5BF-4448-9EB1-CAAF04B04AAC}" dt="2022-09-04T04:31:02.712" v="9380"/>
          <pc:sldLayoutMkLst>
            <pc:docMk/>
            <pc:sldMasterMk cId="2525479140" sldId="2147483660"/>
            <pc:sldLayoutMk cId="1902739109" sldId="2147483676"/>
          </pc:sldLayoutMkLst>
          <pc:spChg chg="add mod">
            <ac:chgData name="Satvik Maurya" userId="f0a9fd12-f11d-4d44-a8fd-82ae626afb66" providerId="ADAL" clId="{87811026-A5BF-4448-9EB1-CAAF04B04AAC}" dt="2022-09-04T04:31:02.712" v="9380"/>
            <ac:spMkLst>
              <pc:docMk/>
              <pc:sldMasterMk cId="2525479140" sldId="2147483660"/>
              <pc:sldLayoutMk cId="1902739109" sldId="2147483676"/>
              <ac:spMk id="2" creationId="{8652B768-C6B0-E4B5-C706-0DE13C9B08BC}"/>
            </ac:spMkLst>
          </pc:spChg>
          <pc:spChg chg="add mod">
            <ac:chgData name="Satvik Maurya" userId="f0a9fd12-f11d-4d44-a8fd-82ae626afb66" providerId="ADAL" clId="{87811026-A5BF-4448-9EB1-CAAF04B04AAC}" dt="2022-09-04T04:31:02.712" v="9380"/>
            <ac:spMkLst>
              <pc:docMk/>
              <pc:sldMasterMk cId="2525479140" sldId="2147483660"/>
              <pc:sldLayoutMk cId="1902739109" sldId="2147483676"/>
              <ac:spMk id="3" creationId="{3AC8C8D2-07F4-19A3-C860-690B709B3583}"/>
            </ac:spMkLst>
          </pc:spChg>
        </pc:sldLayoutChg>
      </pc:sldMasterChg>
    </pc:docChg>
  </pc:docChgLst>
  <pc:docChgLst>
    <pc:chgData name="Swamit Tannu" userId="S::stannu@wisc.edu::84ba6544-1610-459a-8dc6-85e7de13f5ad" providerId="AD" clId="Web-{C176DF78-EADD-C3FC-13EB-CAFC784BDD7B}"/>
    <pc:docChg chg="mod">
      <pc:chgData name="Swamit Tannu" userId="S::stannu@wisc.edu::84ba6544-1610-459a-8dc6-85e7de13f5ad" providerId="AD" clId="Web-{C176DF78-EADD-C3FC-13EB-CAFC784BDD7B}" dt="2022-09-08T18:04:56.213" v="6"/>
      <pc:docMkLst>
        <pc:docMk/>
      </pc:docMkLst>
      <pc:sldChg chg="addCm modCm">
        <pc:chgData name="Swamit Tannu" userId="S::stannu@wisc.edu::84ba6544-1610-459a-8dc6-85e7de13f5ad" providerId="AD" clId="Web-{C176DF78-EADD-C3FC-13EB-CAFC784BDD7B}" dt="2022-09-08T18:03:38.913" v="3"/>
        <pc:sldMkLst>
          <pc:docMk/>
          <pc:sldMk cId="302031674" sldId="256"/>
        </pc:sldMkLst>
      </pc:sldChg>
      <pc:sldChg chg="addCm">
        <pc:chgData name="Swamit Tannu" userId="S::stannu@wisc.edu::84ba6544-1610-459a-8dc6-85e7de13f5ad" providerId="AD" clId="Web-{C176DF78-EADD-C3FC-13EB-CAFC784BDD7B}" dt="2022-09-08T17:50:05.353" v="1"/>
        <pc:sldMkLst>
          <pc:docMk/>
          <pc:sldMk cId="3494264873" sldId="258"/>
        </pc:sldMkLst>
      </pc:sldChg>
      <pc:sldChg chg="addCm">
        <pc:chgData name="Swamit Tannu" userId="S::stannu@wisc.edu::84ba6544-1610-459a-8dc6-85e7de13f5ad" providerId="AD" clId="Web-{C176DF78-EADD-C3FC-13EB-CAFC784BDD7B}" dt="2022-09-08T18:04:23.024" v="4"/>
        <pc:sldMkLst>
          <pc:docMk/>
          <pc:sldMk cId="3804475556" sldId="259"/>
        </pc:sldMkLst>
      </pc:sldChg>
      <pc:sldChg chg="addCm">
        <pc:chgData name="Swamit Tannu" userId="S::stannu@wisc.edu::84ba6544-1610-459a-8dc6-85e7de13f5ad" providerId="AD" clId="Web-{C176DF78-EADD-C3FC-13EB-CAFC784BDD7B}" dt="2022-09-08T18:04:56.213" v="6"/>
        <pc:sldMkLst>
          <pc:docMk/>
          <pc:sldMk cId="1890568700" sldId="261"/>
        </pc:sldMkLst>
      </pc:sldChg>
      <pc:sldChg chg="addCm">
        <pc:chgData name="Swamit Tannu" userId="S::stannu@wisc.edu::84ba6544-1610-459a-8dc6-85e7de13f5ad" providerId="AD" clId="Web-{C176DF78-EADD-C3FC-13EB-CAFC784BDD7B}" dt="2022-09-08T18:04:38.572" v="5"/>
        <pc:sldMkLst>
          <pc:docMk/>
          <pc:sldMk cId="865441309" sldId="26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Window size = 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Sheet1!$A$2:$A$10</c:f>
              <c:strCache>
                <c:ptCount val="9"/>
                <c:pt idx="0">
                  <c:v>swap</c:v>
                </c:pt>
                <c:pt idx="1">
                  <c:v>toffoli</c:v>
                </c:pt>
                <c:pt idx="2">
                  <c:v>qft-4</c:v>
                </c:pt>
                <c:pt idx="3">
                  <c:v>adder-4</c:v>
                </c:pt>
                <c:pt idx="4">
                  <c:v>bv-5</c:v>
                </c:pt>
                <c:pt idx="5">
                  <c:v>qaoa-6</c:v>
                </c:pt>
                <c:pt idx="6">
                  <c:v>qaoa-8a</c:v>
                </c:pt>
                <c:pt idx="7">
                  <c:v>qaoa-8b</c:v>
                </c:pt>
                <c:pt idx="8">
                  <c:v>qaoa-10</c:v>
                </c:pt>
              </c:strCache>
            </c:strRef>
          </c:cat>
          <c:val>
            <c:numRef>
              <c:f>Sheet1!$B$2:$B$10</c:f>
              <c:numCache>
                <c:formatCode>General</c:formatCode>
                <c:ptCount val="9"/>
                <c:pt idx="0">
                  <c:v>0.992575714907452</c:v>
                </c:pt>
                <c:pt idx="1">
                  <c:v>1.0050060324491701</c:v>
                </c:pt>
                <c:pt idx="2">
                  <c:v>0.96329716352560402</c:v>
                </c:pt>
                <c:pt idx="3">
                  <c:v>0.915317519070456</c:v>
                </c:pt>
                <c:pt idx="4">
                  <c:v>0.99706827535659903</c:v>
                </c:pt>
                <c:pt idx="5">
                  <c:v>1.0602068281626</c:v>
                </c:pt>
                <c:pt idx="6">
                  <c:v>1.0020478768791501</c:v>
                </c:pt>
                <c:pt idx="7">
                  <c:v>0.99345335515548205</c:v>
                </c:pt>
                <c:pt idx="8">
                  <c:v>0.99042483595345199</c:v>
                </c:pt>
              </c:numCache>
            </c:numRef>
          </c:val>
          <c:extLst>
            <c:ext xmlns:c16="http://schemas.microsoft.com/office/drawing/2014/chart" uri="{C3380CC4-5D6E-409C-BE32-E72D297353CC}">
              <c16:uniqueId val="{00000000-51ED-41AF-A8FA-6E21FFFC619D}"/>
            </c:ext>
          </c:extLst>
        </c:ser>
        <c:ser>
          <c:idx val="1"/>
          <c:order val="1"/>
          <c:tx>
            <c:strRef>
              <c:f>Sheet1!$C$1</c:f>
              <c:strCache>
                <c:ptCount val="1"/>
                <c:pt idx="0">
                  <c:v>Window size = 16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Sheet1!$A$2:$A$10</c:f>
              <c:strCache>
                <c:ptCount val="9"/>
                <c:pt idx="0">
                  <c:v>swap</c:v>
                </c:pt>
                <c:pt idx="1">
                  <c:v>toffoli</c:v>
                </c:pt>
                <c:pt idx="2">
                  <c:v>qft-4</c:v>
                </c:pt>
                <c:pt idx="3">
                  <c:v>adder-4</c:v>
                </c:pt>
                <c:pt idx="4">
                  <c:v>bv-5</c:v>
                </c:pt>
                <c:pt idx="5">
                  <c:v>qaoa-6</c:v>
                </c:pt>
                <c:pt idx="6">
                  <c:v>qaoa-8a</c:v>
                </c:pt>
                <c:pt idx="7">
                  <c:v>qaoa-8b</c:v>
                </c:pt>
                <c:pt idx="8">
                  <c:v>qaoa-10</c:v>
                </c:pt>
              </c:strCache>
            </c:strRef>
          </c:cat>
          <c:val>
            <c:numRef>
              <c:f>Sheet1!$C$2:$C$10</c:f>
              <c:numCache>
                <c:formatCode>General</c:formatCode>
                <c:ptCount val="9"/>
                <c:pt idx="0">
                  <c:v>0.99966718721998904</c:v>
                </c:pt>
                <c:pt idx="1">
                  <c:v>1.0146579511281499</c:v>
                </c:pt>
                <c:pt idx="2">
                  <c:v>1.00140871882733</c:v>
                </c:pt>
                <c:pt idx="3">
                  <c:v>1.0238501400109401</c:v>
                </c:pt>
                <c:pt idx="4">
                  <c:v>1.00139538817161</c:v>
                </c:pt>
                <c:pt idx="5">
                  <c:v>1.0602068281626</c:v>
                </c:pt>
                <c:pt idx="6">
                  <c:v>1.0060206828162599</c:v>
                </c:pt>
                <c:pt idx="7">
                  <c:v>0.99621185979280202</c:v>
                </c:pt>
                <c:pt idx="8">
                  <c:v>1.00025837320574</c:v>
                </c:pt>
              </c:numCache>
            </c:numRef>
          </c:val>
          <c:extLst>
            <c:ext xmlns:c16="http://schemas.microsoft.com/office/drawing/2014/chart" uri="{C3380CC4-5D6E-409C-BE32-E72D297353CC}">
              <c16:uniqueId val="{00000001-51ED-41AF-A8FA-6E21FFFC619D}"/>
            </c:ext>
          </c:extLst>
        </c:ser>
        <c:dLbls>
          <c:showLegendKey val="0"/>
          <c:showVal val="0"/>
          <c:showCatName val="0"/>
          <c:showSerName val="0"/>
          <c:showPercent val="0"/>
          <c:showBubbleSize val="0"/>
        </c:dLbls>
        <c:gapWidth val="75"/>
        <c:overlap val="-25"/>
        <c:axId val="1333804512"/>
        <c:axId val="1333807424"/>
      </c:barChart>
      <c:catAx>
        <c:axId val="13338045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Consolas" panose="020B0609020204030204" pitchFamily="49" charset="0"/>
                <a:ea typeface="+mn-ea"/>
                <a:cs typeface="Arial" panose="020B0604020202020204" pitchFamily="34" charset="0"/>
              </a:defRPr>
            </a:pPr>
            <a:endParaRPr lang="en-US"/>
          </a:p>
        </c:txPr>
        <c:crossAx val="1333807424"/>
        <c:crosses val="autoZero"/>
        <c:auto val="1"/>
        <c:lblAlgn val="ctr"/>
        <c:lblOffset val="100"/>
        <c:noMultiLvlLbl val="0"/>
      </c:catAx>
      <c:valAx>
        <c:axId val="13338074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sz="2400">
                    <a:latin typeface="Arial" panose="020B0604020202020204" pitchFamily="34" charset="0"/>
                    <a:cs typeface="Arial" panose="020B0604020202020204" pitchFamily="34" charset="0"/>
                  </a:rPr>
                  <a:t>Normalized fidelity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crossAx val="1333804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Uncompressed</c:v>
                </c:pt>
              </c:strCache>
            </c:strRef>
          </c:tx>
          <c:spPr>
            <a:solidFill>
              <a:schemeClr val="accent1"/>
            </a:solidFill>
            <a:ln>
              <a:noFill/>
            </a:ln>
            <a:effectLst/>
          </c:spPr>
          <c:invertIfNegative val="0"/>
          <c:cat>
            <c:strRef>
              <c:f>Sheet1!$A$2:$A$3</c:f>
              <c:strCache>
                <c:ptCount val="2"/>
                <c:pt idx="0">
                  <c:v>surface-17</c:v>
                </c:pt>
                <c:pt idx="1">
                  <c:v>surface-25</c:v>
                </c:pt>
              </c:strCache>
            </c:strRef>
          </c:cat>
          <c:val>
            <c:numRef>
              <c:f>Sheet1!$B$2:$B$3</c:f>
              <c:numCache>
                <c:formatCode>General</c:formatCode>
                <c:ptCount val="2"/>
                <c:pt idx="0">
                  <c:v>2.25</c:v>
                </c:pt>
                <c:pt idx="1">
                  <c:v>1.8</c:v>
                </c:pt>
              </c:numCache>
            </c:numRef>
          </c:val>
          <c:extLst>
            <c:ext xmlns:c16="http://schemas.microsoft.com/office/drawing/2014/chart" uri="{C3380CC4-5D6E-409C-BE32-E72D297353CC}">
              <c16:uniqueId val="{00000000-ABDE-45B7-BC60-6DE57EB50343}"/>
            </c:ext>
          </c:extLst>
        </c:ser>
        <c:ser>
          <c:idx val="1"/>
          <c:order val="1"/>
          <c:tx>
            <c:strRef>
              <c:f>Sheet1!$C$1</c:f>
              <c:strCache>
                <c:ptCount val="1"/>
                <c:pt idx="0">
                  <c:v>Window size = 8</c:v>
                </c:pt>
              </c:strCache>
            </c:strRef>
          </c:tx>
          <c:spPr>
            <a:solidFill>
              <a:schemeClr val="accent2"/>
            </a:solidFill>
            <a:ln>
              <a:noFill/>
            </a:ln>
            <a:effectLst/>
          </c:spPr>
          <c:invertIfNegative val="0"/>
          <c:cat>
            <c:strRef>
              <c:f>Sheet1!$A$2:$A$3</c:f>
              <c:strCache>
                <c:ptCount val="2"/>
                <c:pt idx="0">
                  <c:v>surface-17</c:v>
                </c:pt>
                <c:pt idx="1">
                  <c:v>surface-25</c:v>
                </c:pt>
              </c:strCache>
            </c:strRef>
          </c:cat>
          <c:val>
            <c:numRef>
              <c:f>Sheet1!$C$2:$C$3</c:f>
              <c:numCache>
                <c:formatCode>General</c:formatCode>
                <c:ptCount val="2"/>
                <c:pt idx="0">
                  <c:v>5.9375</c:v>
                </c:pt>
                <c:pt idx="1">
                  <c:v>4.75</c:v>
                </c:pt>
              </c:numCache>
            </c:numRef>
          </c:val>
          <c:extLst>
            <c:ext xmlns:c16="http://schemas.microsoft.com/office/drawing/2014/chart" uri="{C3380CC4-5D6E-409C-BE32-E72D297353CC}">
              <c16:uniqueId val="{00000001-ABDE-45B7-BC60-6DE57EB50343}"/>
            </c:ext>
          </c:extLst>
        </c:ser>
        <c:ser>
          <c:idx val="2"/>
          <c:order val="2"/>
          <c:tx>
            <c:strRef>
              <c:f>Sheet1!$D$1</c:f>
              <c:strCache>
                <c:ptCount val="1"/>
                <c:pt idx="0">
                  <c:v>Window size = 16</c:v>
                </c:pt>
              </c:strCache>
            </c:strRef>
          </c:tx>
          <c:spPr>
            <a:solidFill>
              <a:schemeClr val="accent3"/>
            </a:solidFill>
            <a:ln>
              <a:noFill/>
            </a:ln>
            <a:effectLst/>
          </c:spPr>
          <c:invertIfNegative val="0"/>
          <c:cat>
            <c:strRef>
              <c:f>Sheet1!$A$2:$A$3</c:f>
              <c:strCache>
                <c:ptCount val="2"/>
                <c:pt idx="0">
                  <c:v>surface-17</c:v>
                </c:pt>
                <c:pt idx="1">
                  <c:v>surface-25</c:v>
                </c:pt>
              </c:strCache>
            </c:strRef>
          </c:cat>
          <c:val>
            <c:numRef>
              <c:f>Sheet1!$D$2:$D$3</c:f>
              <c:numCache>
                <c:formatCode>General</c:formatCode>
                <c:ptCount val="2"/>
                <c:pt idx="0">
                  <c:v>11.9375</c:v>
                </c:pt>
                <c:pt idx="1">
                  <c:v>9.5500000000000007</c:v>
                </c:pt>
              </c:numCache>
            </c:numRef>
          </c:val>
          <c:extLst>
            <c:ext xmlns:c16="http://schemas.microsoft.com/office/drawing/2014/chart" uri="{C3380CC4-5D6E-409C-BE32-E72D297353CC}">
              <c16:uniqueId val="{00000002-ABDE-45B7-BC60-6DE57EB50343}"/>
            </c:ext>
          </c:extLst>
        </c:ser>
        <c:dLbls>
          <c:showLegendKey val="0"/>
          <c:showVal val="0"/>
          <c:showCatName val="0"/>
          <c:showSerName val="0"/>
          <c:showPercent val="0"/>
          <c:showBubbleSize val="0"/>
        </c:dLbls>
        <c:gapWidth val="219"/>
        <c:overlap val="-27"/>
        <c:axId val="681758608"/>
        <c:axId val="681754864"/>
      </c:barChart>
      <c:catAx>
        <c:axId val="68175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1754864"/>
        <c:crosses val="autoZero"/>
        <c:auto val="1"/>
        <c:lblAlgn val="ctr"/>
        <c:lblOffset val="100"/>
        <c:noMultiLvlLbl val="0"/>
      </c:catAx>
      <c:valAx>
        <c:axId val="68175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b="1">
                    <a:solidFill>
                      <a:schemeClr val="tx1"/>
                    </a:solidFill>
                    <a:latin typeface="Arial" panose="020B0604020202020204" pitchFamily="34" charset="0"/>
                    <a:cs typeface="Arial" panose="020B0604020202020204" pitchFamily="34" charset="0"/>
                  </a:rPr>
                  <a:t>Number of logical qubits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1758608"/>
        <c:crosses val="autoZero"/>
        <c:crossBetween val="between"/>
      </c:valAx>
      <c:spPr>
        <a:noFill/>
        <a:ln>
          <a:noFill/>
        </a:ln>
        <a:effectLst/>
      </c:spPr>
    </c:plotArea>
    <c:legend>
      <c:legendPos val="b"/>
      <c:layout>
        <c:manualLayout>
          <c:xMode val="edge"/>
          <c:yMode val="edge"/>
          <c:x val="1.1103028809865008E-2"/>
          <c:y val="0.84979952719386165"/>
          <c:w val="0.97623154527559042"/>
          <c:h val="0.1490244741003645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DAC</c:v>
                </c:pt>
              </c:strCache>
            </c:strRef>
          </c:tx>
          <c:spPr>
            <a:solidFill>
              <a:schemeClr val="accent1"/>
            </a:solidFill>
            <a:ln>
              <a:noFill/>
            </a:ln>
            <a:effectLst/>
          </c:spPr>
          <c:invertIfNegative val="0"/>
          <c:cat>
            <c:strRef>
              <c:f>Sheet1!$A$2:$A$4</c:f>
              <c:strCache>
                <c:ptCount val="3"/>
                <c:pt idx="0">
                  <c:v>Uncompressed</c:v>
                </c:pt>
                <c:pt idx="1">
                  <c:v>Window size = 8</c:v>
                </c:pt>
                <c:pt idx="2">
                  <c:v>Window size = 16</c:v>
                </c:pt>
              </c:strCache>
            </c:strRef>
          </c:cat>
          <c:val>
            <c:numRef>
              <c:f>Sheet1!$B$2:$B$4</c:f>
              <c:numCache>
                <c:formatCode>General</c:formatCode>
                <c:ptCount val="3"/>
                <c:pt idx="0">
                  <c:v>2</c:v>
                </c:pt>
                <c:pt idx="1">
                  <c:v>2</c:v>
                </c:pt>
                <c:pt idx="2">
                  <c:v>2</c:v>
                </c:pt>
              </c:numCache>
            </c:numRef>
          </c:val>
          <c:extLst>
            <c:ext xmlns:c16="http://schemas.microsoft.com/office/drawing/2014/chart" uri="{C3380CC4-5D6E-409C-BE32-E72D297353CC}">
              <c16:uniqueId val="{00000000-8F6B-42A9-8832-5A425423F6E6}"/>
            </c:ext>
          </c:extLst>
        </c:ser>
        <c:ser>
          <c:idx val="1"/>
          <c:order val="1"/>
          <c:tx>
            <c:strRef>
              <c:f>Sheet1!$C$1</c:f>
              <c:strCache>
                <c:ptCount val="1"/>
                <c:pt idx="0">
                  <c:v>Memory</c:v>
                </c:pt>
              </c:strCache>
            </c:strRef>
          </c:tx>
          <c:spPr>
            <a:solidFill>
              <a:schemeClr val="accent2"/>
            </a:solidFill>
            <a:ln>
              <a:noFill/>
            </a:ln>
            <a:effectLst/>
          </c:spPr>
          <c:invertIfNegative val="0"/>
          <c:cat>
            <c:strRef>
              <c:f>Sheet1!$A$2:$A$4</c:f>
              <c:strCache>
                <c:ptCount val="3"/>
                <c:pt idx="0">
                  <c:v>Uncompressed</c:v>
                </c:pt>
                <c:pt idx="1">
                  <c:v>Window size = 8</c:v>
                </c:pt>
                <c:pt idx="2">
                  <c:v>Window size = 16</c:v>
                </c:pt>
              </c:strCache>
            </c:strRef>
          </c:cat>
          <c:val>
            <c:numRef>
              <c:f>Sheet1!$C$2:$C$4</c:f>
              <c:numCache>
                <c:formatCode>General</c:formatCode>
                <c:ptCount val="3"/>
                <c:pt idx="0">
                  <c:v>14.589772999999999</c:v>
                </c:pt>
                <c:pt idx="1">
                  <c:v>3.647443</c:v>
                </c:pt>
                <c:pt idx="2">
                  <c:v>1.8237220000000001</c:v>
                </c:pt>
              </c:numCache>
            </c:numRef>
          </c:val>
          <c:extLst>
            <c:ext xmlns:c16="http://schemas.microsoft.com/office/drawing/2014/chart" uri="{C3380CC4-5D6E-409C-BE32-E72D297353CC}">
              <c16:uniqueId val="{00000001-8F6B-42A9-8832-5A425423F6E6}"/>
            </c:ext>
          </c:extLst>
        </c:ser>
        <c:ser>
          <c:idx val="2"/>
          <c:order val="2"/>
          <c:tx>
            <c:strRef>
              <c:f>Sheet1!$D$1</c:f>
              <c:strCache>
                <c:ptCount val="1"/>
                <c:pt idx="0">
                  <c:v>IDCT</c:v>
                </c:pt>
              </c:strCache>
            </c:strRef>
          </c:tx>
          <c:spPr>
            <a:solidFill>
              <a:schemeClr val="accent3"/>
            </a:solidFill>
            <a:ln>
              <a:noFill/>
            </a:ln>
            <a:effectLst/>
          </c:spPr>
          <c:invertIfNegative val="0"/>
          <c:cat>
            <c:strRef>
              <c:f>Sheet1!$A$2:$A$4</c:f>
              <c:strCache>
                <c:ptCount val="3"/>
                <c:pt idx="0">
                  <c:v>Uncompressed</c:v>
                </c:pt>
                <c:pt idx="1">
                  <c:v>Window size = 8</c:v>
                </c:pt>
                <c:pt idx="2">
                  <c:v>Window size = 16</c:v>
                </c:pt>
              </c:strCache>
            </c:strRef>
          </c:cat>
          <c:val>
            <c:numRef>
              <c:f>Sheet1!$D$2:$D$4</c:f>
              <c:numCache>
                <c:formatCode>General</c:formatCode>
                <c:ptCount val="3"/>
                <c:pt idx="0">
                  <c:v>0</c:v>
                </c:pt>
                <c:pt idx="1">
                  <c:v>0.96799999999999997</c:v>
                </c:pt>
                <c:pt idx="2">
                  <c:v>2.6</c:v>
                </c:pt>
              </c:numCache>
            </c:numRef>
          </c:val>
          <c:extLst>
            <c:ext xmlns:c16="http://schemas.microsoft.com/office/drawing/2014/chart" uri="{C3380CC4-5D6E-409C-BE32-E72D297353CC}">
              <c16:uniqueId val="{00000002-8F6B-42A9-8832-5A425423F6E6}"/>
            </c:ext>
          </c:extLst>
        </c:ser>
        <c:dLbls>
          <c:showLegendKey val="0"/>
          <c:showVal val="0"/>
          <c:showCatName val="0"/>
          <c:showSerName val="0"/>
          <c:showPercent val="0"/>
          <c:showBubbleSize val="0"/>
        </c:dLbls>
        <c:gapWidth val="150"/>
        <c:overlap val="100"/>
        <c:axId val="1089908160"/>
        <c:axId val="1089913568"/>
      </c:barChart>
      <c:catAx>
        <c:axId val="108990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89913568"/>
        <c:crosses val="autoZero"/>
        <c:auto val="1"/>
        <c:lblAlgn val="ctr"/>
        <c:lblOffset val="100"/>
        <c:noMultiLvlLbl val="0"/>
      </c:catAx>
      <c:valAx>
        <c:axId val="1089913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b="1">
                    <a:solidFill>
                      <a:schemeClr val="tx1"/>
                    </a:solidFill>
                    <a:latin typeface="Arial" panose="020B0604020202020204" pitchFamily="34" charset="0"/>
                    <a:cs typeface="Arial" panose="020B0604020202020204" pitchFamily="34" charset="0"/>
                  </a:rPr>
                  <a:t>Power (</a:t>
                </a:r>
                <a:r>
                  <a:rPr lang="en-US" sz="2400" b="1" err="1">
                    <a:solidFill>
                      <a:schemeClr val="tx1"/>
                    </a:solidFill>
                    <a:latin typeface="Arial" panose="020B0604020202020204" pitchFamily="34" charset="0"/>
                    <a:cs typeface="Arial" panose="020B0604020202020204" pitchFamily="34" charset="0"/>
                  </a:rPr>
                  <a:t>mW</a:t>
                </a:r>
                <a:r>
                  <a:rPr lang="en-US" sz="2400" b="1">
                    <a:solidFill>
                      <a:schemeClr val="tx1"/>
                    </a:solidFill>
                    <a:latin typeface="Arial" panose="020B0604020202020204" pitchFamily="34" charset="0"/>
                    <a:cs typeface="Arial" panose="020B0604020202020204" pitchFamily="34" charset="0"/>
                  </a:rPr>
                  <a: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89908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C1FD0-EA66-4514-A932-B3D2F03078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DF8FA59-9DFF-4F25-9618-FE765A296C67}">
      <dgm:prSet phldrT="[Text]"/>
      <dgm:spPr/>
      <dgm:t>
        <a:bodyPr/>
        <a:lstStyle/>
        <a:p>
          <a:r>
            <a:rPr lang="en-US" err="1"/>
            <a:t>RFSoCs</a:t>
          </a:r>
          <a:endParaRPr lang="en-US"/>
        </a:p>
      </dgm:t>
    </dgm:pt>
    <dgm:pt modelId="{66EF5635-414B-4EC1-9229-4F73EB32FF53}" type="parTrans" cxnId="{A6D91E23-E6A2-445B-8112-FDC21283BA8C}">
      <dgm:prSet/>
      <dgm:spPr/>
      <dgm:t>
        <a:bodyPr/>
        <a:lstStyle/>
        <a:p>
          <a:endParaRPr lang="en-US"/>
        </a:p>
      </dgm:t>
    </dgm:pt>
    <dgm:pt modelId="{24C4EA2A-4D65-478E-9679-9EE7982AEAC7}" type="sibTrans" cxnId="{A6D91E23-E6A2-445B-8112-FDC21283BA8C}">
      <dgm:prSet/>
      <dgm:spPr/>
      <dgm:t>
        <a:bodyPr/>
        <a:lstStyle/>
        <a:p>
          <a:endParaRPr lang="en-US"/>
        </a:p>
      </dgm:t>
    </dgm:pt>
    <dgm:pt modelId="{92F28505-215A-42F7-B5B9-F68D56337B01}">
      <dgm:prSet phldrT="[Text]"/>
      <dgm:spPr/>
      <dgm:t>
        <a:bodyPr/>
        <a:lstStyle/>
        <a:p>
          <a:r>
            <a:rPr lang="en-US"/>
            <a:t>ASICs</a:t>
          </a:r>
        </a:p>
      </dgm:t>
    </dgm:pt>
    <dgm:pt modelId="{33C03B27-768B-4989-A68D-79A8B29E600F}" type="parTrans" cxnId="{E0446B9A-512A-4F60-98B2-995CC19458F8}">
      <dgm:prSet/>
      <dgm:spPr/>
      <dgm:t>
        <a:bodyPr/>
        <a:lstStyle/>
        <a:p>
          <a:endParaRPr lang="en-US"/>
        </a:p>
      </dgm:t>
    </dgm:pt>
    <dgm:pt modelId="{97586E62-C7C9-4259-9916-762E149DBBFA}" type="sibTrans" cxnId="{E0446B9A-512A-4F60-98B2-995CC19458F8}">
      <dgm:prSet/>
      <dgm:spPr/>
      <dgm:t>
        <a:bodyPr/>
        <a:lstStyle/>
        <a:p>
          <a:endParaRPr lang="en-US"/>
        </a:p>
      </dgm:t>
    </dgm:pt>
    <dgm:pt modelId="{5EC4C13C-8A6A-480E-BFA5-529421A5BCC8}">
      <dgm:prSet phldrT="[Text]"/>
      <dgm:spPr/>
      <dgm:t>
        <a:bodyPr/>
        <a:lstStyle/>
        <a:p>
          <a:r>
            <a:rPr lang="en-US"/>
            <a:t>Integrate CPUs, FPGA, and ADC/DACs on the same chip</a:t>
          </a:r>
        </a:p>
      </dgm:t>
    </dgm:pt>
    <dgm:pt modelId="{F112CDE4-25C9-4037-9D32-E5DD65D5281D}" type="parTrans" cxnId="{B956C5A0-CB0F-4CE6-9AC3-0FC5A32278EA}">
      <dgm:prSet/>
      <dgm:spPr/>
      <dgm:t>
        <a:bodyPr/>
        <a:lstStyle/>
        <a:p>
          <a:endParaRPr lang="en-US"/>
        </a:p>
      </dgm:t>
    </dgm:pt>
    <dgm:pt modelId="{96ABAFFA-0489-4EC5-BFCA-CE18DF529F0C}" type="sibTrans" cxnId="{B956C5A0-CB0F-4CE6-9AC3-0FC5A32278EA}">
      <dgm:prSet/>
      <dgm:spPr/>
      <dgm:t>
        <a:bodyPr/>
        <a:lstStyle/>
        <a:p>
          <a:endParaRPr lang="en-US"/>
        </a:p>
      </dgm:t>
    </dgm:pt>
    <dgm:pt modelId="{826FB9B8-B8B7-4BD0-84BD-D79AAC47DA6E}">
      <dgm:prSet phldrT="[Text]"/>
      <dgm:spPr/>
      <dgm:t>
        <a:bodyPr/>
        <a:lstStyle/>
        <a:p>
          <a:r>
            <a:rPr lang="en-US"/>
            <a:t>Integrate all control electronics in a single package</a:t>
          </a:r>
        </a:p>
      </dgm:t>
    </dgm:pt>
    <dgm:pt modelId="{44624022-E755-4DEB-BFD7-6768C5EEB50A}" type="parTrans" cxnId="{43FBCD9A-DD41-426D-ADE7-95A06634734B}">
      <dgm:prSet/>
      <dgm:spPr/>
      <dgm:t>
        <a:bodyPr/>
        <a:lstStyle/>
        <a:p>
          <a:endParaRPr lang="en-US"/>
        </a:p>
      </dgm:t>
    </dgm:pt>
    <dgm:pt modelId="{1CCDA9E8-41E4-4B27-849E-0F5DE0D60C7C}" type="sibTrans" cxnId="{43FBCD9A-DD41-426D-ADE7-95A06634734B}">
      <dgm:prSet/>
      <dgm:spPr/>
      <dgm:t>
        <a:bodyPr/>
        <a:lstStyle/>
        <a:p>
          <a:endParaRPr lang="en-US"/>
        </a:p>
      </dgm:t>
    </dgm:pt>
    <dgm:pt modelId="{894749B1-55A5-40E6-A237-38ABFDBD3DC1}" type="pres">
      <dgm:prSet presAssocID="{872C1FD0-EA66-4514-A932-B3D2F03078E1}" presName="linear" presStyleCnt="0">
        <dgm:presLayoutVars>
          <dgm:dir/>
          <dgm:animLvl val="lvl"/>
          <dgm:resizeHandles val="exact"/>
        </dgm:presLayoutVars>
      </dgm:prSet>
      <dgm:spPr/>
    </dgm:pt>
    <dgm:pt modelId="{246E0971-AB66-4BF2-A998-A98EE92FD1A0}" type="pres">
      <dgm:prSet presAssocID="{6DF8FA59-9DFF-4F25-9618-FE765A296C67}" presName="parentLin" presStyleCnt="0"/>
      <dgm:spPr/>
    </dgm:pt>
    <dgm:pt modelId="{CE2E6C23-FAA2-4B80-A506-A2E8C0B2176F}" type="pres">
      <dgm:prSet presAssocID="{6DF8FA59-9DFF-4F25-9618-FE765A296C67}" presName="parentLeftMargin" presStyleLbl="node1" presStyleIdx="0" presStyleCnt="2"/>
      <dgm:spPr/>
    </dgm:pt>
    <dgm:pt modelId="{B65E1AB3-08B4-4DD3-BE66-EE10BBD705F4}" type="pres">
      <dgm:prSet presAssocID="{6DF8FA59-9DFF-4F25-9618-FE765A296C67}" presName="parentText" presStyleLbl="node1" presStyleIdx="0" presStyleCnt="2">
        <dgm:presLayoutVars>
          <dgm:chMax val="0"/>
          <dgm:bulletEnabled val="1"/>
        </dgm:presLayoutVars>
      </dgm:prSet>
      <dgm:spPr/>
    </dgm:pt>
    <dgm:pt modelId="{3FC1568F-368A-4AD1-864A-AC5707C93B89}" type="pres">
      <dgm:prSet presAssocID="{6DF8FA59-9DFF-4F25-9618-FE765A296C67}" presName="negativeSpace" presStyleCnt="0"/>
      <dgm:spPr/>
    </dgm:pt>
    <dgm:pt modelId="{5F40CB5A-0ED5-4EF8-885D-171823ACC436}" type="pres">
      <dgm:prSet presAssocID="{6DF8FA59-9DFF-4F25-9618-FE765A296C67}" presName="childText" presStyleLbl="conFgAcc1" presStyleIdx="0" presStyleCnt="2">
        <dgm:presLayoutVars>
          <dgm:bulletEnabled val="1"/>
        </dgm:presLayoutVars>
      </dgm:prSet>
      <dgm:spPr/>
    </dgm:pt>
    <dgm:pt modelId="{6A4A510D-E441-4FB9-8E11-DF248288D54B}" type="pres">
      <dgm:prSet presAssocID="{24C4EA2A-4D65-478E-9679-9EE7982AEAC7}" presName="spaceBetweenRectangles" presStyleCnt="0"/>
      <dgm:spPr/>
    </dgm:pt>
    <dgm:pt modelId="{BD9CB010-9FD3-4D64-8094-75723CA93B53}" type="pres">
      <dgm:prSet presAssocID="{92F28505-215A-42F7-B5B9-F68D56337B01}" presName="parentLin" presStyleCnt="0"/>
      <dgm:spPr/>
    </dgm:pt>
    <dgm:pt modelId="{4153616F-A2B2-49B0-A933-DD925E0DF99E}" type="pres">
      <dgm:prSet presAssocID="{92F28505-215A-42F7-B5B9-F68D56337B01}" presName="parentLeftMargin" presStyleLbl="node1" presStyleIdx="0" presStyleCnt="2"/>
      <dgm:spPr/>
    </dgm:pt>
    <dgm:pt modelId="{D674BD9D-903E-45DA-8082-91197DB8330A}" type="pres">
      <dgm:prSet presAssocID="{92F28505-215A-42F7-B5B9-F68D56337B01}" presName="parentText" presStyleLbl="node1" presStyleIdx="1" presStyleCnt="2">
        <dgm:presLayoutVars>
          <dgm:chMax val="0"/>
          <dgm:bulletEnabled val="1"/>
        </dgm:presLayoutVars>
      </dgm:prSet>
      <dgm:spPr/>
    </dgm:pt>
    <dgm:pt modelId="{B72095B0-AF16-47EA-9546-D66CC9116F0D}" type="pres">
      <dgm:prSet presAssocID="{92F28505-215A-42F7-B5B9-F68D56337B01}" presName="negativeSpace" presStyleCnt="0"/>
      <dgm:spPr/>
    </dgm:pt>
    <dgm:pt modelId="{06396FA0-44FE-4BC0-BB7F-B67E1B5C4CFB}" type="pres">
      <dgm:prSet presAssocID="{92F28505-215A-42F7-B5B9-F68D56337B01}" presName="childText" presStyleLbl="conFgAcc1" presStyleIdx="1" presStyleCnt="2">
        <dgm:presLayoutVars>
          <dgm:bulletEnabled val="1"/>
        </dgm:presLayoutVars>
      </dgm:prSet>
      <dgm:spPr/>
    </dgm:pt>
  </dgm:ptLst>
  <dgm:cxnLst>
    <dgm:cxn modelId="{A6D91E23-E6A2-445B-8112-FDC21283BA8C}" srcId="{872C1FD0-EA66-4514-A932-B3D2F03078E1}" destId="{6DF8FA59-9DFF-4F25-9618-FE765A296C67}" srcOrd="0" destOrd="0" parTransId="{66EF5635-414B-4EC1-9229-4F73EB32FF53}" sibTransId="{24C4EA2A-4D65-478E-9679-9EE7982AEAC7}"/>
    <dgm:cxn modelId="{7972263B-367B-4095-AF82-466F2AFC9DB5}" type="presOf" srcId="{92F28505-215A-42F7-B5B9-F68D56337B01}" destId="{D674BD9D-903E-45DA-8082-91197DB8330A}" srcOrd="1" destOrd="0" presId="urn:microsoft.com/office/officeart/2005/8/layout/list1"/>
    <dgm:cxn modelId="{6AB30056-8919-4C0A-9DF7-AEDA947F50EE}" type="presOf" srcId="{826FB9B8-B8B7-4BD0-84BD-D79AAC47DA6E}" destId="{06396FA0-44FE-4BC0-BB7F-B67E1B5C4CFB}" srcOrd="0" destOrd="0" presId="urn:microsoft.com/office/officeart/2005/8/layout/list1"/>
    <dgm:cxn modelId="{B4F4045A-3252-4B9C-9E1E-C220BF6FE26B}" type="presOf" srcId="{6DF8FA59-9DFF-4F25-9618-FE765A296C67}" destId="{B65E1AB3-08B4-4DD3-BE66-EE10BBD705F4}" srcOrd="1" destOrd="0" presId="urn:microsoft.com/office/officeart/2005/8/layout/list1"/>
    <dgm:cxn modelId="{15D83986-FD89-4043-9DAA-061C34A71E2E}" type="presOf" srcId="{6DF8FA59-9DFF-4F25-9618-FE765A296C67}" destId="{CE2E6C23-FAA2-4B80-A506-A2E8C0B2176F}" srcOrd="0" destOrd="0" presId="urn:microsoft.com/office/officeart/2005/8/layout/list1"/>
    <dgm:cxn modelId="{E0446B9A-512A-4F60-98B2-995CC19458F8}" srcId="{872C1FD0-EA66-4514-A932-B3D2F03078E1}" destId="{92F28505-215A-42F7-B5B9-F68D56337B01}" srcOrd="1" destOrd="0" parTransId="{33C03B27-768B-4989-A68D-79A8B29E600F}" sibTransId="{97586E62-C7C9-4259-9916-762E149DBBFA}"/>
    <dgm:cxn modelId="{43FBCD9A-DD41-426D-ADE7-95A06634734B}" srcId="{92F28505-215A-42F7-B5B9-F68D56337B01}" destId="{826FB9B8-B8B7-4BD0-84BD-D79AAC47DA6E}" srcOrd="0" destOrd="0" parTransId="{44624022-E755-4DEB-BFD7-6768C5EEB50A}" sibTransId="{1CCDA9E8-41E4-4B27-849E-0F5DE0D60C7C}"/>
    <dgm:cxn modelId="{75C32E9D-939B-46DC-8849-EE5DF4A6BCC9}" type="presOf" srcId="{872C1FD0-EA66-4514-A932-B3D2F03078E1}" destId="{894749B1-55A5-40E6-A237-38ABFDBD3DC1}" srcOrd="0" destOrd="0" presId="urn:microsoft.com/office/officeart/2005/8/layout/list1"/>
    <dgm:cxn modelId="{B956C5A0-CB0F-4CE6-9AC3-0FC5A32278EA}" srcId="{6DF8FA59-9DFF-4F25-9618-FE765A296C67}" destId="{5EC4C13C-8A6A-480E-BFA5-529421A5BCC8}" srcOrd="0" destOrd="0" parTransId="{F112CDE4-25C9-4037-9D32-E5DD65D5281D}" sibTransId="{96ABAFFA-0489-4EC5-BFCA-CE18DF529F0C}"/>
    <dgm:cxn modelId="{A44EB4AA-AF09-41EB-BB64-7F846D3C6945}" type="presOf" srcId="{5EC4C13C-8A6A-480E-BFA5-529421A5BCC8}" destId="{5F40CB5A-0ED5-4EF8-885D-171823ACC436}" srcOrd="0" destOrd="0" presId="urn:microsoft.com/office/officeart/2005/8/layout/list1"/>
    <dgm:cxn modelId="{A7D467D6-4479-45D4-9773-BE99F641C020}" type="presOf" srcId="{92F28505-215A-42F7-B5B9-F68D56337B01}" destId="{4153616F-A2B2-49B0-A933-DD925E0DF99E}" srcOrd="0" destOrd="0" presId="urn:microsoft.com/office/officeart/2005/8/layout/list1"/>
    <dgm:cxn modelId="{DD657F2E-E912-4B0B-9314-6B40469CCD33}" type="presParOf" srcId="{894749B1-55A5-40E6-A237-38ABFDBD3DC1}" destId="{246E0971-AB66-4BF2-A998-A98EE92FD1A0}" srcOrd="0" destOrd="0" presId="urn:microsoft.com/office/officeart/2005/8/layout/list1"/>
    <dgm:cxn modelId="{846EB57D-E1B7-4E01-9B73-04248B484087}" type="presParOf" srcId="{246E0971-AB66-4BF2-A998-A98EE92FD1A0}" destId="{CE2E6C23-FAA2-4B80-A506-A2E8C0B2176F}" srcOrd="0" destOrd="0" presId="urn:microsoft.com/office/officeart/2005/8/layout/list1"/>
    <dgm:cxn modelId="{C95D6AE9-C0C0-4484-990B-DB1FE9B4AA40}" type="presParOf" srcId="{246E0971-AB66-4BF2-A998-A98EE92FD1A0}" destId="{B65E1AB3-08B4-4DD3-BE66-EE10BBD705F4}" srcOrd="1" destOrd="0" presId="urn:microsoft.com/office/officeart/2005/8/layout/list1"/>
    <dgm:cxn modelId="{C5F01DFC-52B2-4D4F-8BA4-89F68806258E}" type="presParOf" srcId="{894749B1-55A5-40E6-A237-38ABFDBD3DC1}" destId="{3FC1568F-368A-4AD1-864A-AC5707C93B89}" srcOrd="1" destOrd="0" presId="urn:microsoft.com/office/officeart/2005/8/layout/list1"/>
    <dgm:cxn modelId="{6BBEDBE5-3D37-4513-A254-0856D34FF1D3}" type="presParOf" srcId="{894749B1-55A5-40E6-A237-38ABFDBD3DC1}" destId="{5F40CB5A-0ED5-4EF8-885D-171823ACC436}" srcOrd="2" destOrd="0" presId="urn:microsoft.com/office/officeart/2005/8/layout/list1"/>
    <dgm:cxn modelId="{32835E8C-A9FD-4B0C-9A7F-CE0AE466584D}" type="presParOf" srcId="{894749B1-55A5-40E6-A237-38ABFDBD3DC1}" destId="{6A4A510D-E441-4FB9-8E11-DF248288D54B}" srcOrd="3" destOrd="0" presId="urn:microsoft.com/office/officeart/2005/8/layout/list1"/>
    <dgm:cxn modelId="{3B67A6DA-18AE-4D7A-89A4-A944C226AAC3}" type="presParOf" srcId="{894749B1-55A5-40E6-A237-38ABFDBD3DC1}" destId="{BD9CB010-9FD3-4D64-8094-75723CA93B53}" srcOrd="4" destOrd="0" presId="urn:microsoft.com/office/officeart/2005/8/layout/list1"/>
    <dgm:cxn modelId="{CD4E26F0-1009-4178-B84D-A36F865A3A7B}" type="presParOf" srcId="{BD9CB010-9FD3-4D64-8094-75723CA93B53}" destId="{4153616F-A2B2-49B0-A933-DD925E0DF99E}" srcOrd="0" destOrd="0" presId="urn:microsoft.com/office/officeart/2005/8/layout/list1"/>
    <dgm:cxn modelId="{532EB05F-CEF6-4267-BE0D-801E233D7057}" type="presParOf" srcId="{BD9CB010-9FD3-4D64-8094-75723CA93B53}" destId="{D674BD9D-903E-45DA-8082-91197DB8330A}" srcOrd="1" destOrd="0" presId="urn:microsoft.com/office/officeart/2005/8/layout/list1"/>
    <dgm:cxn modelId="{A2DEC071-EF31-4911-9496-ED9774392B0F}" type="presParOf" srcId="{894749B1-55A5-40E6-A237-38ABFDBD3DC1}" destId="{B72095B0-AF16-47EA-9546-D66CC9116F0D}" srcOrd="5" destOrd="0" presId="urn:microsoft.com/office/officeart/2005/8/layout/list1"/>
    <dgm:cxn modelId="{6C0C95BA-3603-4EE8-8E7B-9892BA8941C9}" type="presParOf" srcId="{894749B1-55A5-40E6-A237-38ABFDBD3DC1}" destId="{06396FA0-44FE-4BC0-BB7F-B67E1B5C4CFB}"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D5396B-1E1A-4586-8A14-9ED45E41F6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C7862D-574E-494B-ADFE-37CB31E29185}">
      <dgm:prSet phldrT="[Text]" custT="1"/>
      <dgm:spPr/>
      <dgm:t>
        <a:bodyPr/>
        <a:lstStyle/>
        <a:p>
          <a:r>
            <a:rPr lang="en-US" sz="2400"/>
            <a:t>Every qubit has a unique waveform for every gate.</a:t>
          </a:r>
        </a:p>
      </dgm:t>
    </dgm:pt>
    <dgm:pt modelId="{4064CA83-27AE-4670-A0D1-7DA7B6D77CC7}" type="parTrans" cxnId="{E10E96EB-BE61-4A7C-BF44-1FD5CB6CAC85}">
      <dgm:prSet/>
      <dgm:spPr/>
      <dgm:t>
        <a:bodyPr/>
        <a:lstStyle/>
        <a:p>
          <a:endParaRPr lang="en-US"/>
        </a:p>
      </dgm:t>
    </dgm:pt>
    <dgm:pt modelId="{21003AEF-2A9E-4E7B-96AA-74A0419C937A}" type="sibTrans" cxnId="{E10E96EB-BE61-4A7C-BF44-1FD5CB6CAC85}">
      <dgm:prSet/>
      <dgm:spPr/>
      <dgm:t>
        <a:bodyPr/>
        <a:lstStyle/>
        <a:p>
          <a:endParaRPr lang="en-US"/>
        </a:p>
      </dgm:t>
    </dgm:pt>
    <mc:AlternateContent xmlns:mc="http://schemas.openxmlformats.org/markup-compatibility/2006" xmlns:a14="http://schemas.microsoft.com/office/drawing/2010/main">
      <mc:Choice Requires="a14">
        <dgm:pt modelId="{85669F05-A18D-4FB6-AEDB-86528F5E0DC1}">
          <dgm:prSet phldrT="[Text]"/>
          <dgm:spPr/>
          <dgm:t>
            <a:bodyPr/>
            <a:lstStyle/>
            <a:p>
              <a:r>
                <a:rPr lang="en-US" dirty="0"/>
                <a:t>Waveform memory </a:t>
              </a:r>
              <a:r>
                <a:rPr lang="en-US" b="1" dirty="0"/>
                <a:t>bandwidth</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number of concurrent gates.</a:t>
              </a:r>
            </a:p>
          </dgm:t>
        </dgm:pt>
      </mc:Choice>
      <mc:Fallback xmlns="">
        <dgm:pt modelId="{85669F05-A18D-4FB6-AEDB-86528F5E0DC1}">
          <dgm:prSet phldrT="[Text]"/>
          <dgm:spPr/>
          <dgm:t>
            <a:bodyPr/>
            <a:lstStyle/>
            <a:p>
              <a:r>
                <a:rPr lang="en-US"/>
                <a:t>Waveform memory </a:t>
              </a:r>
              <a:r>
                <a:rPr lang="en-US" b="1"/>
                <a:t>bandwidth</a:t>
              </a:r>
              <a:r>
                <a:rPr lang="en-US"/>
                <a:t> </a:t>
              </a:r>
              <a:r>
                <a:rPr lang="en-US" i="0">
                  <a:latin typeface="Cambria Math" panose="02040503050406030204" pitchFamily="18" charset="0"/>
                  <a:ea typeface="Cambria Math" panose="02040503050406030204" pitchFamily="18" charset="0"/>
                </a:rPr>
                <a:t>∝</a:t>
              </a:r>
              <a:r>
                <a:rPr lang="en-US"/>
                <a:t> number of concurrent gates.</a:t>
              </a:r>
            </a:p>
          </dgm:t>
        </dgm:pt>
      </mc:Fallback>
    </mc:AlternateContent>
    <dgm:pt modelId="{D132FF2B-25A2-4DE2-AEE6-85AB2A3CB360}" type="parTrans" cxnId="{CE344085-3C63-41B2-AF02-542FCB86BB22}">
      <dgm:prSet/>
      <dgm:spPr/>
      <dgm:t>
        <a:bodyPr/>
        <a:lstStyle/>
        <a:p>
          <a:endParaRPr lang="en-US"/>
        </a:p>
      </dgm:t>
    </dgm:pt>
    <dgm:pt modelId="{03E1F48D-2285-4C94-A247-B4689AFDF950}" type="sibTrans" cxnId="{CE344085-3C63-41B2-AF02-542FCB86BB22}">
      <dgm:prSet/>
      <dgm:spPr/>
      <dgm:t>
        <a:bodyPr/>
        <a:lstStyle/>
        <a:p>
          <a:endParaRPr lang="en-US"/>
        </a:p>
      </dgm:t>
    </dgm:pt>
    <mc:AlternateContent xmlns:mc="http://schemas.openxmlformats.org/markup-compatibility/2006" xmlns:a14="http://schemas.microsoft.com/office/drawing/2010/main">
      <mc:Choice Requires="a14">
        <dgm:pt modelId="{EF5C23F0-095F-432E-8F06-E05326DAF738}">
          <dgm:prSet phldrT="[Text]"/>
          <dgm:spPr/>
          <dgm:t>
            <a:bodyPr/>
            <a:lstStyle/>
            <a:p>
              <a:r>
                <a:rPr lang="en-US" dirty="0"/>
                <a:t>Waveform memory </a:t>
              </a:r>
              <a:r>
                <a:rPr lang="en-US" b="1" dirty="0"/>
                <a:t>capacity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number of qubits.</a:t>
              </a:r>
            </a:p>
          </dgm:t>
        </dgm:pt>
      </mc:Choice>
      <mc:Fallback xmlns="">
        <dgm:pt modelId="{EF5C23F0-095F-432E-8F06-E05326DAF738}">
          <dgm:prSet phldrT="[Text]"/>
          <dgm:spPr/>
          <dgm:t>
            <a:bodyPr/>
            <a:lstStyle/>
            <a:p>
              <a:r>
                <a:rPr lang="en-US"/>
                <a:t>Waveform memory </a:t>
              </a:r>
              <a:r>
                <a:rPr lang="en-US" b="1"/>
                <a:t>capacity</a:t>
              </a:r>
              <a:r>
                <a:rPr lang="en-US"/>
                <a:t> </a:t>
              </a:r>
              <a:r>
                <a:rPr lang="en-US" i="0">
                  <a:latin typeface="Cambria Math" panose="02040503050406030204" pitchFamily="18" charset="0"/>
                  <a:ea typeface="Cambria Math" panose="02040503050406030204" pitchFamily="18" charset="0"/>
                </a:rPr>
                <a:t>∝</a:t>
              </a:r>
              <a:r>
                <a:rPr lang="en-US"/>
                <a:t> number of qubits.</a:t>
              </a:r>
            </a:p>
          </dgm:t>
        </dgm:pt>
      </mc:Fallback>
    </mc:AlternateContent>
    <dgm:pt modelId="{005D531D-E5F5-47B2-B5BE-98D74720350B}" type="parTrans" cxnId="{A97FAF8C-A9CF-4693-94FB-E2571055A9F6}">
      <dgm:prSet/>
      <dgm:spPr/>
      <dgm:t>
        <a:bodyPr/>
        <a:lstStyle/>
        <a:p>
          <a:endParaRPr lang="en-US"/>
        </a:p>
      </dgm:t>
    </dgm:pt>
    <dgm:pt modelId="{100094E2-492D-44C5-B5FA-C4004DEA90DA}" type="sibTrans" cxnId="{A97FAF8C-A9CF-4693-94FB-E2571055A9F6}">
      <dgm:prSet/>
      <dgm:spPr/>
      <dgm:t>
        <a:bodyPr/>
        <a:lstStyle/>
        <a:p>
          <a:endParaRPr lang="en-US"/>
        </a:p>
      </dgm:t>
    </dgm:pt>
    <dgm:pt modelId="{911B07A3-2A3D-4870-BB57-CE89973E39A4}" type="pres">
      <dgm:prSet presAssocID="{BBD5396B-1E1A-4586-8A14-9ED45E41F6E5}" presName="linear" presStyleCnt="0">
        <dgm:presLayoutVars>
          <dgm:dir/>
          <dgm:animLvl val="lvl"/>
          <dgm:resizeHandles val="exact"/>
        </dgm:presLayoutVars>
      </dgm:prSet>
      <dgm:spPr/>
    </dgm:pt>
    <dgm:pt modelId="{814D7F8E-33CA-4364-8356-4CA4CA0E3E1B}" type="pres">
      <dgm:prSet presAssocID="{8FC7862D-574E-494B-ADFE-37CB31E29185}" presName="parentLin" presStyleCnt="0"/>
      <dgm:spPr/>
    </dgm:pt>
    <dgm:pt modelId="{236D5770-F1D2-4936-8B3D-B8DACB84B859}" type="pres">
      <dgm:prSet presAssocID="{8FC7862D-574E-494B-ADFE-37CB31E29185}" presName="parentLeftMargin" presStyleLbl="node1" presStyleIdx="0" presStyleCnt="1"/>
      <dgm:spPr/>
    </dgm:pt>
    <dgm:pt modelId="{DB7B99EC-14D8-4109-B1EF-6A4757C4B0E2}" type="pres">
      <dgm:prSet presAssocID="{8FC7862D-574E-494B-ADFE-37CB31E29185}" presName="parentText" presStyleLbl="node1" presStyleIdx="0" presStyleCnt="1" custScaleX="114674">
        <dgm:presLayoutVars>
          <dgm:chMax val="0"/>
          <dgm:bulletEnabled val="1"/>
        </dgm:presLayoutVars>
      </dgm:prSet>
      <dgm:spPr/>
    </dgm:pt>
    <dgm:pt modelId="{39F1930C-BEC4-4E52-BA00-30F37830037C}" type="pres">
      <dgm:prSet presAssocID="{8FC7862D-574E-494B-ADFE-37CB31E29185}" presName="negativeSpace" presStyleCnt="0"/>
      <dgm:spPr/>
    </dgm:pt>
    <dgm:pt modelId="{DDF44B3B-8F0B-4B33-92DF-2CDDB5337DAD}" type="pres">
      <dgm:prSet presAssocID="{8FC7862D-574E-494B-ADFE-37CB31E29185}" presName="childText" presStyleLbl="conFgAcc1" presStyleIdx="0" presStyleCnt="1" custLinFactY="23834" custLinFactNeighborX="1435" custLinFactNeighborY="100000">
        <dgm:presLayoutVars>
          <dgm:bulletEnabled val="1"/>
        </dgm:presLayoutVars>
      </dgm:prSet>
      <dgm:spPr/>
    </dgm:pt>
  </dgm:ptLst>
  <dgm:cxnLst>
    <dgm:cxn modelId="{30E72827-998E-45E1-9EFE-140AA42A12A2}" type="presOf" srcId="{EF5C23F0-095F-432E-8F06-E05326DAF738}" destId="{DDF44B3B-8F0B-4B33-92DF-2CDDB5337DAD}" srcOrd="0" destOrd="1" presId="urn:microsoft.com/office/officeart/2005/8/layout/list1"/>
    <dgm:cxn modelId="{11C1B161-D177-4D1A-9A4C-A4153FF9C727}" type="presOf" srcId="{8FC7862D-574E-494B-ADFE-37CB31E29185}" destId="{DB7B99EC-14D8-4109-B1EF-6A4757C4B0E2}" srcOrd="1" destOrd="0" presId="urn:microsoft.com/office/officeart/2005/8/layout/list1"/>
    <dgm:cxn modelId="{D782C874-357C-4460-9899-779ACC954DAF}" type="presOf" srcId="{85669F05-A18D-4FB6-AEDB-86528F5E0DC1}" destId="{DDF44B3B-8F0B-4B33-92DF-2CDDB5337DAD}" srcOrd="0" destOrd="0" presId="urn:microsoft.com/office/officeart/2005/8/layout/list1"/>
    <dgm:cxn modelId="{CE344085-3C63-41B2-AF02-542FCB86BB22}" srcId="{8FC7862D-574E-494B-ADFE-37CB31E29185}" destId="{85669F05-A18D-4FB6-AEDB-86528F5E0DC1}" srcOrd="0" destOrd="0" parTransId="{D132FF2B-25A2-4DE2-AEE6-85AB2A3CB360}" sibTransId="{03E1F48D-2285-4C94-A247-B4689AFDF950}"/>
    <dgm:cxn modelId="{A97FAF8C-A9CF-4693-94FB-E2571055A9F6}" srcId="{8FC7862D-574E-494B-ADFE-37CB31E29185}" destId="{EF5C23F0-095F-432E-8F06-E05326DAF738}" srcOrd="1" destOrd="0" parTransId="{005D531D-E5F5-47B2-B5BE-98D74720350B}" sibTransId="{100094E2-492D-44C5-B5FA-C4004DEA90DA}"/>
    <dgm:cxn modelId="{D827DFC4-E933-436E-B0E8-1FDA5E864334}" type="presOf" srcId="{8FC7862D-574E-494B-ADFE-37CB31E29185}" destId="{236D5770-F1D2-4936-8B3D-B8DACB84B859}" srcOrd="0" destOrd="0" presId="urn:microsoft.com/office/officeart/2005/8/layout/list1"/>
    <dgm:cxn modelId="{7C112EDC-8053-4DDE-9099-1959B52D8BBE}" type="presOf" srcId="{BBD5396B-1E1A-4586-8A14-9ED45E41F6E5}" destId="{911B07A3-2A3D-4870-BB57-CE89973E39A4}" srcOrd="0" destOrd="0" presId="urn:microsoft.com/office/officeart/2005/8/layout/list1"/>
    <dgm:cxn modelId="{E10E96EB-BE61-4A7C-BF44-1FD5CB6CAC85}" srcId="{BBD5396B-1E1A-4586-8A14-9ED45E41F6E5}" destId="{8FC7862D-574E-494B-ADFE-37CB31E29185}" srcOrd="0" destOrd="0" parTransId="{4064CA83-27AE-4670-A0D1-7DA7B6D77CC7}" sibTransId="{21003AEF-2A9E-4E7B-96AA-74A0419C937A}"/>
    <dgm:cxn modelId="{580AA691-FD7B-4889-87D6-39EAF74DF66D}" type="presParOf" srcId="{911B07A3-2A3D-4870-BB57-CE89973E39A4}" destId="{814D7F8E-33CA-4364-8356-4CA4CA0E3E1B}" srcOrd="0" destOrd="0" presId="urn:microsoft.com/office/officeart/2005/8/layout/list1"/>
    <dgm:cxn modelId="{E26786AA-6029-47B8-9B96-7B958AE9DE35}" type="presParOf" srcId="{814D7F8E-33CA-4364-8356-4CA4CA0E3E1B}" destId="{236D5770-F1D2-4936-8B3D-B8DACB84B859}" srcOrd="0" destOrd="0" presId="urn:microsoft.com/office/officeart/2005/8/layout/list1"/>
    <dgm:cxn modelId="{4A1ACF67-CBC2-4C66-A18C-6294A88D396E}" type="presParOf" srcId="{814D7F8E-33CA-4364-8356-4CA4CA0E3E1B}" destId="{DB7B99EC-14D8-4109-B1EF-6A4757C4B0E2}" srcOrd="1" destOrd="0" presId="urn:microsoft.com/office/officeart/2005/8/layout/list1"/>
    <dgm:cxn modelId="{F2423D28-4FD7-4C52-96A0-F340C91D695C}" type="presParOf" srcId="{911B07A3-2A3D-4870-BB57-CE89973E39A4}" destId="{39F1930C-BEC4-4E52-BA00-30F37830037C}" srcOrd="1" destOrd="0" presId="urn:microsoft.com/office/officeart/2005/8/layout/list1"/>
    <dgm:cxn modelId="{765799D7-A999-46A0-B44C-FD7797277D3A}" type="presParOf" srcId="{911B07A3-2A3D-4870-BB57-CE89973E39A4}" destId="{DDF44B3B-8F0B-4B33-92DF-2CDDB5337DA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D5396B-1E1A-4586-8A14-9ED45E41F6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C7862D-574E-494B-ADFE-37CB31E29185}">
      <dgm:prSet phldrT="[Text]" custT="1"/>
      <dgm:spPr/>
      <dgm:t>
        <a:bodyPr/>
        <a:lstStyle/>
        <a:p>
          <a:r>
            <a:rPr lang="en-US" sz="2400"/>
            <a:t>Every qubit has a unique waveform for every gate.</a:t>
          </a:r>
        </a:p>
      </dgm:t>
    </dgm:pt>
    <dgm:pt modelId="{4064CA83-27AE-4670-A0D1-7DA7B6D77CC7}" type="parTrans" cxnId="{E10E96EB-BE61-4A7C-BF44-1FD5CB6CAC85}">
      <dgm:prSet/>
      <dgm:spPr/>
      <dgm:t>
        <a:bodyPr/>
        <a:lstStyle/>
        <a:p>
          <a:endParaRPr lang="en-US"/>
        </a:p>
      </dgm:t>
    </dgm:pt>
    <dgm:pt modelId="{21003AEF-2A9E-4E7B-96AA-74A0419C937A}" type="sibTrans" cxnId="{E10E96EB-BE61-4A7C-BF44-1FD5CB6CAC85}">
      <dgm:prSet/>
      <dgm:spPr/>
      <dgm:t>
        <a:bodyPr/>
        <a:lstStyle/>
        <a:p>
          <a:endParaRPr lang="en-US"/>
        </a:p>
      </dgm:t>
    </dgm:pt>
    <dgm:pt modelId="{85669F05-A18D-4FB6-AEDB-86528F5E0DC1}">
      <dgm:prSet phldrT="[Text]"/>
      <dgm:spPr>
        <a:blipFill>
          <a:blip xmlns:r="http://schemas.openxmlformats.org/officeDocument/2006/relationships" r:embed="rId1"/>
          <a:stretch>
            <a:fillRect b="-901"/>
          </a:stretch>
        </a:blipFill>
      </dgm:spPr>
      <dgm:t>
        <a:bodyPr/>
        <a:lstStyle/>
        <a:p>
          <a:r>
            <a:rPr lang="en-US">
              <a:noFill/>
            </a:rPr>
            <a:t> </a:t>
          </a:r>
        </a:p>
      </dgm:t>
    </dgm:pt>
    <dgm:pt modelId="{D132FF2B-25A2-4DE2-AEE6-85AB2A3CB360}" type="parTrans" cxnId="{CE344085-3C63-41B2-AF02-542FCB86BB22}">
      <dgm:prSet/>
      <dgm:spPr/>
      <dgm:t>
        <a:bodyPr/>
        <a:lstStyle/>
        <a:p>
          <a:endParaRPr lang="en-US"/>
        </a:p>
      </dgm:t>
    </dgm:pt>
    <dgm:pt modelId="{03E1F48D-2285-4C94-A247-B4689AFDF950}" type="sibTrans" cxnId="{CE344085-3C63-41B2-AF02-542FCB86BB22}">
      <dgm:prSet/>
      <dgm:spPr/>
      <dgm:t>
        <a:bodyPr/>
        <a:lstStyle/>
        <a:p>
          <a:endParaRPr lang="en-US"/>
        </a:p>
      </dgm:t>
    </dgm:pt>
    <dgm:pt modelId="{EF5C23F0-095F-432E-8F06-E05326DAF738}">
      <dgm:prSet phldrT="[Text]"/>
      <dgm:spPr/>
      <dgm:t>
        <a:bodyPr/>
        <a:lstStyle/>
        <a:p>
          <a:r>
            <a:rPr lang="en-US">
              <a:noFill/>
            </a:rPr>
            <a:t> </a:t>
          </a:r>
        </a:p>
      </dgm:t>
    </dgm:pt>
    <dgm:pt modelId="{005D531D-E5F5-47B2-B5BE-98D74720350B}" type="parTrans" cxnId="{A97FAF8C-A9CF-4693-94FB-E2571055A9F6}">
      <dgm:prSet/>
      <dgm:spPr/>
      <dgm:t>
        <a:bodyPr/>
        <a:lstStyle/>
        <a:p>
          <a:endParaRPr lang="en-US"/>
        </a:p>
      </dgm:t>
    </dgm:pt>
    <dgm:pt modelId="{100094E2-492D-44C5-B5FA-C4004DEA90DA}" type="sibTrans" cxnId="{A97FAF8C-A9CF-4693-94FB-E2571055A9F6}">
      <dgm:prSet/>
      <dgm:spPr/>
      <dgm:t>
        <a:bodyPr/>
        <a:lstStyle/>
        <a:p>
          <a:endParaRPr lang="en-US"/>
        </a:p>
      </dgm:t>
    </dgm:pt>
    <dgm:pt modelId="{911B07A3-2A3D-4870-BB57-CE89973E39A4}" type="pres">
      <dgm:prSet presAssocID="{BBD5396B-1E1A-4586-8A14-9ED45E41F6E5}" presName="linear" presStyleCnt="0">
        <dgm:presLayoutVars>
          <dgm:dir/>
          <dgm:animLvl val="lvl"/>
          <dgm:resizeHandles val="exact"/>
        </dgm:presLayoutVars>
      </dgm:prSet>
      <dgm:spPr/>
    </dgm:pt>
    <dgm:pt modelId="{814D7F8E-33CA-4364-8356-4CA4CA0E3E1B}" type="pres">
      <dgm:prSet presAssocID="{8FC7862D-574E-494B-ADFE-37CB31E29185}" presName="parentLin" presStyleCnt="0"/>
      <dgm:spPr/>
    </dgm:pt>
    <dgm:pt modelId="{236D5770-F1D2-4936-8B3D-B8DACB84B859}" type="pres">
      <dgm:prSet presAssocID="{8FC7862D-574E-494B-ADFE-37CB31E29185}" presName="parentLeftMargin" presStyleLbl="node1" presStyleIdx="0" presStyleCnt="1"/>
      <dgm:spPr/>
    </dgm:pt>
    <dgm:pt modelId="{DB7B99EC-14D8-4109-B1EF-6A4757C4B0E2}" type="pres">
      <dgm:prSet presAssocID="{8FC7862D-574E-494B-ADFE-37CB31E29185}" presName="parentText" presStyleLbl="node1" presStyleIdx="0" presStyleCnt="1" custScaleX="114674">
        <dgm:presLayoutVars>
          <dgm:chMax val="0"/>
          <dgm:bulletEnabled val="1"/>
        </dgm:presLayoutVars>
      </dgm:prSet>
      <dgm:spPr/>
    </dgm:pt>
    <dgm:pt modelId="{39F1930C-BEC4-4E52-BA00-30F37830037C}" type="pres">
      <dgm:prSet presAssocID="{8FC7862D-574E-494B-ADFE-37CB31E29185}" presName="negativeSpace" presStyleCnt="0"/>
      <dgm:spPr/>
    </dgm:pt>
    <dgm:pt modelId="{DDF44B3B-8F0B-4B33-92DF-2CDDB5337DAD}" type="pres">
      <dgm:prSet presAssocID="{8FC7862D-574E-494B-ADFE-37CB31E29185}" presName="childText" presStyleLbl="conFgAcc1" presStyleIdx="0" presStyleCnt="1" custLinFactY="23834" custLinFactNeighborX="1435" custLinFactNeighborY="100000">
        <dgm:presLayoutVars>
          <dgm:bulletEnabled val="1"/>
        </dgm:presLayoutVars>
      </dgm:prSet>
      <dgm:spPr/>
    </dgm:pt>
  </dgm:ptLst>
  <dgm:cxnLst>
    <dgm:cxn modelId="{30E72827-998E-45E1-9EFE-140AA42A12A2}" type="presOf" srcId="{EF5C23F0-095F-432E-8F06-E05326DAF738}" destId="{DDF44B3B-8F0B-4B33-92DF-2CDDB5337DAD}" srcOrd="0" destOrd="1" presId="urn:microsoft.com/office/officeart/2005/8/layout/list1"/>
    <dgm:cxn modelId="{11C1B161-D177-4D1A-9A4C-A4153FF9C727}" type="presOf" srcId="{8FC7862D-574E-494B-ADFE-37CB31E29185}" destId="{DB7B99EC-14D8-4109-B1EF-6A4757C4B0E2}" srcOrd="1" destOrd="0" presId="urn:microsoft.com/office/officeart/2005/8/layout/list1"/>
    <dgm:cxn modelId="{D782C874-357C-4460-9899-779ACC954DAF}" type="presOf" srcId="{85669F05-A18D-4FB6-AEDB-86528F5E0DC1}" destId="{DDF44B3B-8F0B-4B33-92DF-2CDDB5337DAD}" srcOrd="0" destOrd="0" presId="urn:microsoft.com/office/officeart/2005/8/layout/list1"/>
    <dgm:cxn modelId="{CE344085-3C63-41B2-AF02-542FCB86BB22}" srcId="{8FC7862D-574E-494B-ADFE-37CB31E29185}" destId="{85669F05-A18D-4FB6-AEDB-86528F5E0DC1}" srcOrd="0" destOrd="0" parTransId="{D132FF2B-25A2-4DE2-AEE6-85AB2A3CB360}" sibTransId="{03E1F48D-2285-4C94-A247-B4689AFDF950}"/>
    <dgm:cxn modelId="{A97FAF8C-A9CF-4693-94FB-E2571055A9F6}" srcId="{8FC7862D-574E-494B-ADFE-37CB31E29185}" destId="{EF5C23F0-095F-432E-8F06-E05326DAF738}" srcOrd="1" destOrd="0" parTransId="{005D531D-E5F5-47B2-B5BE-98D74720350B}" sibTransId="{100094E2-492D-44C5-B5FA-C4004DEA90DA}"/>
    <dgm:cxn modelId="{D827DFC4-E933-436E-B0E8-1FDA5E864334}" type="presOf" srcId="{8FC7862D-574E-494B-ADFE-37CB31E29185}" destId="{236D5770-F1D2-4936-8B3D-B8DACB84B859}" srcOrd="0" destOrd="0" presId="urn:microsoft.com/office/officeart/2005/8/layout/list1"/>
    <dgm:cxn modelId="{7C112EDC-8053-4DDE-9099-1959B52D8BBE}" type="presOf" srcId="{BBD5396B-1E1A-4586-8A14-9ED45E41F6E5}" destId="{911B07A3-2A3D-4870-BB57-CE89973E39A4}" srcOrd="0" destOrd="0" presId="urn:microsoft.com/office/officeart/2005/8/layout/list1"/>
    <dgm:cxn modelId="{E10E96EB-BE61-4A7C-BF44-1FD5CB6CAC85}" srcId="{BBD5396B-1E1A-4586-8A14-9ED45E41F6E5}" destId="{8FC7862D-574E-494B-ADFE-37CB31E29185}" srcOrd="0" destOrd="0" parTransId="{4064CA83-27AE-4670-A0D1-7DA7B6D77CC7}" sibTransId="{21003AEF-2A9E-4E7B-96AA-74A0419C937A}"/>
    <dgm:cxn modelId="{580AA691-FD7B-4889-87D6-39EAF74DF66D}" type="presParOf" srcId="{911B07A3-2A3D-4870-BB57-CE89973E39A4}" destId="{814D7F8E-33CA-4364-8356-4CA4CA0E3E1B}" srcOrd="0" destOrd="0" presId="urn:microsoft.com/office/officeart/2005/8/layout/list1"/>
    <dgm:cxn modelId="{E26786AA-6029-47B8-9B96-7B958AE9DE35}" type="presParOf" srcId="{814D7F8E-33CA-4364-8356-4CA4CA0E3E1B}" destId="{236D5770-F1D2-4936-8B3D-B8DACB84B859}" srcOrd="0" destOrd="0" presId="urn:microsoft.com/office/officeart/2005/8/layout/list1"/>
    <dgm:cxn modelId="{4A1ACF67-CBC2-4C66-A18C-6294A88D396E}" type="presParOf" srcId="{814D7F8E-33CA-4364-8356-4CA4CA0E3E1B}" destId="{DB7B99EC-14D8-4109-B1EF-6A4757C4B0E2}" srcOrd="1" destOrd="0" presId="urn:microsoft.com/office/officeart/2005/8/layout/list1"/>
    <dgm:cxn modelId="{F2423D28-4FD7-4C52-96A0-F340C91D695C}" type="presParOf" srcId="{911B07A3-2A3D-4870-BB57-CE89973E39A4}" destId="{39F1930C-BEC4-4E52-BA00-30F37830037C}" srcOrd="1" destOrd="0" presId="urn:microsoft.com/office/officeart/2005/8/layout/list1"/>
    <dgm:cxn modelId="{765799D7-A999-46A0-B44C-FD7797277D3A}" type="presParOf" srcId="{911B07A3-2A3D-4870-BB57-CE89973E39A4}" destId="{DDF44B3B-8F0B-4B33-92DF-2CDDB5337DA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0CB5A-0ED5-4EF8-885D-171823ACC436}">
      <dsp:nvSpPr>
        <dsp:cNvPr id="0" name=""/>
        <dsp:cNvSpPr/>
      </dsp:nvSpPr>
      <dsp:spPr>
        <a:xfrm>
          <a:off x="0" y="385131"/>
          <a:ext cx="4484756" cy="136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8067" tIns="499872" rIns="3480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Integrate CPUs, FPGA, and ADC/DACs on the same chip</a:t>
          </a:r>
        </a:p>
      </dsp:txBody>
      <dsp:txXfrm>
        <a:off x="0" y="385131"/>
        <a:ext cx="4484756" cy="1360800"/>
      </dsp:txXfrm>
    </dsp:sp>
    <dsp:sp modelId="{B65E1AB3-08B4-4DD3-BE66-EE10BBD705F4}">
      <dsp:nvSpPr>
        <dsp:cNvPr id="0" name=""/>
        <dsp:cNvSpPr/>
      </dsp:nvSpPr>
      <dsp:spPr>
        <a:xfrm>
          <a:off x="224237" y="30891"/>
          <a:ext cx="3139329"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659" tIns="0" rIns="118659" bIns="0" numCol="1" spcCol="1270" anchor="ctr" anchorCtr="0">
          <a:noAutofit/>
        </a:bodyPr>
        <a:lstStyle/>
        <a:p>
          <a:pPr marL="0" lvl="0" indent="0" algn="l" defTabSz="1066800">
            <a:lnSpc>
              <a:spcPct val="90000"/>
            </a:lnSpc>
            <a:spcBef>
              <a:spcPct val="0"/>
            </a:spcBef>
            <a:spcAft>
              <a:spcPct val="35000"/>
            </a:spcAft>
            <a:buNone/>
          </a:pPr>
          <a:r>
            <a:rPr lang="en-US" sz="2400" kern="1200" err="1"/>
            <a:t>RFSoCs</a:t>
          </a:r>
          <a:endParaRPr lang="en-US" sz="2400" kern="1200"/>
        </a:p>
      </dsp:txBody>
      <dsp:txXfrm>
        <a:off x="258822" y="65476"/>
        <a:ext cx="3070159" cy="639310"/>
      </dsp:txXfrm>
    </dsp:sp>
    <dsp:sp modelId="{06396FA0-44FE-4BC0-BB7F-B67E1B5C4CFB}">
      <dsp:nvSpPr>
        <dsp:cNvPr id="0" name=""/>
        <dsp:cNvSpPr/>
      </dsp:nvSpPr>
      <dsp:spPr>
        <a:xfrm>
          <a:off x="0" y="2229771"/>
          <a:ext cx="4484756"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8067" tIns="499872" rIns="3480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Integrate all control electronics in a single package</a:t>
          </a:r>
        </a:p>
      </dsp:txBody>
      <dsp:txXfrm>
        <a:off x="0" y="2229771"/>
        <a:ext cx="4484756" cy="1701000"/>
      </dsp:txXfrm>
    </dsp:sp>
    <dsp:sp modelId="{D674BD9D-903E-45DA-8082-91197DB8330A}">
      <dsp:nvSpPr>
        <dsp:cNvPr id="0" name=""/>
        <dsp:cNvSpPr/>
      </dsp:nvSpPr>
      <dsp:spPr>
        <a:xfrm>
          <a:off x="224237" y="1875531"/>
          <a:ext cx="3139329"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659" tIns="0" rIns="118659" bIns="0" numCol="1" spcCol="1270" anchor="ctr" anchorCtr="0">
          <a:noAutofit/>
        </a:bodyPr>
        <a:lstStyle/>
        <a:p>
          <a:pPr marL="0" lvl="0" indent="0" algn="l" defTabSz="1066800">
            <a:lnSpc>
              <a:spcPct val="90000"/>
            </a:lnSpc>
            <a:spcBef>
              <a:spcPct val="0"/>
            </a:spcBef>
            <a:spcAft>
              <a:spcPct val="35000"/>
            </a:spcAft>
            <a:buNone/>
          </a:pPr>
          <a:r>
            <a:rPr lang="en-US" sz="2400" kern="1200"/>
            <a:t>ASICs</a:t>
          </a:r>
        </a:p>
      </dsp:txBody>
      <dsp:txXfrm>
        <a:off x="258822" y="1910116"/>
        <a:ext cx="3070159"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44B3B-8F0B-4B33-92DF-2CDDB5337DAD}">
      <dsp:nvSpPr>
        <dsp:cNvPr id="0" name=""/>
        <dsp:cNvSpPr/>
      </dsp:nvSpPr>
      <dsp:spPr>
        <a:xfrm>
          <a:off x="0" y="736124"/>
          <a:ext cx="9102727" cy="1340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6473" tIns="479044" rIns="70647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Waveform memory </a:t>
          </a:r>
          <a:r>
            <a:rPr lang="en-US" sz="2300" b="1" kern="1200" dirty="0"/>
            <a:t>bandwidth</a:t>
          </a:r>
          <a:r>
            <a:rPr lang="en-US" sz="2300" kern="1200" dirty="0"/>
            <a:t> </a:t>
          </a:r>
          <a14:m xmlns:a14="http://schemas.microsoft.com/office/drawing/2010/main">
            <m:oMath xmlns:m="http://schemas.openxmlformats.org/officeDocument/2006/math">
              <m:r>
                <a:rPr lang="en-US" sz="2300" i="1" kern="1200" smtClean="0">
                  <a:latin typeface="Cambria Math" panose="02040503050406030204" pitchFamily="18" charset="0"/>
                  <a:ea typeface="Cambria Math" panose="02040503050406030204" pitchFamily="18" charset="0"/>
                </a:rPr>
                <m:t>∝</m:t>
              </m:r>
            </m:oMath>
          </a14:m>
          <a:r>
            <a:rPr lang="en-US" sz="2300" kern="1200" dirty="0"/>
            <a:t> number of concurrent gates.</a:t>
          </a:r>
        </a:p>
        <a:p>
          <a:pPr marL="228600" lvl="1" indent="-228600" algn="l" defTabSz="1022350">
            <a:lnSpc>
              <a:spcPct val="90000"/>
            </a:lnSpc>
            <a:spcBef>
              <a:spcPct val="0"/>
            </a:spcBef>
            <a:spcAft>
              <a:spcPct val="15000"/>
            </a:spcAft>
            <a:buChar char="•"/>
          </a:pPr>
          <a:r>
            <a:rPr lang="en-US" sz="2300" kern="1200" dirty="0"/>
            <a:t>Waveform memory </a:t>
          </a:r>
          <a:r>
            <a:rPr lang="en-US" sz="2300" b="1" kern="1200" dirty="0"/>
            <a:t>capacity</a:t>
          </a:r>
          <a:r>
            <a:rPr lang="en-US" sz="2300" kern="1200" dirty="0"/>
            <a:t> </a:t>
          </a:r>
          <a14:m xmlns:a14="http://schemas.microsoft.com/office/drawing/2010/main">
            <m:oMath xmlns:m="http://schemas.openxmlformats.org/officeDocument/2006/math">
              <m:r>
                <a:rPr lang="en-US" sz="2300" i="1" kern="1200" smtClean="0">
                  <a:latin typeface="Cambria Math" panose="02040503050406030204" pitchFamily="18" charset="0"/>
                  <a:ea typeface="Cambria Math" panose="02040503050406030204" pitchFamily="18" charset="0"/>
                </a:rPr>
                <m:t>∝</m:t>
              </m:r>
            </m:oMath>
          </a14:m>
          <a:r>
            <a:rPr lang="en-US" sz="2300" kern="1200" dirty="0"/>
            <a:t> number of qubits.</a:t>
          </a:r>
        </a:p>
      </dsp:txBody>
      <dsp:txXfrm>
        <a:off x="0" y="736124"/>
        <a:ext cx="9102727" cy="1340325"/>
      </dsp:txXfrm>
    </dsp:sp>
    <dsp:sp modelId="{DB7B99EC-14D8-4109-B1EF-6A4757C4B0E2}">
      <dsp:nvSpPr>
        <dsp:cNvPr id="0" name=""/>
        <dsp:cNvSpPr/>
      </dsp:nvSpPr>
      <dsp:spPr>
        <a:xfrm>
          <a:off x="455136" y="198322"/>
          <a:ext cx="7306922"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843" tIns="0" rIns="240843" bIns="0" numCol="1" spcCol="1270" anchor="ctr" anchorCtr="0">
          <a:noAutofit/>
        </a:bodyPr>
        <a:lstStyle/>
        <a:p>
          <a:pPr marL="0" lvl="0" indent="0" algn="l" defTabSz="1066800">
            <a:lnSpc>
              <a:spcPct val="90000"/>
            </a:lnSpc>
            <a:spcBef>
              <a:spcPct val="0"/>
            </a:spcBef>
            <a:spcAft>
              <a:spcPct val="35000"/>
            </a:spcAft>
            <a:buNone/>
          </a:pPr>
          <a:r>
            <a:rPr lang="en-US" sz="2400" kern="1200"/>
            <a:t>Every qubit has a unique waveform for every gate.</a:t>
          </a:r>
        </a:p>
      </dsp:txBody>
      <dsp:txXfrm>
        <a:off x="488280" y="231466"/>
        <a:ext cx="724063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03F8B-A50D-DE44-9304-39C43FB3C5B0}"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1AFC-CD2E-5241-A5F6-3092FE7745F8}" type="slidenum">
              <a:rPr lang="en-US" smtClean="0"/>
              <a:t>‹#›</a:t>
            </a:fld>
            <a:endParaRPr lang="en-US"/>
          </a:p>
        </p:txBody>
      </p:sp>
    </p:spTree>
    <p:extLst>
      <p:ext uri="{BB962C8B-B14F-4D97-AF65-F5344CB8AC3E}">
        <p14:creationId xmlns:p14="http://schemas.microsoft.com/office/powerpoint/2010/main" val="26451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Name</a:t>
            </a:r>
          </a:p>
          <a:p>
            <a:r>
              <a:rPr lang="en-US"/>
              <a:t>Challenges in scaling quantum computers from a control hardware perspective</a:t>
            </a:r>
          </a:p>
          <a:p>
            <a:r>
              <a:rPr lang="en-US"/>
              <a:t>How compression can solve these problems</a:t>
            </a:r>
          </a:p>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a:t>
            </a:fld>
            <a:endParaRPr lang="en-US"/>
          </a:p>
        </p:txBody>
      </p:sp>
    </p:spTree>
    <p:extLst>
      <p:ext uri="{BB962C8B-B14F-4D97-AF65-F5344CB8AC3E}">
        <p14:creationId xmlns:p14="http://schemas.microsoft.com/office/powerpoint/2010/main" val="280868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Middleman</a:t>
            </a:r>
          </a:p>
          <a:p>
            <a:r>
              <a:rPr lang="en-US"/>
              <a:t>X gate</a:t>
            </a:r>
          </a:p>
          <a:p>
            <a:r>
              <a:rPr lang="en-US"/>
              <a:t>Inefficient to store high frequency waveforms in the control hardware</a:t>
            </a:r>
          </a:p>
          <a:p>
            <a:r>
              <a:rPr lang="en-US"/>
              <a:t>Gate reads waveform memory which passes envelope to a DAC</a:t>
            </a:r>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97867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current brute-force approach is not sustainable for large number of qubits in terms of cost and complexity – </a:t>
            </a:r>
            <a:r>
              <a:rPr lang="en-US" err="1"/>
              <a:t>google’s</a:t>
            </a:r>
            <a:r>
              <a:rPr lang="en-US"/>
              <a:t> sycamore required 4 chassis, with each chassis controlling about 15 qubits; 1 chassis contained 14 DAC and/or mixer modules, with 1 DAC module containing 1 FPGA and 8 DACs. </a:t>
            </a:r>
          </a:p>
          <a:p>
            <a:endParaRPr lang="en-US"/>
          </a:p>
          <a:p>
            <a:r>
              <a:rPr lang="en-US"/>
              <a:t>So how will control evolve as the number of qubits increase? </a:t>
            </a:r>
          </a:p>
        </p:txBody>
      </p:sp>
      <p:sp>
        <p:nvSpPr>
          <p:cNvPr id="4" name="Slide Number Placeholder 3"/>
          <p:cNvSpPr>
            <a:spLocks noGrp="1"/>
          </p:cNvSpPr>
          <p:nvPr>
            <p:ph type="sldNum" sz="quarter" idx="5"/>
          </p:nvPr>
        </p:nvSpPr>
        <p:spPr/>
        <p:txBody>
          <a:bodyPr/>
          <a:lstStyle/>
          <a:p>
            <a:fld id="{58151AFC-CD2E-5241-A5F6-3092FE7745F8}" type="slidenum">
              <a:rPr lang="en-US" smtClean="0"/>
              <a:t>4</a:t>
            </a:fld>
            <a:endParaRPr lang="en-US"/>
          </a:p>
        </p:txBody>
      </p:sp>
    </p:spTree>
    <p:extLst>
      <p:ext uri="{BB962C8B-B14F-4D97-AF65-F5344CB8AC3E}">
        <p14:creationId xmlns:p14="http://schemas.microsoft.com/office/powerpoint/2010/main" val="254568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 concurrent gate will trigger a unique read of the waveform memory. </a:t>
            </a:r>
          </a:p>
          <a:p>
            <a:r>
              <a:rPr lang="en-US"/>
              <a:t>Every gate will have to be stored individually. </a:t>
            </a:r>
          </a:p>
          <a:p>
            <a:endParaRPr lang="en-US"/>
          </a:p>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6</a:t>
            </a:fld>
            <a:endParaRPr lang="en-US"/>
          </a:p>
        </p:txBody>
      </p:sp>
    </p:spTree>
    <p:extLst>
      <p:ext uri="{BB962C8B-B14F-4D97-AF65-F5344CB8AC3E}">
        <p14:creationId xmlns:p14="http://schemas.microsoft.com/office/powerpoint/2010/main" val="366431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 concurrent gate will trigger a unique read of the waveform memory. </a:t>
            </a:r>
          </a:p>
          <a:p>
            <a:r>
              <a:rPr lang="en-US"/>
              <a:t>Every gate will have to be stored individually. </a:t>
            </a:r>
          </a:p>
          <a:p>
            <a:endParaRPr lang="en-US"/>
          </a:p>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7</a:t>
            </a:fld>
            <a:endParaRPr lang="en-US"/>
          </a:p>
        </p:txBody>
      </p:sp>
    </p:spTree>
    <p:extLst>
      <p:ext uri="{BB962C8B-B14F-4D97-AF65-F5344CB8AC3E}">
        <p14:creationId xmlns:p14="http://schemas.microsoft.com/office/powerpoint/2010/main" val="257912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Reiterating over the compression algorithm, the lossy compression scheme means that the decompressed waveform will be slightly different than the original. This makes studying the impact on fidelity, or correctness, very important for our work.</a:t>
            </a:r>
          </a:p>
        </p:txBody>
      </p:sp>
      <p:sp>
        <p:nvSpPr>
          <p:cNvPr id="4" name="Slide Number Placeholder 3"/>
          <p:cNvSpPr>
            <a:spLocks noGrp="1"/>
          </p:cNvSpPr>
          <p:nvPr>
            <p:ph type="sldNum" sz="quarter" idx="5"/>
          </p:nvPr>
        </p:nvSpPr>
        <p:spPr/>
        <p:txBody>
          <a:bodyPr/>
          <a:lstStyle/>
          <a:p>
            <a:fld id="{58151AFC-CD2E-5241-A5F6-3092FE7745F8}" type="slidenum">
              <a:rPr lang="en-US" smtClean="0"/>
              <a:t>16</a:t>
            </a:fld>
            <a:endParaRPr lang="en-US"/>
          </a:p>
        </p:txBody>
      </p:sp>
    </p:spTree>
    <p:extLst>
      <p:ext uri="{BB962C8B-B14F-4D97-AF65-F5344CB8AC3E}">
        <p14:creationId xmlns:p14="http://schemas.microsoft.com/office/powerpoint/2010/main" val="1322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Memory bandwidth and capacity limit scalability </a:t>
            </a:r>
          </a:p>
          <a:p>
            <a:r>
              <a:rPr lang="en-US"/>
              <a:t>… and our compressed memory architecture helps improve these limitations</a:t>
            </a:r>
          </a:p>
          <a:p>
            <a:r>
              <a:rPr lang="en-US"/>
              <a:t>We see 6x decrease in waveform size across different IBM machines with a loss compression algorithm and little to no degradation to fidelity</a:t>
            </a:r>
          </a:p>
          <a:p>
            <a:r>
              <a:rPr lang="en-US"/>
              <a:t>And improvements in power dissipated by cryogenic ASICs and the number of concurrent operations supported by </a:t>
            </a:r>
            <a:r>
              <a:rPr lang="en-US" err="1"/>
              <a:t>RFSoCs</a:t>
            </a:r>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22</a:t>
            </a:fld>
            <a:endParaRPr lang="en-US"/>
          </a:p>
        </p:txBody>
      </p:sp>
    </p:spTree>
    <p:extLst>
      <p:ext uri="{BB962C8B-B14F-4D97-AF65-F5344CB8AC3E}">
        <p14:creationId xmlns:p14="http://schemas.microsoft.com/office/powerpoint/2010/main" val="228265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Superconducting qubits are the most popular variants of qubits in use today. Apart from these features that make them attractive for long-term use, the relative ease of manufacturing these qubits is also a major factor in their popularity. Superconducting qubits are highly sensitive to thermal noise, which is why they are placed in dilution refrigerators and cooled to nearly absolute zero. </a:t>
            </a:r>
          </a:p>
          <a:p>
            <a:endParaRPr lang="en-US"/>
          </a:p>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29</a:t>
            </a:fld>
            <a:endParaRPr lang="en-US"/>
          </a:p>
        </p:txBody>
      </p:sp>
    </p:spTree>
    <p:extLst>
      <p:ext uri="{BB962C8B-B14F-4D97-AF65-F5344CB8AC3E}">
        <p14:creationId xmlns:p14="http://schemas.microsoft.com/office/powerpoint/2010/main" val="196591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 Placeholder 11">
            <a:extLst>
              <a:ext uri="{FF2B5EF4-FFF2-40B4-BE49-F238E27FC236}">
                <a16:creationId xmlns:a16="http://schemas.microsoft.com/office/drawing/2014/main" id="{2F30CB89-B116-1D4B-8AD1-C133BD4A217E}"/>
              </a:ext>
            </a:extLst>
          </p:cNvPr>
          <p:cNvSpPr>
            <a:spLocks noGrp="1"/>
          </p:cNvSpPr>
          <p:nvPr>
            <p:ph type="body" sz="quarter" idx="10" hasCustomPrompt="1"/>
          </p:nvPr>
        </p:nvSpPr>
        <p:spPr>
          <a:xfrm>
            <a:off x="457200" y="1874966"/>
            <a:ext cx="7530353" cy="1154162"/>
          </a:xfrm>
        </p:spPr>
        <p:txBody>
          <a:bodyPr rIns="182880" bIns="0" anchor="b" anchorCtr="0"/>
          <a:lstStyle>
            <a:lvl1pPr marL="0" indent="0">
              <a:buNone/>
              <a:defRPr sz="4000" b="1">
                <a:solidFill>
                  <a:schemeClr val="bg1"/>
                </a:solidFill>
              </a:defRPr>
            </a:lvl1pPr>
          </a:lstStyle>
          <a:p>
            <a:pPr lvl="0"/>
            <a:r>
              <a:rPr lang="en-US"/>
              <a:t>Insert presentation title in title or sentence case</a:t>
            </a:r>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a:t>Insert subtitle</a:t>
            </a:r>
          </a:p>
        </p:txBody>
      </p:sp>
      <p:sp>
        <p:nvSpPr>
          <p:cNvPr id="15" name="Rectangle 14">
            <a:extLst>
              <a:ext uri="{FF2B5EF4-FFF2-40B4-BE49-F238E27FC236}">
                <a16:creationId xmlns:a16="http://schemas.microsoft.com/office/drawing/2014/main" id="{5E378D8B-ED2A-3D41-92FB-40BA9FA8CC56}"/>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a:t>Insert name, position, unit/faculty</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Tree>
    <p:extLst>
      <p:ext uri="{BB962C8B-B14F-4D97-AF65-F5344CB8AC3E}">
        <p14:creationId xmlns:p14="http://schemas.microsoft.com/office/powerpoint/2010/main" val="7978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Tree>
    <p:extLst>
      <p:ext uri="{BB962C8B-B14F-4D97-AF65-F5344CB8AC3E}">
        <p14:creationId xmlns:p14="http://schemas.microsoft.com/office/powerpoint/2010/main" val="1052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69AA8-F260-814E-8CAE-0885CD16F63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6E1FABA2-FABA-3440-A94D-5A89C703D9C7}"/>
              </a:ext>
            </a:extLst>
          </p:cNvPr>
          <p:cNvSpPr>
            <a:spLocks noGrp="1"/>
          </p:cNvSpPr>
          <p:nvPr>
            <p:ph type="body" sz="quarter" idx="12" hasCustomPrompt="1"/>
          </p:nvPr>
        </p:nvSpPr>
        <p:spPr>
          <a:xfrm>
            <a:off x="457200" y="619036"/>
            <a:ext cx="10896600" cy="600164"/>
          </a:xfrm>
        </p:spPr>
        <p:txBody>
          <a:bodyPr bIns="0" anchor="b" anchorCtr="0"/>
          <a:lstStyle>
            <a:lvl1pPr marL="0" indent="0">
              <a:buNone/>
              <a:defRPr sz="4000" b="1"/>
            </a:lvl1pPr>
          </a:lstStyle>
          <a:p>
            <a:pPr lvl="0"/>
            <a:r>
              <a:rPr lang="en-US"/>
              <a:t>Insert slide title</a:t>
            </a:r>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presentation topic or department/unit name</a:t>
            </a:r>
          </a:p>
        </p:txBody>
      </p:sp>
      <p:sp>
        <p:nvSpPr>
          <p:cNvPr id="6" name="Footer Placeholder 5">
            <a:extLst>
              <a:ext uri="{FF2B5EF4-FFF2-40B4-BE49-F238E27FC236}">
                <a16:creationId xmlns:a16="http://schemas.microsoft.com/office/drawing/2014/main" id="{6BC254AA-7FE0-200C-FCE5-43A6BE3251AB}"/>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FC03B336-FE63-3B5D-0867-10F4020FE966}"/>
              </a:ext>
            </a:extLst>
          </p:cNvPr>
          <p:cNvSpPr>
            <a:spLocks noGrp="1"/>
          </p:cNvSpPr>
          <p:nvPr>
            <p:ph type="sldNum" sz="quarter" idx="16"/>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36262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69AA8-F260-814E-8CAE-0885CD16F63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6E1FABA2-FABA-3440-A94D-5A89C703D9C7}"/>
              </a:ext>
            </a:extLst>
          </p:cNvPr>
          <p:cNvSpPr>
            <a:spLocks noGrp="1"/>
          </p:cNvSpPr>
          <p:nvPr>
            <p:ph type="body" sz="quarter" idx="12" hasCustomPrompt="1"/>
          </p:nvPr>
        </p:nvSpPr>
        <p:spPr>
          <a:xfrm>
            <a:off x="457200" y="702135"/>
            <a:ext cx="10896600" cy="517065"/>
          </a:xfrm>
        </p:spPr>
        <p:txBody>
          <a:bodyPr bIns="0" anchor="b" anchorCtr="0"/>
          <a:lstStyle>
            <a:lvl1pPr marL="0" indent="0">
              <a:buNone/>
              <a:defRPr sz="3400" b="1"/>
            </a:lvl1pPr>
          </a:lstStyle>
          <a:p>
            <a:pPr lvl="0"/>
            <a:r>
              <a:rPr lang="en-US"/>
              <a:t>Insert slide title</a:t>
            </a:r>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B3309864-AA76-5429-6BEF-525480F77747}"/>
              </a:ext>
            </a:extLst>
          </p:cNvPr>
          <p:cNvSpPr>
            <a:spLocks noGrp="1"/>
          </p:cNvSpPr>
          <p:nvPr>
            <p:ph type="ftr" sz="quarter" idx="16"/>
          </p:nvPr>
        </p:nvSpPr>
        <p:spPr/>
        <p:txBody>
          <a:bodyPr/>
          <a:lstStyle/>
          <a:p>
            <a:endParaRPr lang="en-US"/>
          </a:p>
        </p:txBody>
      </p:sp>
      <p:sp>
        <p:nvSpPr>
          <p:cNvPr id="3" name="Slide Number Placeholder 2">
            <a:extLst>
              <a:ext uri="{FF2B5EF4-FFF2-40B4-BE49-F238E27FC236}">
                <a16:creationId xmlns:a16="http://schemas.microsoft.com/office/drawing/2014/main" id="{B9353C13-A391-7D12-A8D0-2032A3465C85}"/>
              </a:ext>
            </a:extLst>
          </p:cNvPr>
          <p:cNvSpPr>
            <a:spLocks noGrp="1"/>
          </p:cNvSpPr>
          <p:nvPr>
            <p:ph type="sldNum" sz="quarter" idx="17"/>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3635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E1FABA2-FABA-3440-A94D-5A89C703D9C7}"/>
              </a:ext>
            </a:extLst>
          </p:cNvPr>
          <p:cNvSpPr>
            <a:spLocks noGrp="1"/>
          </p:cNvSpPr>
          <p:nvPr>
            <p:ph type="body" sz="quarter" idx="12" hasCustomPrompt="1"/>
          </p:nvPr>
        </p:nvSpPr>
        <p:spPr>
          <a:xfrm>
            <a:off x="457200" y="702135"/>
            <a:ext cx="10896600" cy="517065"/>
          </a:xfrm>
        </p:spPr>
        <p:txBody>
          <a:bodyPr bIns="0" anchor="b" anchorCtr="0"/>
          <a:lstStyle>
            <a:lvl1pPr marL="0" indent="0">
              <a:buNone/>
              <a:defRPr sz="3400" b="1"/>
            </a:lvl1pPr>
          </a:lstStyle>
          <a:p>
            <a:pPr lvl="0"/>
            <a:r>
              <a:rPr lang="en-US"/>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a:t>chart</a:t>
            </a:r>
          </a:p>
        </p:txBody>
      </p:sp>
      <p:sp>
        <p:nvSpPr>
          <p:cNvPr id="2" name="Footer Placeholder 1">
            <a:extLst>
              <a:ext uri="{FF2B5EF4-FFF2-40B4-BE49-F238E27FC236}">
                <a16:creationId xmlns:a16="http://schemas.microsoft.com/office/drawing/2014/main" id="{8652B768-C6B0-E4B5-C706-0DE13C9B08BC}"/>
              </a:ext>
            </a:extLst>
          </p:cNvPr>
          <p:cNvSpPr>
            <a:spLocks noGrp="1"/>
          </p:cNvSpPr>
          <p:nvPr>
            <p:ph type="ftr" sz="quarter" idx="15"/>
          </p:nvPr>
        </p:nvSpPr>
        <p:spPr/>
        <p:txBody>
          <a:bodyPr/>
          <a:lstStyle/>
          <a:p>
            <a:endParaRPr lang="en-US"/>
          </a:p>
        </p:txBody>
      </p:sp>
      <p:sp>
        <p:nvSpPr>
          <p:cNvPr id="3" name="Slide Number Placeholder 2">
            <a:extLst>
              <a:ext uri="{FF2B5EF4-FFF2-40B4-BE49-F238E27FC236}">
                <a16:creationId xmlns:a16="http://schemas.microsoft.com/office/drawing/2014/main" id="{3AC8C8D2-07F4-19A3-C860-690B709B3583}"/>
              </a:ext>
            </a:extLst>
          </p:cNvPr>
          <p:cNvSpPr>
            <a:spLocks noGrp="1"/>
          </p:cNvSpPr>
          <p:nvPr>
            <p:ph type="sldNum" sz="quarter" idx="16"/>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190273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a:t>chart</a:t>
            </a:r>
          </a:p>
        </p:txBody>
      </p:sp>
      <p:sp>
        <p:nvSpPr>
          <p:cNvPr id="14" name="Text Placeholder 10">
            <a:extLst>
              <a:ext uri="{FF2B5EF4-FFF2-40B4-BE49-F238E27FC236}">
                <a16:creationId xmlns:a16="http://schemas.microsoft.com/office/drawing/2014/main" id="{1AAC151D-07AB-FC47-91C2-71EF7D893F83}"/>
              </a:ext>
            </a:extLst>
          </p:cNvPr>
          <p:cNvSpPr>
            <a:spLocks noGrp="1"/>
          </p:cNvSpPr>
          <p:nvPr>
            <p:ph type="body" sz="quarter" idx="15" hasCustomPrompt="1"/>
          </p:nvPr>
        </p:nvSpPr>
        <p:spPr>
          <a:xfrm>
            <a:off x="457200" y="702135"/>
            <a:ext cx="10896600" cy="517065"/>
          </a:xfrm>
        </p:spPr>
        <p:txBody>
          <a:bodyPr bIns="0" anchor="b" anchorCtr="0"/>
          <a:lstStyle>
            <a:lvl1pPr marL="0" indent="0">
              <a:buNone/>
              <a:defRPr sz="3400" b="1"/>
            </a:lvl1pPr>
          </a:lstStyle>
          <a:p>
            <a:pPr lvl="0"/>
            <a:r>
              <a:rPr lang="en-US"/>
              <a:t>Insert slide title</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2" name="Footer Placeholder 1">
            <a:extLst>
              <a:ext uri="{FF2B5EF4-FFF2-40B4-BE49-F238E27FC236}">
                <a16:creationId xmlns:a16="http://schemas.microsoft.com/office/drawing/2014/main" id="{81270F2A-3C2A-DE4D-1411-F1F7837D0F93}"/>
              </a:ext>
            </a:extLst>
          </p:cNvPr>
          <p:cNvSpPr>
            <a:spLocks noGrp="1"/>
          </p:cNvSpPr>
          <p:nvPr>
            <p:ph type="ftr" sz="quarter" idx="18"/>
          </p:nvPr>
        </p:nvSpPr>
        <p:spPr/>
        <p:txBody>
          <a:bodyPr/>
          <a:lstStyle/>
          <a:p>
            <a:endParaRPr lang="en-US"/>
          </a:p>
        </p:txBody>
      </p:sp>
      <p:sp>
        <p:nvSpPr>
          <p:cNvPr id="3" name="Slide Number Placeholder 2">
            <a:extLst>
              <a:ext uri="{FF2B5EF4-FFF2-40B4-BE49-F238E27FC236}">
                <a16:creationId xmlns:a16="http://schemas.microsoft.com/office/drawing/2014/main" id="{B6EC472F-1765-EE55-A5F9-A0B64891EB83}"/>
              </a:ext>
            </a:extLst>
          </p:cNvPr>
          <p:cNvSpPr>
            <a:spLocks noGrp="1"/>
          </p:cNvSpPr>
          <p:nvPr>
            <p:ph type="sldNum" sz="quarter" idx="19"/>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168639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a:t>Insert table	</a:t>
            </a:r>
          </a:p>
        </p:txBody>
      </p:sp>
      <p:sp>
        <p:nvSpPr>
          <p:cNvPr id="8" name="Text Placeholder 10">
            <a:extLst>
              <a:ext uri="{FF2B5EF4-FFF2-40B4-BE49-F238E27FC236}">
                <a16:creationId xmlns:a16="http://schemas.microsoft.com/office/drawing/2014/main" id="{2287AC25-0100-3142-B34F-E0142B8FC65E}"/>
              </a:ext>
            </a:extLst>
          </p:cNvPr>
          <p:cNvSpPr>
            <a:spLocks noGrp="1"/>
          </p:cNvSpPr>
          <p:nvPr>
            <p:ph type="body" sz="quarter" idx="14" hasCustomPrompt="1"/>
          </p:nvPr>
        </p:nvSpPr>
        <p:spPr>
          <a:xfrm>
            <a:off x="457200" y="702135"/>
            <a:ext cx="10896600" cy="517065"/>
          </a:xfrm>
        </p:spPr>
        <p:txBody>
          <a:bodyPr bIns="0" anchor="b" anchorCtr="0"/>
          <a:lstStyle>
            <a:lvl1pPr marL="0" indent="0">
              <a:buNone/>
              <a:defRPr sz="3400" b="1"/>
            </a:lvl1pPr>
          </a:lstStyle>
          <a:p>
            <a:pPr lvl="0"/>
            <a:r>
              <a:rPr lang="en-US"/>
              <a:t>Insert slide title</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2" name="Footer Placeholder 1">
            <a:extLst>
              <a:ext uri="{FF2B5EF4-FFF2-40B4-BE49-F238E27FC236}">
                <a16:creationId xmlns:a16="http://schemas.microsoft.com/office/drawing/2014/main" id="{0A103C49-DC12-7CB0-EDE0-E1194B6E0B81}"/>
              </a:ext>
            </a:extLst>
          </p:cNvPr>
          <p:cNvSpPr>
            <a:spLocks noGrp="1"/>
          </p:cNvSpPr>
          <p:nvPr>
            <p:ph type="ftr" sz="quarter" idx="17"/>
          </p:nvPr>
        </p:nvSpPr>
        <p:spPr/>
        <p:txBody>
          <a:bodyPr/>
          <a:lstStyle/>
          <a:p>
            <a:endParaRPr lang="en-US"/>
          </a:p>
        </p:txBody>
      </p:sp>
      <p:sp>
        <p:nvSpPr>
          <p:cNvPr id="3" name="Slide Number Placeholder 2">
            <a:extLst>
              <a:ext uri="{FF2B5EF4-FFF2-40B4-BE49-F238E27FC236}">
                <a16:creationId xmlns:a16="http://schemas.microsoft.com/office/drawing/2014/main" id="{A9665C81-D375-98F5-B21B-13E2132EAE87}"/>
              </a:ext>
            </a:extLst>
          </p:cNvPr>
          <p:cNvSpPr>
            <a:spLocks noGrp="1"/>
          </p:cNvSpPr>
          <p:nvPr>
            <p:ph type="sldNum" sz="quarter" idx="18"/>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21192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Shape&#10;&#10;Description automatically generated">
            <a:extLst>
              <a:ext uri="{FF2B5EF4-FFF2-40B4-BE49-F238E27FC236}">
                <a16:creationId xmlns:a16="http://schemas.microsoft.com/office/drawing/2014/main" id="{5D868577-B206-C94D-AA90-90C71CB8AC7C}"/>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5E03CA24-9885-1040-8F44-442885BF8E24}"/>
              </a:ext>
            </a:extLst>
          </p:cNvPr>
          <p:cNvSpPr>
            <a:spLocks noGrp="1"/>
          </p:cNvSpPr>
          <p:nvPr>
            <p:ph type="body" sz="quarter" idx="10" hasCustomPrompt="1"/>
          </p:nvPr>
        </p:nvSpPr>
        <p:spPr>
          <a:xfrm>
            <a:off x="965200" y="3128918"/>
            <a:ext cx="9080500" cy="600164"/>
          </a:xfrm>
        </p:spPr>
        <p:txBody>
          <a:bodyPr bIns="0" anchor="ctr" anchorCtr="0"/>
          <a:lstStyle>
            <a:lvl1pPr marL="0" indent="0">
              <a:buNone/>
              <a:defRPr sz="4000" b="1">
                <a:solidFill>
                  <a:schemeClr val="bg1"/>
                </a:solidFill>
              </a:defRPr>
            </a:lvl1pPr>
          </a:lstStyle>
          <a:p>
            <a:pPr lvl="0"/>
            <a:r>
              <a:rPr lang="en-US"/>
              <a:t>Insert section header</a:t>
            </a:r>
          </a:p>
        </p:txBody>
      </p:sp>
      <p:sp>
        <p:nvSpPr>
          <p:cNvPr id="2" name="Footer Placeholder 1">
            <a:extLst>
              <a:ext uri="{FF2B5EF4-FFF2-40B4-BE49-F238E27FC236}">
                <a16:creationId xmlns:a16="http://schemas.microsoft.com/office/drawing/2014/main" id="{8F94FF6A-C621-7ECF-585F-2CF3BFE1E3CC}"/>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C50313E-A941-843C-5744-89EEF8706A54}"/>
              </a:ext>
            </a:extLst>
          </p:cNvPr>
          <p:cNvSpPr>
            <a:spLocks noGrp="1"/>
          </p:cNvSpPr>
          <p:nvPr>
            <p:ph type="sldNum" sz="quarter" idx="12"/>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28924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endParaRPr lang="en-US"/>
          </a:p>
        </p:txBody>
      </p:sp>
      <p:sp>
        <p:nvSpPr>
          <p:cNvPr id="3" name="Slide Number Placeholder 2">
            <a:extLst>
              <a:ext uri="{FF2B5EF4-FFF2-40B4-BE49-F238E27FC236}">
                <a16:creationId xmlns:a16="http://schemas.microsoft.com/office/drawing/2014/main" id="{D8ACC0C6-EF0E-483D-D68C-5076E88DA36B}"/>
              </a:ext>
            </a:extLst>
          </p:cNvPr>
          <p:cNvSpPr>
            <a:spLocks noGrp="1"/>
          </p:cNvSpPr>
          <p:nvPr>
            <p:ph type="sldNum" sz="quarter" idx="11"/>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14203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endParaRPr lang="en-US"/>
          </a:p>
        </p:txBody>
      </p:sp>
      <p:sp>
        <p:nvSpPr>
          <p:cNvPr id="2" name="Slide Number Placeholder 1">
            <a:extLst>
              <a:ext uri="{FF2B5EF4-FFF2-40B4-BE49-F238E27FC236}">
                <a16:creationId xmlns:a16="http://schemas.microsoft.com/office/drawing/2014/main" id="{9F2F8442-B40E-556C-0DE9-238B7FC7EA42}"/>
              </a:ext>
            </a:extLst>
          </p:cNvPr>
          <p:cNvSpPr>
            <a:spLocks noGrp="1"/>
          </p:cNvSpPr>
          <p:nvPr>
            <p:ph type="sldNum" sz="quarter" idx="11"/>
          </p:nvPr>
        </p:nvSpPr>
        <p:spPr/>
        <p:txBody>
          <a:bodyPr/>
          <a:lstStyle/>
          <a:p>
            <a:fld id="{7A9A1B46-C36E-4BE7-90BE-9153A4BA1E45}" type="slidenum">
              <a:rPr lang="en-US" smtClean="0"/>
              <a:pPr/>
              <a:t>‹#›</a:t>
            </a:fld>
            <a:endParaRPr lang="en-US"/>
          </a:p>
        </p:txBody>
      </p:sp>
    </p:spTree>
    <p:extLst>
      <p:ext uri="{BB962C8B-B14F-4D97-AF65-F5344CB8AC3E}">
        <p14:creationId xmlns:p14="http://schemas.microsoft.com/office/powerpoint/2010/main" val="6495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97356"/>
            <a:ext cx="10896600" cy="600164"/>
          </a:xfrm>
          <a:prstGeom prst="rect">
            <a:avLst/>
          </a:prstGeom>
        </p:spPr>
        <p:txBody>
          <a:bodyPr vert="horz" wrap="square" lIns="0" tIns="45720" rIns="91440" bIns="0" rtlCol="0" anchor="b" anchorCtr="0">
            <a:spAutoFit/>
          </a:bodyPr>
          <a:lstStyle/>
          <a:p>
            <a:r>
              <a:rPr lang="en-US"/>
              <a:t>Click to edit Master title style</a:t>
            </a:r>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Arial" panose="020B0604020202020204" pitchFamily="34" charset="0"/>
                <a:cs typeface="Arial" panose="020B0604020202020204" pitchFamily="34" charset="0"/>
              </a:defRPr>
            </a:lvl1pPr>
          </a:lstStyle>
          <a:p>
            <a:endParaRPr lang="en-US"/>
          </a:p>
        </p:txBody>
      </p:sp>
      <p:sp>
        <p:nvSpPr>
          <p:cNvPr id="7" name="Rectangle 6">
            <a:extLst>
              <a:ext uri="{FF2B5EF4-FFF2-40B4-BE49-F238E27FC236}">
                <a16:creationId xmlns:a16="http://schemas.microsoft.com/office/drawing/2014/main" id="{B60EB5E6-54D5-9945-8BFD-BD46E279442E}"/>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10;&#10;Description automatically generat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
        <p:nvSpPr>
          <p:cNvPr id="4" name="Slide Number Placeholder 3">
            <a:extLst>
              <a:ext uri="{FF2B5EF4-FFF2-40B4-BE49-F238E27FC236}">
                <a16:creationId xmlns:a16="http://schemas.microsoft.com/office/drawing/2014/main" id="{1E5ED41B-9841-6DE3-83E0-9C1224F1FF85}"/>
              </a:ext>
            </a:extLst>
          </p:cNvPr>
          <p:cNvSpPr>
            <a:spLocks noGrp="1"/>
          </p:cNvSpPr>
          <p:nvPr>
            <p:ph type="sldNum" sz="quarter" idx="4"/>
          </p:nvPr>
        </p:nvSpPr>
        <p:spPr>
          <a:xfrm>
            <a:off x="11647553" y="6453212"/>
            <a:ext cx="513381" cy="365125"/>
          </a:xfrm>
          <a:prstGeom prst="rect">
            <a:avLst/>
          </a:prstGeom>
        </p:spPr>
        <p:txBody>
          <a:bodyPr vert="horz" lIns="91440" tIns="45720" rIns="91440" bIns="45720" rtlCol="0" anchor="ctr"/>
          <a:lstStyle>
            <a:lvl1pPr algn="r">
              <a:defRPr sz="1600">
                <a:solidFill>
                  <a:schemeClr val="bg1"/>
                </a:solidFill>
              </a:defRPr>
            </a:lvl1pPr>
          </a:lstStyle>
          <a:p>
            <a:fld id="{7A9A1B46-C36E-4BE7-90BE-9153A4BA1E45}" type="slidenum">
              <a:rPr lang="en-US" smtClean="0"/>
              <a:pPr/>
              <a:t>‹#›</a:t>
            </a:fld>
            <a:endParaRPr lang="en-US"/>
          </a:p>
        </p:txBody>
      </p:sp>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72" r:id="rId5"/>
    <p:sldLayoutId id="2147483673" r:id="rId6"/>
    <p:sldLayoutId id="2147483663" r:id="rId7"/>
    <p:sldLayoutId id="2147483666" r:id="rId8"/>
    <p:sldLayoutId id="2147483667" r:id="rId9"/>
    <p:sldLayoutId id="2147483677" r:id="rId10"/>
    <p:sldLayoutId id="2147483678" r:id="rId11"/>
  </p:sldLayoutIdLst>
  <p:hf hdr="0" ftr="0" dt="0"/>
  <p:txStyles>
    <p:titleStyle>
      <a:lvl1pPr algn="l" defTabSz="914400" rtl="0" eaLnBrk="1" latinLnBrk="0" hangingPunct="1">
        <a:lnSpc>
          <a:spcPct val="90000"/>
        </a:lnSpc>
        <a:spcBef>
          <a:spcPct val="0"/>
        </a:spcBef>
        <a:buNone/>
        <a:defRPr sz="4000" b="1" i="0" kern="1200">
          <a:solidFill>
            <a:schemeClr val="tx1">
              <a:lumMod val="90000"/>
              <a:lumOff val="1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orient="horz" pos="4248" userDrawn="1">
          <p15:clr>
            <a:srgbClr val="F26B43"/>
          </p15:clr>
        </p15:guide>
        <p15:guide id="5" pos="288" userDrawn="1">
          <p15:clr>
            <a:srgbClr val="F26B43"/>
          </p15:clr>
        </p15:guide>
        <p15:guide id="6" orient="horz" pos="768" userDrawn="1">
          <p15:clr>
            <a:srgbClr val="F26B43"/>
          </p15:clr>
        </p15:guide>
        <p15:guide id="7" orient="horz" pos="960" userDrawn="1">
          <p15:clr>
            <a:srgbClr val="F26B43"/>
          </p15:clr>
        </p15:guide>
        <p15:guide id="8" orient="horz" pos="1152" userDrawn="1">
          <p15:clr>
            <a:srgbClr val="F26B43"/>
          </p15:clr>
        </p15:guide>
        <p15:guide id="9" orient="horz" pos="3888" userDrawn="1">
          <p15:clr>
            <a:srgbClr val="F26B43"/>
          </p15:clr>
        </p15:guide>
        <p15:guide id="10" pos="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3.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99B30E-E238-9FCF-2029-6B421BF9223D}"/>
              </a:ext>
            </a:extLst>
          </p:cNvPr>
          <p:cNvSpPr>
            <a:spLocks noGrp="1"/>
          </p:cNvSpPr>
          <p:nvPr>
            <p:ph type="body" sz="quarter" idx="10"/>
          </p:nvPr>
        </p:nvSpPr>
        <p:spPr>
          <a:xfrm>
            <a:off x="457200" y="1320968"/>
            <a:ext cx="8392602" cy="1708160"/>
          </a:xfrm>
        </p:spPr>
        <p:txBody>
          <a:bodyPr/>
          <a:lstStyle/>
          <a:p>
            <a:r>
              <a:rPr lang="en-US"/>
              <a:t>COMPAQT: Compressed Waveform Memory Architecture for Scalable Qubit Control</a:t>
            </a:r>
          </a:p>
        </p:txBody>
      </p:sp>
      <p:sp>
        <p:nvSpPr>
          <p:cNvPr id="3" name="Text Placeholder 2">
            <a:extLst>
              <a:ext uri="{FF2B5EF4-FFF2-40B4-BE49-F238E27FC236}">
                <a16:creationId xmlns:a16="http://schemas.microsoft.com/office/drawing/2014/main" id="{D6587D4D-B714-7F61-D755-8D29317BBF07}"/>
              </a:ext>
            </a:extLst>
          </p:cNvPr>
          <p:cNvSpPr>
            <a:spLocks noGrp="1"/>
          </p:cNvSpPr>
          <p:nvPr>
            <p:ph type="body" sz="quarter" idx="11"/>
          </p:nvPr>
        </p:nvSpPr>
        <p:spPr>
          <a:xfrm>
            <a:off x="457200" y="6038406"/>
            <a:ext cx="1997765" cy="480131"/>
          </a:xfrm>
        </p:spPr>
        <p:txBody>
          <a:bodyPr/>
          <a:lstStyle/>
          <a:p>
            <a:r>
              <a:rPr lang="en-US" sz="2800"/>
              <a:t>MICRO 55</a:t>
            </a:r>
          </a:p>
        </p:txBody>
      </p:sp>
      <p:sp>
        <p:nvSpPr>
          <p:cNvPr id="4" name="Text Placeholder 3">
            <a:extLst>
              <a:ext uri="{FF2B5EF4-FFF2-40B4-BE49-F238E27FC236}">
                <a16:creationId xmlns:a16="http://schemas.microsoft.com/office/drawing/2014/main" id="{94233C4C-46D8-67F5-BB2D-BA54E3CC44AA}"/>
              </a:ext>
            </a:extLst>
          </p:cNvPr>
          <p:cNvSpPr>
            <a:spLocks noGrp="1"/>
          </p:cNvSpPr>
          <p:nvPr>
            <p:ph type="body" sz="quarter" idx="12"/>
          </p:nvPr>
        </p:nvSpPr>
        <p:spPr>
          <a:xfrm>
            <a:off x="457200" y="3583763"/>
            <a:ext cx="7530353" cy="950004"/>
          </a:xfrm>
        </p:spPr>
        <p:txBody>
          <a:bodyPr/>
          <a:lstStyle/>
          <a:p>
            <a:r>
              <a:rPr lang="en-US" sz="2800">
                <a:solidFill>
                  <a:schemeClr val="tx1">
                    <a:lumMod val="10000"/>
                    <a:lumOff val="90000"/>
                  </a:schemeClr>
                </a:solidFill>
              </a:rPr>
              <a:t>Satvik Maurya, Swamit Tannu</a:t>
            </a:r>
          </a:p>
          <a:p>
            <a:r>
              <a:rPr lang="en-US" sz="2800">
                <a:solidFill>
                  <a:schemeClr val="tx1">
                    <a:lumMod val="10000"/>
                    <a:lumOff val="90000"/>
                  </a:schemeClr>
                </a:solidFill>
              </a:rPr>
              <a:t>University of Wisconsin-Madison</a:t>
            </a:r>
          </a:p>
        </p:txBody>
      </p:sp>
    </p:spTree>
    <p:extLst>
      <p:ext uri="{BB962C8B-B14F-4D97-AF65-F5344CB8AC3E}">
        <p14:creationId xmlns:p14="http://schemas.microsoft.com/office/powerpoint/2010/main" val="30203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0C5E78B-762A-4E29-B07F-F7827D619C5E}"/>
              </a:ext>
            </a:extLst>
          </p:cNvPr>
          <p:cNvSpPr>
            <a:spLocks noGrp="1"/>
          </p:cNvSpPr>
          <p:nvPr>
            <p:ph type="body" sz="quarter" idx="12"/>
          </p:nvPr>
        </p:nvSpPr>
        <p:spPr>
          <a:xfrm>
            <a:off x="457200" y="619036"/>
            <a:ext cx="10896600" cy="600164"/>
          </a:xfrm>
        </p:spPr>
        <p:txBody>
          <a:bodyPr/>
          <a:lstStyle/>
          <a:p>
            <a:r>
              <a:rPr lang="en-US"/>
              <a:t>Compressed waveform memory architecture</a:t>
            </a:r>
          </a:p>
        </p:txBody>
      </p:sp>
      <p:sp>
        <p:nvSpPr>
          <p:cNvPr id="2" name="Slide Number Placeholder 1">
            <a:extLst>
              <a:ext uri="{FF2B5EF4-FFF2-40B4-BE49-F238E27FC236}">
                <a16:creationId xmlns:a16="http://schemas.microsoft.com/office/drawing/2014/main" id="{6A5E8DF4-B387-E1F0-98FE-15A1EF269CD7}"/>
              </a:ext>
            </a:extLst>
          </p:cNvPr>
          <p:cNvSpPr>
            <a:spLocks noGrp="1"/>
          </p:cNvSpPr>
          <p:nvPr>
            <p:ph type="sldNum" sz="quarter" idx="16"/>
          </p:nvPr>
        </p:nvSpPr>
        <p:spPr/>
        <p:txBody>
          <a:bodyPr/>
          <a:lstStyle/>
          <a:p>
            <a:fld id="{7A9A1B46-C36E-4BE7-90BE-9153A4BA1E45}" type="slidenum">
              <a:rPr lang="en-US" smtClean="0"/>
              <a:pPr/>
              <a:t>10</a:t>
            </a:fld>
            <a:endParaRPr lang="en-US"/>
          </a:p>
        </p:txBody>
      </p:sp>
      <p:pic>
        <p:nvPicPr>
          <p:cNvPr id="7" name="Picture 6">
            <a:extLst>
              <a:ext uri="{FF2B5EF4-FFF2-40B4-BE49-F238E27FC236}">
                <a16:creationId xmlns:a16="http://schemas.microsoft.com/office/drawing/2014/main" id="{C04FED01-FDF9-7EBC-644A-9161E121AFE1}"/>
              </a:ext>
            </a:extLst>
          </p:cNvPr>
          <p:cNvPicPr>
            <a:picLocks noChangeAspect="1"/>
          </p:cNvPicPr>
          <p:nvPr/>
        </p:nvPicPr>
        <p:blipFill>
          <a:blip r:embed="rId3"/>
          <a:stretch>
            <a:fillRect/>
          </a:stretch>
        </p:blipFill>
        <p:spPr>
          <a:xfrm>
            <a:off x="204264" y="1789200"/>
            <a:ext cx="5891736" cy="4664012"/>
          </a:xfrm>
          <a:prstGeom prst="rect">
            <a:avLst/>
          </a:prstGeom>
        </p:spPr>
      </p:pic>
      <p:sp>
        <p:nvSpPr>
          <p:cNvPr id="8" name="Rectangle: Rounded Corners 7">
            <a:extLst>
              <a:ext uri="{FF2B5EF4-FFF2-40B4-BE49-F238E27FC236}">
                <a16:creationId xmlns:a16="http://schemas.microsoft.com/office/drawing/2014/main" id="{3D83B6B9-EF47-3AE2-9A5E-C071C1D57252}"/>
              </a:ext>
            </a:extLst>
          </p:cNvPr>
          <p:cNvSpPr/>
          <p:nvPr/>
        </p:nvSpPr>
        <p:spPr>
          <a:xfrm>
            <a:off x="7172181" y="2117350"/>
            <a:ext cx="3399185" cy="983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High compression ratio</a:t>
            </a:r>
          </a:p>
        </p:txBody>
      </p:sp>
      <p:sp>
        <p:nvSpPr>
          <p:cNvPr id="9" name="Rectangle: Rounded Corners 8">
            <a:extLst>
              <a:ext uri="{FF2B5EF4-FFF2-40B4-BE49-F238E27FC236}">
                <a16:creationId xmlns:a16="http://schemas.microsoft.com/office/drawing/2014/main" id="{9534257D-E8FC-0035-D911-C455EF5E4189}"/>
              </a:ext>
            </a:extLst>
          </p:cNvPr>
          <p:cNvSpPr/>
          <p:nvPr/>
        </p:nvSpPr>
        <p:spPr>
          <a:xfrm>
            <a:off x="7172183" y="3429317"/>
            <a:ext cx="3399184" cy="983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Low hardware cost</a:t>
            </a:r>
          </a:p>
        </p:txBody>
      </p:sp>
      <p:sp>
        <p:nvSpPr>
          <p:cNvPr id="10" name="Rectangle: Rounded Corners 9">
            <a:extLst>
              <a:ext uri="{FF2B5EF4-FFF2-40B4-BE49-F238E27FC236}">
                <a16:creationId xmlns:a16="http://schemas.microsoft.com/office/drawing/2014/main" id="{8A8FB444-D3AB-EA66-2448-C56CCD9FADFE}"/>
              </a:ext>
            </a:extLst>
          </p:cNvPr>
          <p:cNvSpPr/>
          <p:nvPr/>
        </p:nvSpPr>
        <p:spPr>
          <a:xfrm>
            <a:off x="7172183" y="4741284"/>
            <a:ext cx="3399183" cy="854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Minimum impact on fidelity</a:t>
            </a:r>
          </a:p>
        </p:txBody>
      </p:sp>
    </p:spTree>
    <p:custDataLst>
      <p:tags r:id="rId1"/>
    </p:custDataLst>
    <p:extLst>
      <p:ext uri="{BB962C8B-B14F-4D97-AF65-F5344CB8AC3E}">
        <p14:creationId xmlns:p14="http://schemas.microsoft.com/office/powerpoint/2010/main" val="414430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79F63D2-6D48-F2AE-C074-FEEFEC406A23}"/>
              </a:ext>
            </a:extLst>
          </p:cNvPr>
          <p:cNvSpPr>
            <a:spLocks noGrp="1"/>
          </p:cNvSpPr>
          <p:nvPr>
            <p:ph type="body" sz="quarter" idx="12"/>
          </p:nvPr>
        </p:nvSpPr>
        <p:spPr>
          <a:xfrm>
            <a:off x="457200" y="619036"/>
            <a:ext cx="10896600" cy="600164"/>
          </a:xfrm>
        </p:spPr>
        <p:txBody>
          <a:bodyPr/>
          <a:lstStyle/>
          <a:p>
            <a:r>
              <a:rPr lang="en-US"/>
              <a:t>Waveform compression (software)</a:t>
            </a:r>
          </a:p>
        </p:txBody>
      </p:sp>
      <p:sp>
        <p:nvSpPr>
          <p:cNvPr id="3" name="Slide Number Placeholder 2">
            <a:extLst>
              <a:ext uri="{FF2B5EF4-FFF2-40B4-BE49-F238E27FC236}">
                <a16:creationId xmlns:a16="http://schemas.microsoft.com/office/drawing/2014/main" id="{54310314-FF33-71CA-FAF9-658B5B6B7A98}"/>
              </a:ext>
            </a:extLst>
          </p:cNvPr>
          <p:cNvSpPr>
            <a:spLocks noGrp="1"/>
          </p:cNvSpPr>
          <p:nvPr>
            <p:ph type="sldNum" sz="quarter" idx="16"/>
          </p:nvPr>
        </p:nvSpPr>
        <p:spPr/>
        <p:txBody>
          <a:bodyPr/>
          <a:lstStyle/>
          <a:p>
            <a:fld id="{7A9A1B46-C36E-4BE7-90BE-9153A4BA1E45}" type="slidenum">
              <a:rPr lang="en-US" smtClean="0"/>
              <a:pPr/>
              <a:t>11</a:t>
            </a:fld>
            <a:endParaRPr lang="en-US"/>
          </a:p>
        </p:txBody>
      </p:sp>
      <p:graphicFrame>
        <p:nvGraphicFramePr>
          <p:cNvPr id="5" name="Table 8">
            <a:extLst>
              <a:ext uri="{FF2B5EF4-FFF2-40B4-BE49-F238E27FC236}">
                <a16:creationId xmlns:a16="http://schemas.microsoft.com/office/drawing/2014/main" id="{5AC9817D-8595-0066-0C95-3FA91BDC5993}"/>
              </a:ext>
            </a:extLst>
          </p:cNvPr>
          <p:cNvGraphicFramePr>
            <a:graphicFrameLocks noGrp="1"/>
          </p:cNvGraphicFramePr>
          <p:nvPr>
            <p:extLst>
              <p:ext uri="{D42A27DB-BD31-4B8C-83A1-F6EECF244321}">
                <p14:modId xmlns:p14="http://schemas.microsoft.com/office/powerpoint/2010/main" val="2965563284"/>
              </p:ext>
            </p:extLst>
          </p:nvPr>
        </p:nvGraphicFramePr>
        <p:xfrm>
          <a:off x="6003234" y="2432408"/>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extLst>
                  <a:ext uri="{0D108BD9-81ED-4DB2-BD59-A6C34878D82A}">
                    <a16:rowId xmlns:a16="http://schemas.microsoft.com/office/drawing/2014/main" val="1688184102"/>
                  </a:ext>
                </a:extLst>
              </a:tr>
            </a:tbl>
          </a:graphicData>
        </a:graphic>
      </p:graphicFrame>
      <p:cxnSp>
        <p:nvCxnSpPr>
          <p:cNvPr id="6" name="Straight Arrow Connector 5">
            <a:extLst>
              <a:ext uri="{FF2B5EF4-FFF2-40B4-BE49-F238E27FC236}">
                <a16:creationId xmlns:a16="http://schemas.microsoft.com/office/drawing/2014/main" id="{395D9595-C873-FAB3-C3E5-78F41ACAEE1D}"/>
              </a:ext>
            </a:extLst>
          </p:cNvPr>
          <p:cNvCxnSpPr>
            <a:cxnSpLocks/>
          </p:cNvCxnSpPr>
          <p:nvPr/>
        </p:nvCxnSpPr>
        <p:spPr>
          <a:xfrm>
            <a:off x="7539934" y="2803248"/>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34ECC060-7807-B90C-BF2B-FB19D4C0DC47}"/>
              </a:ext>
            </a:extLst>
          </p:cNvPr>
          <p:cNvGraphicFramePr>
            <a:graphicFrameLocks noGrp="1"/>
          </p:cNvGraphicFramePr>
          <p:nvPr>
            <p:extLst>
              <p:ext uri="{D42A27DB-BD31-4B8C-83A1-F6EECF244321}">
                <p14:modId xmlns:p14="http://schemas.microsoft.com/office/powerpoint/2010/main" val="1497908173"/>
              </p:ext>
            </p:extLst>
          </p:nvPr>
        </p:nvGraphicFramePr>
        <p:xfrm>
          <a:off x="6003234" y="3188762"/>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51735">
                  <a:extLst>
                    <a:ext uri="{9D8B030D-6E8A-4147-A177-3AD203B41FA5}">
                      <a16:colId xmlns:a16="http://schemas.microsoft.com/office/drawing/2014/main" val="319065799"/>
                    </a:ext>
                  </a:extLst>
                </a:gridCol>
                <a:gridCol w="367748">
                  <a:extLst>
                    <a:ext uri="{9D8B030D-6E8A-4147-A177-3AD203B41FA5}">
                      <a16:colId xmlns:a16="http://schemas.microsoft.com/office/drawing/2014/main" val="3459698608"/>
                    </a:ext>
                  </a:extLst>
                </a:gridCol>
                <a:gridCol w="417443">
                  <a:extLst>
                    <a:ext uri="{9D8B030D-6E8A-4147-A177-3AD203B41FA5}">
                      <a16:colId xmlns:a16="http://schemas.microsoft.com/office/drawing/2014/main" val="4020621319"/>
                    </a:ext>
                  </a:extLst>
                </a:gridCol>
                <a:gridCol w="399774">
                  <a:extLst>
                    <a:ext uri="{9D8B030D-6E8A-4147-A177-3AD203B41FA5}">
                      <a16:colId xmlns:a16="http://schemas.microsoft.com/office/drawing/2014/main" val="3232224937"/>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extLst>
                  <a:ext uri="{0D108BD9-81ED-4DB2-BD59-A6C34878D82A}">
                    <a16:rowId xmlns:a16="http://schemas.microsoft.com/office/drawing/2014/main" val="1688184102"/>
                  </a:ext>
                </a:extLst>
              </a:tr>
            </a:tbl>
          </a:graphicData>
        </a:graphic>
      </p:graphicFrame>
      <p:cxnSp>
        <p:nvCxnSpPr>
          <p:cNvPr id="9" name="Straight Connector 8">
            <a:extLst>
              <a:ext uri="{FF2B5EF4-FFF2-40B4-BE49-F238E27FC236}">
                <a16:creationId xmlns:a16="http://schemas.microsoft.com/office/drawing/2014/main" id="{B9E48468-3ACC-9CC3-8F7B-5F4675B6C18B}"/>
              </a:ext>
            </a:extLst>
          </p:cNvPr>
          <p:cNvCxnSpPr/>
          <p:nvPr/>
        </p:nvCxnSpPr>
        <p:spPr>
          <a:xfrm>
            <a:off x="7156173" y="3027014"/>
            <a:ext cx="0" cy="694336"/>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B6C478-AF4C-A0CD-CABA-B80E71DD3A8F}"/>
              </a:ext>
            </a:extLst>
          </p:cNvPr>
          <p:cNvCxnSpPr>
            <a:cxnSpLocks/>
          </p:cNvCxnSpPr>
          <p:nvPr/>
        </p:nvCxnSpPr>
        <p:spPr>
          <a:xfrm>
            <a:off x="7539382" y="3559602"/>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8">
            <a:extLst>
              <a:ext uri="{FF2B5EF4-FFF2-40B4-BE49-F238E27FC236}">
                <a16:creationId xmlns:a16="http://schemas.microsoft.com/office/drawing/2014/main" id="{90021493-CE11-EA19-1AD0-EF8CA14BBAC3}"/>
              </a:ext>
            </a:extLst>
          </p:cNvPr>
          <p:cNvGraphicFramePr>
            <a:graphicFrameLocks noGrp="1"/>
          </p:cNvGraphicFramePr>
          <p:nvPr>
            <p:extLst>
              <p:ext uri="{D42A27DB-BD31-4B8C-83A1-F6EECF244321}">
                <p14:modId xmlns:p14="http://schemas.microsoft.com/office/powerpoint/2010/main" val="2145866823"/>
              </p:ext>
            </p:extLst>
          </p:nvPr>
        </p:nvGraphicFramePr>
        <p:xfrm>
          <a:off x="6003234" y="3945116"/>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1688184102"/>
                  </a:ext>
                </a:extLst>
              </a:tr>
            </a:tbl>
          </a:graphicData>
        </a:graphic>
      </p:graphicFrame>
      <p:cxnSp>
        <p:nvCxnSpPr>
          <p:cNvPr id="12" name="Straight Arrow Connector 11">
            <a:extLst>
              <a:ext uri="{FF2B5EF4-FFF2-40B4-BE49-F238E27FC236}">
                <a16:creationId xmlns:a16="http://schemas.microsoft.com/office/drawing/2014/main" id="{44AF9244-BA3C-53C0-76AC-66C40DCC3BA6}"/>
              </a:ext>
            </a:extLst>
          </p:cNvPr>
          <p:cNvCxnSpPr>
            <a:cxnSpLocks/>
          </p:cNvCxnSpPr>
          <p:nvPr/>
        </p:nvCxnSpPr>
        <p:spPr>
          <a:xfrm>
            <a:off x="7539382" y="4315956"/>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8">
            <a:extLst>
              <a:ext uri="{FF2B5EF4-FFF2-40B4-BE49-F238E27FC236}">
                <a16:creationId xmlns:a16="http://schemas.microsoft.com/office/drawing/2014/main" id="{2BAE453E-DE3D-DC3B-9D85-73AB5D1AD81C}"/>
              </a:ext>
            </a:extLst>
          </p:cNvPr>
          <p:cNvGraphicFramePr>
            <a:graphicFrameLocks noGrp="1"/>
          </p:cNvGraphicFramePr>
          <p:nvPr>
            <p:extLst>
              <p:ext uri="{D42A27DB-BD31-4B8C-83A1-F6EECF244321}">
                <p14:modId xmlns:p14="http://schemas.microsoft.com/office/powerpoint/2010/main" val="2942986153"/>
              </p:ext>
            </p:extLst>
          </p:nvPr>
        </p:nvGraphicFramePr>
        <p:xfrm>
          <a:off x="6630503" y="4701470"/>
          <a:ext cx="1818862" cy="370840"/>
        </p:xfrm>
        <a:graphic>
          <a:graphicData uri="http://schemas.openxmlformats.org/drawingml/2006/table">
            <a:tbl>
              <a:tblPr bandRow="1">
                <a:tableStyleId>{5C22544A-7EE6-4342-B048-85BDC9FD1C3A}</a:tableStyleId>
              </a:tblPr>
              <a:tblGrid>
                <a:gridCol w="387626">
                  <a:extLst>
                    <a:ext uri="{9D8B030D-6E8A-4147-A177-3AD203B41FA5}">
                      <a16:colId xmlns:a16="http://schemas.microsoft.com/office/drawing/2014/main" val="844241840"/>
                    </a:ext>
                  </a:extLst>
                </a:gridCol>
                <a:gridCol w="377687">
                  <a:extLst>
                    <a:ext uri="{9D8B030D-6E8A-4147-A177-3AD203B41FA5}">
                      <a16:colId xmlns:a16="http://schemas.microsoft.com/office/drawing/2014/main" val="1527781636"/>
                    </a:ext>
                  </a:extLst>
                </a:gridCol>
                <a:gridCol w="407504">
                  <a:extLst>
                    <a:ext uri="{9D8B030D-6E8A-4147-A177-3AD203B41FA5}">
                      <a16:colId xmlns:a16="http://schemas.microsoft.com/office/drawing/2014/main" val="884316549"/>
                    </a:ext>
                  </a:extLst>
                </a:gridCol>
                <a:gridCol w="646045">
                  <a:extLst>
                    <a:ext uri="{9D8B030D-6E8A-4147-A177-3AD203B41FA5}">
                      <a16:colId xmlns:a16="http://schemas.microsoft.com/office/drawing/2014/main" val="3114378096"/>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CW</a:t>
                      </a:r>
                    </a:p>
                  </a:txBody>
                  <a:tcPr anchor="ctr">
                    <a:solidFill>
                      <a:srgbClr val="5276DC"/>
                    </a:solidFill>
                  </a:tcPr>
                </a:tc>
                <a:extLst>
                  <a:ext uri="{0D108BD9-81ED-4DB2-BD59-A6C34878D82A}">
                    <a16:rowId xmlns:a16="http://schemas.microsoft.com/office/drawing/2014/main" val="1688184102"/>
                  </a:ext>
                </a:extLst>
              </a:tr>
            </a:tbl>
          </a:graphicData>
        </a:graphic>
      </p:graphicFrame>
      <p:sp>
        <p:nvSpPr>
          <p:cNvPr id="14" name="TextBox 13">
            <a:extLst>
              <a:ext uri="{FF2B5EF4-FFF2-40B4-BE49-F238E27FC236}">
                <a16:creationId xmlns:a16="http://schemas.microsoft.com/office/drawing/2014/main" id="{26E1FF85-D657-2A78-8621-3DC93DA1930A}"/>
              </a:ext>
            </a:extLst>
          </p:cNvPr>
          <p:cNvSpPr txBox="1"/>
          <p:nvPr/>
        </p:nvSpPr>
        <p:spPr>
          <a:xfrm>
            <a:off x="6453534" y="1910777"/>
            <a:ext cx="2171696" cy="461665"/>
          </a:xfrm>
          <a:prstGeom prst="rect">
            <a:avLst/>
          </a:prstGeom>
          <a:noFill/>
        </p:spPr>
        <p:txBody>
          <a:bodyPr wrap="square" rtlCol="0">
            <a:spAutoFit/>
          </a:bodyPr>
          <a:lstStyle/>
          <a:p>
            <a:r>
              <a:rPr lang="en-US" sz="2400"/>
              <a:t>Input waveform</a:t>
            </a:r>
          </a:p>
        </p:txBody>
      </p:sp>
      <p:sp>
        <p:nvSpPr>
          <p:cNvPr id="15" name="TextBox 14">
            <a:extLst>
              <a:ext uri="{FF2B5EF4-FFF2-40B4-BE49-F238E27FC236}">
                <a16:creationId xmlns:a16="http://schemas.microsoft.com/office/drawing/2014/main" id="{169FF2E4-3909-1B62-9950-EE9D4DDB867C}"/>
              </a:ext>
            </a:extLst>
          </p:cNvPr>
          <p:cNvSpPr txBox="1"/>
          <p:nvPr/>
        </p:nvSpPr>
        <p:spPr>
          <a:xfrm>
            <a:off x="9073876" y="2721780"/>
            <a:ext cx="686346" cy="400110"/>
          </a:xfrm>
          <a:prstGeom prst="rect">
            <a:avLst/>
          </a:prstGeom>
          <a:noFill/>
        </p:spPr>
        <p:txBody>
          <a:bodyPr wrap="square" rtlCol="0">
            <a:spAutoFit/>
          </a:bodyPr>
          <a:lstStyle/>
          <a:p>
            <a:r>
              <a:rPr lang="en-US" sz="2000"/>
              <a:t>DCT</a:t>
            </a:r>
          </a:p>
        </p:txBody>
      </p:sp>
      <p:sp>
        <p:nvSpPr>
          <p:cNvPr id="16" name="TextBox 15">
            <a:extLst>
              <a:ext uri="{FF2B5EF4-FFF2-40B4-BE49-F238E27FC236}">
                <a16:creationId xmlns:a16="http://schemas.microsoft.com/office/drawing/2014/main" id="{2976D50C-A936-E9A2-98A4-A2AD8B64E788}"/>
              </a:ext>
            </a:extLst>
          </p:cNvPr>
          <p:cNvSpPr txBox="1"/>
          <p:nvPr/>
        </p:nvSpPr>
        <p:spPr>
          <a:xfrm>
            <a:off x="9073323" y="3388042"/>
            <a:ext cx="2280476" cy="707886"/>
          </a:xfrm>
          <a:prstGeom prst="rect">
            <a:avLst/>
          </a:prstGeom>
          <a:noFill/>
        </p:spPr>
        <p:txBody>
          <a:bodyPr wrap="square" rtlCol="0">
            <a:spAutoFit/>
          </a:bodyPr>
          <a:lstStyle/>
          <a:p>
            <a:r>
              <a:rPr lang="en-US" sz="2000"/>
              <a:t>Thresholding</a:t>
            </a:r>
          </a:p>
          <a:p>
            <a:r>
              <a:rPr lang="en-US" sz="2000" b="1"/>
              <a:t>Lossy compression!</a:t>
            </a:r>
          </a:p>
        </p:txBody>
      </p:sp>
      <p:sp>
        <p:nvSpPr>
          <p:cNvPr id="17" name="TextBox 16">
            <a:extLst>
              <a:ext uri="{FF2B5EF4-FFF2-40B4-BE49-F238E27FC236}">
                <a16:creationId xmlns:a16="http://schemas.microsoft.com/office/drawing/2014/main" id="{9E1AFDE7-FBCE-0471-9BE8-1CA24CC657B0}"/>
              </a:ext>
            </a:extLst>
          </p:cNvPr>
          <p:cNvSpPr txBox="1"/>
          <p:nvPr/>
        </p:nvSpPr>
        <p:spPr>
          <a:xfrm>
            <a:off x="9073323" y="4272563"/>
            <a:ext cx="2702058" cy="400110"/>
          </a:xfrm>
          <a:prstGeom prst="rect">
            <a:avLst/>
          </a:prstGeom>
          <a:noFill/>
        </p:spPr>
        <p:txBody>
          <a:bodyPr wrap="square" rtlCol="0">
            <a:spAutoFit/>
          </a:bodyPr>
          <a:lstStyle/>
          <a:p>
            <a:r>
              <a:rPr lang="en-US" sz="2000"/>
              <a:t>Run-length encode(RLE)</a:t>
            </a:r>
          </a:p>
        </p:txBody>
      </p:sp>
      <p:sp>
        <p:nvSpPr>
          <p:cNvPr id="19" name="Rectangle: Rounded Corners 18">
            <a:extLst>
              <a:ext uri="{FF2B5EF4-FFF2-40B4-BE49-F238E27FC236}">
                <a16:creationId xmlns:a16="http://schemas.microsoft.com/office/drawing/2014/main" id="{E4C32430-A78A-C10F-43DD-5F6CC4A8B382}"/>
              </a:ext>
            </a:extLst>
          </p:cNvPr>
          <p:cNvSpPr/>
          <p:nvPr/>
        </p:nvSpPr>
        <p:spPr>
          <a:xfrm>
            <a:off x="1580042" y="2067640"/>
            <a:ext cx="2529783" cy="729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Divide waveform into windows</a:t>
            </a:r>
          </a:p>
        </p:txBody>
      </p:sp>
      <p:sp>
        <p:nvSpPr>
          <p:cNvPr id="20" name="Rectangle: Rounded Corners 19">
            <a:extLst>
              <a:ext uri="{FF2B5EF4-FFF2-40B4-BE49-F238E27FC236}">
                <a16:creationId xmlns:a16="http://schemas.microsoft.com/office/drawing/2014/main" id="{68BD77BF-5BA7-CB1D-C890-39EC7B90A30D}"/>
              </a:ext>
            </a:extLst>
          </p:cNvPr>
          <p:cNvSpPr/>
          <p:nvPr/>
        </p:nvSpPr>
        <p:spPr>
          <a:xfrm>
            <a:off x="1161258" y="2479256"/>
            <a:ext cx="3367349" cy="1080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Use discrete cosine transform to transform waveform samples </a:t>
            </a:r>
          </a:p>
        </p:txBody>
      </p:sp>
      <p:sp>
        <p:nvSpPr>
          <p:cNvPr id="21" name="Rectangle: Rounded Corners 20">
            <a:extLst>
              <a:ext uri="{FF2B5EF4-FFF2-40B4-BE49-F238E27FC236}">
                <a16:creationId xmlns:a16="http://schemas.microsoft.com/office/drawing/2014/main" id="{7671E781-819A-A753-0CE2-9E879A540EA3}"/>
              </a:ext>
            </a:extLst>
          </p:cNvPr>
          <p:cNvSpPr/>
          <p:nvPr/>
        </p:nvSpPr>
        <p:spPr>
          <a:xfrm>
            <a:off x="1419868" y="3419870"/>
            <a:ext cx="2850127" cy="894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Set insignificant DCT samples to 0.</a:t>
            </a:r>
          </a:p>
        </p:txBody>
      </p:sp>
      <p:sp>
        <p:nvSpPr>
          <p:cNvPr id="22" name="Rectangle: Rounded Corners 21">
            <a:extLst>
              <a:ext uri="{FF2B5EF4-FFF2-40B4-BE49-F238E27FC236}">
                <a16:creationId xmlns:a16="http://schemas.microsoft.com/office/drawing/2014/main" id="{9F7835C2-A4E5-DD22-08EF-7455A76DC776}"/>
              </a:ext>
            </a:extLst>
          </p:cNvPr>
          <p:cNvSpPr/>
          <p:nvPr/>
        </p:nvSpPr>
        <p:spPr>
          <a:xfrm>
            <a:off x="1197393" y="3991964"/>
            <a:ext cx="3296154" cy="1080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Replace all continuous zeros with a single codeword.</a:t>
            </a:r>
          </a:p>
        </p:txBody>
      </p:sp>
    </p:spTree>
    <p:custDataLst>
      <p:tags r:id="rId1"/>
    </p:custDataLst>
    <p:extLst>
      <p:ext uri="{BB962C8B-B14F-4D97-AF65-F5344CB8AC3E}">
        <p14:creationId xmlns:p14="http://schemas.microsoft.com/office/powerpoint/2010/main" val="39631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9" grpId="0" animBg="1"/>
      <p:bldP spid="19" grpId="1" animBg="1"/>
      <p:bldP spid="20" grpId="0" animBg="1"/>
      <p:bldP spid="20" grpId="1" animBg="1"/>
      <p:bldP spid="21" grpId="0" animBg="1"/>
      <p:bldP spid="21" grpId="1"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98A33F-5BFD-6BB2-71DE-575ADFA82326}"/>
              </a:ext>
            </a:extLst>
          </p:cNvPr>
          <p:cNvSpPr>
            <a:spLocks noGrp="1"/>
          </p:cNvSpPr>
          <p:nvPr>
            <p:ph type="body" sz="quarter" idx="12"/>
          </p:nvPr>
        </p:nvSpPr>
        <p:spPr>
          <a:xfrm>
            <a:off x="457200" y="619036"/>
            <a:ext cx="10896600" cy="600164"/>
          </a:xfrm>
        </p:spPr>
        <p:txBody>
          <a:bodyPr/>
          <a:lstStyle/>
          <a:p>
            <a:r>
              <a:rPr lang="en-US"/>
              <a:t>Waveform decompression (hardware)</a:t>
            </a:r>
          </a:p>
        </p:txBody>
      </p:sp>
      <p:sp>
        <p:nvSpPr>
          <p:cNvPr id="5" name="Slide Number Placeholder 4">
            <a:extLst>
              <a:ext uri="{FF2B5EF4-FFF2-40B4-BE49-F238E27FC236}">
                <a16:creationId xmlns:a16="http://schemas.microsoft.com/office/drawing/2014/main" id="{69D523E4-36DF-67E9-1DBA-85FC6513E6DC}"/>
              </a:ext>
            </a:extLst>
          </p:cNvPr>
          <p:cNvSpPr>
            <a:spLocks noGrp="1"/>
          </p:cNvSpPr>
          <p:nvPr>
            <p:ph type="sldNum" sz="quarter" idx="16"/>
          </p:nvPr>
        </p:nvSpPr>
        <p:spPr/>
        <p:txBody>
          <a:bodyPr/>
          <a:lstStyle/>
          <a:p>
            <a:fld id="{7A9A1B46-C36E-4BE7-90BE-9153A4BA1E45}" type="slidenum">
              <a:rPr lang="en-US" smtClean="0"/>
              <a:pPr/>
              <a:t>12</a:t>
            </a:fld>
            <a:endParaRPr lang="en-US"/>
          </a:p>
        </p:txBody>
      </p:sp>
      <p:graphicFrame>
        <p:nvGraphicFramePr>
          <p:cNvPr id="3" name="Table 8">
            <a:extLst>
              <a:ext uri="{FF2B5EF4-FFF2-40B4-BE49-F238E27FC236}">
                <a16:creationId xmlns:a16="http://schemas.microsoft.com/office/drawing/2014/main" id="{8C5A5181-CA50-017B-B6DD-ECDA7932EB6D}"/>
              </a:ext>
            </a:extLst>
          </p:cNvPr>
          <p:cNvGraphicFramePr>
            <a:graphicFrameLocks noGrp="1"/>
          </p:cNvGraphicFramePr>
          <p:nvPr>
            <p:extLst>
              <p:ext uri="{D42A27DB-BD31-4B8C-83A1-F6EECF244321}">
                <p14:modId xmlns:p14="http://schemas.microsoft.com/office/powerpoint/2010/main" val="3999228302"/>
              </p:ext>
            </p:extLst>
          </p:nvPr>
        </p:nvGraphicFramePr>
        <p:xfrm>
          <a:off x="3649869" y="2067861"/>
          <a:ext cx="1818862" cy="370840"/>
        </p:xfrm>
        <a:graphic>
          <a:graphicData uri="http://schemas.openxmlformats.org/drawingml/2006/table">
            <a:tbl>
              <a:tblPr bandRow="1">
                <a:tableStyleId>{5C22544A-7EE6-4342-B048-85BDC9FD1C3A}</a:tableStyleId>
              </a:tblPr>
              <a:tblGrid>
                <a:gridCol w="387626">
                  <a:extLst>
                    <a:ext uri="{9D8B030D-6E8A-4147-A177-3AD203B41FA5}">
                      <a16:colId xmlns:a16="http://schemas.microsoft.com/office/drawing/2014/main" val="844241840"/>
                    </a:ext>
                  </a:extLst>
                </a:gridCol>
                <a:gridCol w="377687">
                  <a:extLst>
                    <a:ext uri="{9D8B030D-6E8A-4147-A177-3AD203B41FA5}">
                      <a16:colId xmlns:a16="http://schemas.microsoft.com/office/drawing/2014/main" val="1527781636"/>
                    </a:ext>
                  </a:extLst>
                </a:gridCol>
                <a:gridCol w="407504">
                  <a:extLst>
                    <a:ext uri="{9D8B030D-6E8A-4147-A177-3AD203B41FA5}">
                      <a16:colId xmlns:a16="http://schemas.microsoft.com/office/drawing/2014/main" val="884316549"/>
                    </a:ext>
                  </a:extLst>
                </a:gridCol>
                <a:gridCol w="646045">
                  <a:extLst>
                    <a:ext uri="{9D8B030D-6E8A-4147-A177-3AD203B41FA5}">
                      <a16:colId xmlns:a16="http://schemas.microsoft.com/office/drawing/2014/main" val="3114378096"/>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CW</a:t>
                      </a:r>
                    </a:p>
                  </a:txBody>
                  <a:tcPr anchor="ctr">
                    <a:solidFill>
                      <a:srgbClr val="5276DC"/>
                    </a:solidFill>
                  </a:tcPr>
                </a:tc>
                <a:extLst>
                  <a:ext uri="{0D108BD9-81ED-4DB2-BD59-A6C34878D82A}">
                    <a16:rowId xmlns:a16="http://schemas.microsoft.com/office/drawing/2014/main" val="1688184102"/>
                  </a:ext>
                </a:extLst>
              </a:tr>
            </a:tbl>
          </a:graphicData>
        </a:graphic>
      </p:graphicFrame>
      <p:graphicFrame>
        <p:nvGraphicFramePr>
          <p:cNvPr id="4" name="Table 8">
            <a:extLst>
              <a:ext uri="{FF2B5EF4-FFF2-40B4-BE49-F238E27FC236}">
                <a16:creationId xmlns:a16="http://schemas.microsoft.com/office/drawing/2014/main" id="{2A52AC22-B893-7585-F9FB-4F167EEFEB86}"/>
              </a:ext>
            </a:extLst>
          </p:cNvPr>
          <p:cNvGraphicFramePr>
            <a:graphicFrameLocks noGrp="1"/>
          </p:cNvGraphicFramePr>
          <p:nvPr>
            <p:extLst>
              <p:ext uri="{D42A27DB-BD31-4B8C-83A1-F6EECF244321}">
                <p14:modId xmlns:p14="http://schemas.microsoft.com/office/powerpoint/2010/main" val="3374872893"/>
              </p:ext>
            </p:extLst>
          </p:nvPr>
        </p:nvGraphicFramePr>
        <p:xfrm>
          <a:off x="3022600" y="2896383"/>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1688184102"/>
                  </a:ext>
                </a:extLst>
              </a:tr>
            </a:tbl>
          </a:graphicData>
        </a:graphic>
      </p:graphicFrame>
      <p:cxnSp>
        <p:nvCxnSpPr>
          <p:cNvPr id="8" name="Straight Arrow Connector 7">
            <a:extLst>
              <a:ext uri="{FF2B5EF4-FFF2-40B4-BE49-F238E27FC236}">
                <a16:creationId xmlns:a16="http://schemas.microsoft.com/office/drawing/2014/main" id="{EEA189D7-8BF7-F6E8-2E9C-238180390E9A}"/>
              </a:ext>
            </a:extLst>
          </p:cNvPr>
          <p:cNvCxnSpPr>
            <a:cxnSpLocks/>
            <a:stCxn id="3" idx="2"/>
            <a:endCxn id="4" idx="0"/>
          </p:cNvCxnSpPr>
          <p:nvPr/>
        </p:nvCxnSpPr>
        <p:spPr>
          <a:xfrm>
            <a:off x="4559300" y="2438701"/>
            <a:ext cx="0" cy="457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8">
            <a:extLst>
              <a:ext uri="{FF2B5EF4-FFF2-40B4-BE49-F238E27FC236}">
                <a16:creationId xmlns:a16="http://schemas.microsoft.com/office/drawing/2014/main" id="{DCEE5C99-337F-4FA9-2ACC-1A897AC6185F}"/>
              </a:ext>
            </a:extLst>
          </p:cNvPr>
          <p:cNvGraphicFramePr>
            <a:graphicFrameLocks noGrp="1"/>
          </p:cNvGraphicFramePr>
          <p:nvPr>
            <p:extLst>
              <p:ext uri="{D42A27DB-BD31-4B8C-83A1-F6EECF244321}">
                <p14:modId xmlns:p14="http://schemas.microsoft.com/office/powerpoint/2010/main" val="4046498613"/>
              </p:ext>
            </p:extLst>
          </p:nvPr>
        </p:nvGraphicFramePr>
        <p:xfrm>
          <a:off x="3022600" y="3718580"/>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extLst>
                  <a:ext uri="{0D108BD9-81ED-4DB2-BD59-A6C34878D82A}">
                    <a16:rowId xmlns:a16="http://schemas.microsoft.com/office/drawing/2014/main" val="1688184102"/>
                  </a:ext>
                </a:extLst>
              </a:tr>
            </a:tbl>
          </a:graphicData>
        </a:graphic>
      </p:graphicFrame>
      <p:cxnSp>
        <p:nvCxnSpPr>
          <p:cNvPr id="12" name="Straight Arrow Connector 11">
            <a:extLst>
              <a:ext uri="{FF2B5EF4-FFF2-40B4-BE49-F238E27FC236}">
                <a16:creationId xmlns:a16="http://schemas.microsoft.com/office/drawing/2014/main" id="{5769394B-9AD9-834A-7396-8DCEA38D8CB5}"/>
              </a:ext>
            </a:extLst>
          </p:cNvPr>
          <p:cNvCxnSpPr>
            <a:cxnSpLocks/>
            <a:stCxn id="4" idx="2"/>
            <a:endCxn id="11" idx="0"/>
          </p:cNvCxnSpPr>
          <p:nvPr/>
        </p:nvCxnSpPr>
        <p:spPr>
          <a:xfrm>
            <a:off x="4559300" y="3267223"/>
            <a:ext cx="0" cy="45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B5376C-ED02-F22D-CEBF-7C2073C5E60C}"/>
              </a:ext>
            </a:extLst>
          </p:cNvPr>
          <p:cNvCxnSpPr>
            <a:cxnSpLocks/>
            <a:stCxn id="11" idx="2"/>
          </p:cNvCxnSpPr>
          <p:nvPr/>
        </p:nvCxnSpPr>
        <p:spPr>
          <a:xfrm>
            <a:off x="4559300" y="4089420"/>
            <a:ext cx="0" cy="45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4B1EF2E-C794-DB0B-4571-4D94772734E8}"/>
              </a:ext>
            </a:extLst>
          </p:cNvPr>
          <p:cNvSpPr/>
          <p:nvPr/>
        </p:nvSpPr>
        <p:spPr>
          <a:xfrm>
            <a:off x="4141857" y="4540777"/>
            <a:ext cx="834886" cy="370840"/>
          </a:xfrm>
          <a:prstGeom prst="rect">
            <a:avLst/>
          </a:prstGeom>
          <a:solidFill>
            <a:schemeClr val="tx1">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2"/>
                </a:solidFill>
                <a:latin typeface="Arial" panose="020B0604020202020204" pitchFamily="34" charset="0"/>
                <a:cs typeface="Arial" panose="020B0604020202020204" pitchFamily="34" charset="0"/>
              </a:rPr>
              <a:t>DAC</a:t>
            </a:r>
          </a:p>
        </p:txBody>
      </p:sp>
      <p:sp>
        <p:nvSpPr>
          <p:cNvPr id="20" name="TextBox 19">
            <a:extLst>
              <a:ext uri="{FF2B5EF4-FFF2-40B4-BE49-F238E27FC236}">
                <a16:creationId xmlns:a16="http://schemas.microsoft.com/office/drawing/2014/main" id="{0E6B5E1D-97AA-F582-3AA8-4699016C363C}"/>
              </a:ext>
            </a:extLst>
          </p:cNvPr>
          <p:cNvSpPr txBox="1"/>
          <p:nvPr/>
        </p:nvSpPr>
        <p:spPr>
          <a:xfrm>
            <a:off x="756480" y="2467487"/>
            <a:ext cx="2266120" cy="400110"/>
          </a:xfrm>
          <a:prstGeom prst="rect">
            <a:avLst/>
          </a:prstGeom>
          <a:noFill/>
        </p:spPr>
        <p:txBody>
          <a:bodyPr wrap="square" rtlCol="0">
            <a:spAutoFit/>
          </a:bodyPr>
          <a:lstStyle/>
          <a:p>
            <a:r>
              <a:rPr lang="en-US" sz="2000"/>
              <a:t>Run-length decode</a:t>
            </a:r>
          </a:p>
        </p:txBody>
      </p:sp>
      <p:sp>
        <p:nvSpPr>
          <p:cNvPr id="21" name="TextBox 20">
            <a:extLst>
              <a:ext uri="{FF2B5EF4-FFF2-40B4-BE49-F238E27FC236}">
                <a16:creationId xmlns:a16="http://schemas.microsoft.com/office/drawing/2014/main" id="{45E582C6-C2F0-A8A2-DD91-CB2E6A8AB06A}"/>
              </a:ext>
            </a:extLst>
          </p:cNvPr>
          <p:cNvSpPr txBox="1"/>
          <p:nvPr/>
        </p:nvSpPr>
        <p:spPr>
          <a:xfrm>
            <a:off x="1129749" y="3292997"/>
            <a:ext cx="1519581" cy="400110"/>
          </a:xfrm>
          <a:prstGeom prst="rect">
            <a:avLst/>
          </a:prstGeom>
          <a:noFill/>
        </p:spPr>
        <p:txBody>
          <a:bodyPr wrap="square" rtlCol="0">
            <a:spAutoFit/>
          </a:bodyPr>
          <a:lstStyle/>
          <a:p>
            <a:r>
              <a:rPr lang="en-US" sz="2000"/>
              <a:t>Inverse DCT</a:t>
            </a:r>
          </a:p>
        </p:txBody>
      </p:sp>
      <p:sp>
        <p:nvSpPr>
          <p:cNvPr id="22" name="Arrow: Right 21">
            <a:extLst>
              <a:ext uri="{FF2B5EF4-FFF2-40B4-BE49-F238E27FC236}">
                <a16:creationId xmlns:a16="http://schemas.microsoft.com/office/drawing/2014/main" id="{28235726-777F-A45E-F593-34A9142734E9}"/>
              </a:ext>
            </a:extLst>
          </p:cNvPr>
          <p:cNvSpPr/>
          <p:nvPr/>
        </p:nvSpPr>
        <p:spPr>
          <a:xfrm>
            <a:off x="6469271" y="2896383"/>
            <a:ext cx="1123122" cy="370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4B21AB6-EF21-F0FC-4B9A-82F257E0847F}"/>
              </a:ext>
            </a:extLst>
          </p:cNvPr>
          <p:cNvSpPr/>
          <p:nvPr/>
        </p:nvSpPr>
        <p:spPr>
          <a:xfrm>
            <a:off x="7965664" y="2695163"/>
            <a:ext cx="2723314" cy="773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Bandwidth boost</a:t>
            </a:r>
          </a:p>
        </p:txBody>
      </p:sp>
    </p:spTree>
    <p:custDataLst>
      <p:tags r:id="rId1"/>
    </p:custDataLst>
    <p:extLst>
      <p:ext uri="{BB962C8B-B14F-4D97-AF65-F5344CB8AC3E}">
        <p14:creationId xmlns:p14="http://schemas.microsoft.com/office/powerpoint/2010/main" val="196319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19E9A3-0154-2737-BE00-8BA57A212A2E}"/>
              </a:ext>
            </a:extLst>
          </p:cNvPr>
          <p:cNvSpPr>
            <a:spLocks noGrp="1"/>
          </p:cNvSpPr>
          <p:nvPr>
            <p:ph type="body" sz="quarter" idx="12"/>
          </p:nvPr>
        </p:nvSpPr>
        <p:spPr/>
        <p:txBody>
          <a:bodyPr/>
          <a:lstStyle/>
          <a:p>
            <a:r>
              <a:rPr lang="en-US"/>
              <a:t>Window size selection</a:t>
            </a:r>
          </a:p>
        </p:txBody>
      </p:sp>
      <p:sp>
        <p:nvSpPr>
          <p:cNvPr id="5" name="Slide Number Placeholder 4">
            <a:extLst>
              <a:ext uri="{FF2B5EF4-FFF2-40B4-BE49-F238E27FC236}">
                <a16:creationId xmlns:a16="http://schemas.microsoft.com/office/drawing/2014/main" id="{E2A32E8C-0F72-FE33-CDDF-512CFFF0B4AA}"/>
              </a:ext>
            </a:extLst>
          </p:cNvPr>
          <p:cNvSpPr>
            <a:spLocks noGrp="1"/>
          </p:cNvSpPr>
          <p:nvPr>
            <p:ph type="sldNum" sz="quarter" idx="16"/>
          </p:nvPr>
        </p:nvSpPr>
        <p:spPr/>
        <p:txBody>
          <a:bodyPr/>
          <a:lstStyle/>
          <a:p>
            <a:fld id="{7A9A1B46-C36E-4BE7-90BE-9153A4BA1E45}" type="slidenum">
              <a:rPr lang="en-US" smtClean="0"/>
              <a:pPr/>
              <a:t>13</a:t>
            </a:fld>
            <a:endParaRPr lang="en-US"/>
          </a:p>
        </p:txBody>
      </p:sp>
      <p:pic>
        <p:nvPicPr>
          <p:cNvPr id="6" name="Picture 5">
            <a:extLst>
              <a:ext uri="{FF2B5EF4-FFF2-40B4-BE49-F238E27FC236}">
                <a16:creationId xmlns:a16="http://schemas.microsoft.com/office/drawing/2014/main" id="{D0B49A9A-E858-92EB-C86C-1CABBBF3DFDE}"/>
              </a:ext>
            </a:extLst>
          </p:cNvPr>
          <p:cNvPicPr>
            <a:picLocks noChangeAspect="1"/>
          </p:cNvPicPr>
          <p:nvPr/>
        </p:nvPicPr>
        <p:blipFill>
          <a:blip r:embed="rId3"/>
          <a:stretch>
            <a:fillRect/>
          </a:stretch>
        </p:blipFill>
        <p:spPr>
          <a:xfrm>
            <a:off x="457200" y="2385392"/>
            <a:ext cx="3576841" cy="1703732"/>
          </a:xfrm>
          <a:prstGeom prst="rect">
            <a:avLst/>
          </a:prstGeom>
        </p:spPr>
      </p:pic>
      <p:sp>
        <p:nvSpPr>
          <p:cNvPr id="7" name="Rectangle 6">
            <a:extLst>
              <a:ext uri="{FF2B5EF4-FFF2-40B4-BE49-F238E27FC236}">
                <a16:creationId xmlns:a16="http://schemas.microsoft.com/office/drawing/2014/main" id="{80FE6107-6B25-36F7-8512-D35B030358AA}"/>
              </a:ext>
            </a:extLst>
          </p:cNvPr>
          <p:cNvSpPr/>
          <p:nvPr/>
        </p:nvSpPr>
        <p:spPr>
          <a:xfrm>
            <a:off x="526774" y="3428999"/>
            <a:ext cx="665922" cy="660123"/>
          </a:xfrm>
          <a:prstGeom prst="rect">
            <a:avLst/>
          </a:prstGeom>
          <a:noFill/>
          <a:ln w="190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14CF6F-8D6F-D4E0-F79B-7D31AD564B7E}"/>
              </a:ext>
            </a:extLst>
          </p:cNvPr>
          <p:cNvSpPr/>
          <p:nvPr/>
        </p:nvSpPr>
        <p:spPr>
          <a:xfrm>
            <a:off x="526773" y="2633870"/>
            <a:ext cx="1341784" cy="1455252"/>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5766593-EF39-E333-0D6F-C7C60E59509F}"/>
              </a:ext>
            </a:extLst>
          </p:cNvPr>
          <p:cNvSpPr/>
          <p:nvPr/>
        </p:nvSpPr>
        <p:spPr>
          <a:xfrm rot="18829665">
            <a:off x="955962" y="2959304"/>
            <a:ext cx="801289" cy="144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A8C2082-70A9-BBE0-D6E3-E652BFB38179}"/>
              </a:ext>
            </a:extLst>
          </p:cNvPr>
          <p:cNvSpPr/>
          <p:nvPr/>
        </p:nvSpPr>
        <p:spPr>
          <a:xfrm>
            <a:off x="5347252" y="2077278"/>
            <a:ext cx="2126974" cy="894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Smaller window size</a:t>
            </a:r>
          </a:p>
        </p:txBody>
      </p:sp>
      <p:sp>
        <p:nvSpPr>
          <p:cNvPr id="12" name="Rectangle: Rounded Corners 11">
            <a:extLst>
              <a:ext uri="{FF2B5EF4-FFF2-40B4-BE49-F238E27FC236}">
                <a16:creationId xmlns:a16="http://schemas.microsoft.com/office/drawing/2014/main" id="{A0F39669-5CDB-CCBC-E95A-33BED731DED2}"/>
              </a:ext>
            </a:extLst>
          </p:cNvPr>
          <p:cNvSpPr/>
          <p:nvPr/>
        </p:nvSpPr>
        <p:spPr>
          <a:xfrm>
            <a:off x="8362122" y="2077278"/>
            <a:ext cx="2126974" cy="894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Larger window size</a:t>
            </a:r>
          </a:p>
        </p:txBody>
      </p:sp>
      <p:sp>
        <p:nvSpPr>
          <p:cNvPr id="13" name="Arrow: Right 12">
            <a:extLst>
              <a:ext uri="{FF2B5EF4-FFF2-40B4-BE49-F238E27FC236}">
                <a16:creationId xmlns:a16="http://schemas.microsoft.com/office/drawing/2014/main" id="{54490F50-DC40-5939-8D1E-F583EE98874C}"/>
              </a:ext>
            </a:extLst>
          </p:cNvPr>
          <p:cNvSpPr/>
          <p:nvPr/>
        </p:nvSpPr>
        <p:spPr>
          <a:xfrm>
            <a:off x="7615031" y="2400300"/>
            <a:ext cx="606286"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1DC6B10-9365-DCAD-B942-45357D831806}"/>
              </a:ext>
            </a:extLst>
          </p:cNvPr>
          <p:cNvSpPr txBox="1"/>
          <p:nvPr/>
        </p:nvSpPr>
        <p:spPr>
          <a:xfrm>
            <a:off x="7796420" y="3286036"/>
            <a:ext cx="3258377" cy="1200329"/>
          </a:xfrm>
          <a:prstGeom prst="rect">
            <a:avLst/>
          </a:prstGeom>
          <a:noFill/>
        </p:spPr>
        <p:txBody>
          <a:bodyPr wrap="square" rtlCol="0">
            <a:spAutoFit/>
          </a:bodyPr>
          <a:lstStyle/>
          <a:p>
            <a:pPr marL="285750" indent="-285750">
              <a:buFont typeface="Arial" panose="020B0604020202020204" pitchFamily="34" charset="0"/>
              <a:buChar char="•"/>
            </a:pPr>
            <a:r>
              <a:rPr lang="en-US" sz="2400"/>
              <a:t>Higher compression</a:t>
            </a:r>
          </a:p>
          <a:p>
            <a:pPr marL="285750" indent="-285750">
              <a:buFont typeface="Arial" panose="020B0604020202020204" pitchFamily="34" charset="0"/>
              <a:buChar char="•"/>
            </a:pPr>
            <a:r>
              <a:rPr lang="en-US" sz="2400"/>
              <a:t>Higher hardware cost of decompression</a:t>
            </a:r>
          </a:p>
        </p:txBody>
      </p:sp>
    </p:spTree>
    <p:custDataLst>
      <p:tags r:id="rId1"/>
    </p:custDataLst>
    <p:extLst>
      <p:ext uri="{BB962C8B-B14F-4D97-AF65-F5344CB8AC3E}">
        <p14:creationId xmlns:p14="http://schemas.microsoft.com/office/powerpoint/2010/main" val="32692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100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t>Background</a:t>
            </a:r>
          </a:p>
          <a:p>
            <a:pPr marL="457200" indent="-457200">
              <a:buFont typeface="Arial" panose="020B0604020202020204" pitchFamily="34" charset="0"/>
              <a:buChar char="•"/>
            </a:pPr>
            <a:r>
              <a:rPr lang="en-US" sz="2800"/>
              <a:t>Bandwidth bottleneck</a:t>
            </a:r>
          </a:p>
          <a:p>
            <a:pPr marL="457200" indent="-457200">
              <a:buFont typeface="Arial" panose="020B0604020202020204" pitchFamily="34" charset="0"/>
              <a:buChar char="•"/>
            </a:pPr>
            <a:r>
              <a:rPr lang="en-US" sz="2800">
                <a:solidFill>
                  <a:schemeClr val="tx2"/>
                </a:solidFill>
              </a:rPr>
              <a:t>Compressed waveform memory architecture</a:t>
            </a:r>
          </a:p>
          <a:p>
            <a:pPr marL="457200" indent="-457200">
              <a:buFont typeface="Arial" panose="020B0604020202020204" pitchFamily="34" charset="0"/>
              <a:buChar char="•"/>
            </a:pPr>
            <a:r>
              <a:rPr lang="en-US" sz="2800">
                <a:solidFill>
                  <a:schemeClr val="accent1"/>
                </a:solidFill>
              </a:rPr>
              <a:t>Key results</a:t>
            </a:r>
          </a:p>
          <a:p>
            <a:pPr marL="457200" indent="-457200">
              <a:buFont typeface="Arial" panose="020B0604020202020204" pitchFamily="34" charset="0"/>
              <a:buChar char="•"/>
            </a:pPr>
            <a:r>
              <a:rPr lang="en-US" sz="2800">
                <a:solidFill>
                  <a:schemeClr val="tx2"/>
                </a:solidFill>
              </a:rPr>
              <a:t>Cryogenic ASIC controllers</a:t>
            </a:r>
          </a:p>
          <a:p>
            <a:pPr marL="457200" indent="-457200">
              <a:buFont typeface="Arial" panose="020B0604020202020204" pitchFamily="34" charset="0"/>
              <a:buChar char="•"/>
            </a:pPr>
            <a:r>
              <a:rPr lang="en-US" sz="2800">
                <a:solidFill>
                  <a:schemeClr val="tx2"/>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14</a:t>
            </a:fld>
            <a:endParaRPr lang="en-US"/>
          </a:p>
        </p:txBody>
      </p:sp>
    </p:spTree>
    <p:extLst>
      <p:ext uri="{BB962C8B-B14F-4D97-AF65-F5344CB8AC3E}">
        <p14:creationId xmlns:p14="http://schemas.microsoft.com/office/powerpoint/2010/main" val="218091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EA3683A-AC43-71C0-FC1E-50B55AB4AB00}"/>
              </a:ext>
            </a:extLst>
          </p:cNvPr>
          <p:cNvSpPr>
            <a:spLocks noGrp="1"/>
          </p:cNvSpPr>
          <p:nvPr>
            <p:ph type="body" sz="quarter" idx="12"/>
          </p:nvPr>
        </p:nvSpPr>
        <p:spPr>
          <a:xfrm>
            <a:off x="457200" y="619036"/>
            <a:ext cx="10896600" cy="600164"/>
          </a:xfrm>
        </p:spPr>
        <p:txBody>
          <a:bodyPr/>
          <a:lstStyle/>
          <a:p>
            <a:r>
              <a:rPr lang="en-US"/>
              <a:t>Compression ratio</a:t>
            </a:r>
          </a:p>
        </p:txBody>
      </p:sp>
      <p:sp>
        <p:nvSpPr>
          <p:cNvPr id="2" name="Slide Number Placeholder 1">
            <a:extLst>
              <a:ext uri="{FF2B5EF4-FFF2-40B4-BE49-F238E27FC236}">
                <a16:creationId xmlns:a16="http://schemas.microsoft.com/office/drawing/2014/main" id="{878BE9DB-3A7F-1DFB-4D85-3639CC5B1FE1}"/>
              </a:ext>
            </a:extLst>
          </p:cNvPr>
          <p:cNvSpPr>
            <a:spLocks noGrp="1"/>
          </p:cNvSpPr>
          <p:nvPr>
            <p:ph type="sldNum" sz="quarter" idx="16"/>
          </p:nvPr>
        </p:nvSpPr>
        <p:spPr/>
        <p:txBody>
          <a:bodyPr/>
          <a:lstStyle/>
          <a:p>
            <a:fld id="{7A9A1B46-C36E-4BE7-90BE-9153A4BA1E45}" type="slidenum">
              <a:rPr lang="en-US" smtClean="0"/>
              <a:pPr/>
              <a:t>15</a:t>
            </a:fld>
            <a:endParaRPr lang="en-US"/>
          </a:p>
        </p:txBody>
      </p:sp>
      <p:graphicFrame>
        <p:nvGraphicFramePr>
          <p:cNvPr id="3" name="Table 3">
            <a:extLst>
              <a:ext uri="{FF2B5EF4-FFF2-40B4-BE49-F238E27FC236}">
                <a16:creationId xmlns:a16="http://schemas.microsoft.com/office/drawing/2014/main" id="{C5BEB128-03EF-A924-BA24-A6887300801C}"/>
              </a:ext>
            </a:extLst>
          </p:cNvPr>
          <p:cNvGraphicFramePr>
            <a:graphicFrameLocks noGrp="1"/>
          </p:cNvGraphicFramePr>
          <p:nvPr>
            <p:extLst>
              <p:ext uri="{D42A27DB-BD31-4B8C-83A1-F6EECF244321}">
                <p14:modId xmlns:p14="http://schemas.microsoft.com/office/powerpoint/2010/main" val="4160844597"/>
              </p:ext>
            </p:extLst>
          </p:nvPr>
        </p:nvGraphicFramePr>
        <p:xfrm>
          <a:off x="1374912" y="2635885"/>
          <a:ext cx="9442176" cy="2773680"/>
        </p:xfrm>
        <a:graphic>
          <a:graphicData uri="http://schemas.openxmlformats.org/drawingml/2006/table">
            <a:tbl>
              <a:tblPr firstRow="1" bandRow="1">
                <a:tableStyleId>{5C22544A-7EE6-4342-B048-85BDC9FD1C3A}</a:tableStyleId>
              </a:tblPr>
              <a:tblGrid>
                <a:gridCol w="2360544">
                  <a:extLst>
                    <a:ext uri="{9D8B030D-6E8A-4147-A177-3AD203B41FA5}">
                      <a16:colId xmlns:a16="http://schemas.microsoft.com/office/drawing/2014/main" val="2680451447"/>
                    </a:ext>
                  </a:extLst>
                </a:gridCol>
                <a:gridCol w="2360544">
                  <a:extLst>
                    <a:ext uri="{9D8B030D-6E8A-4147-A177-3AD203B41FA5}">
                      <a16:colId xmlns:a16="http://schemas.microsoft.com/office/drawing/2014/main" val="3589612930"/>
                    </a:ext>
                  </a:extLst>
                </a:gridCol>
                <a:gridCol w="2360544">
                  <a:extLst>
                    <a:ext uri="{9D8B030D-6E8A-4147-A177-3AD203B41FA5}">
                      <a16:colId xmlns:a16="http://schemas.microsoft.com/office/drawing/2014/main" val="2924609976"/>
                    </a:ext>
                  </a:extLst>
                </a:gridCol>
                <a:gridCol w="2360544">
                  <a:extLst>
                    <a:ext uri="{9D8B030D-6E8A-4147-A177-3AD203B41FA5}">
                      <a16:colId xmlns:a16="http://schemas.microsoft.com/office/drawing/2014/main" val="2848186985"/>
                    </a:ext>
                  </a:extLst>
                </a:gridCol>
              </a:tblGrid>
              <a:tr h="370840">
                <a:tc rowSpan="2">
                  <a:txBody>
                    <a:bodyPr/>
                    <a:lstStyle/>
                    <a:p>
                      <a:pPr algn="ctr"/>
                      <a:r>
                        <a:rPr lang="en-US" sz="2000">
                          <a:latin typeface="Arial" panose="020B0604020202020204" pitchFamily="34" charset="0"/>
                          <a:cs typeface="Arial" panose="020B0604020202020204" pitchFamily="34" charset="0"/>
                        </a:rPr>
                        <a:t>Machine</a:t>
                      </a:r>
                    </a:p>
                  </a:txBody>
                  <a:tcPr anchor="ctr"/>
                </a:tc>
                <a:tc gridSpan="3">
                  <a:txBody>
                    <a:bodyPr/>
                    <a:lstStyle/>
                    <a:p>
                      <a:pPr algn="ctr"/>
                      <a:r>
                        <a:rPr lang="en-US" sz="2000">
                          <a:latin typeface="Arial" panose="020B0604020202020204" pitchFamily="34" charset="0"/>
                          <a:cs typeface="Arial" panose="020B0604020202020204" pitchFamily="34" charset="0"/>
                        </a:rPr>
                        <a:t>Compression ratio (R)</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3543963"/>
                  </a:ext>
                </a:extLst>
              </a:tr>
              <a:tr h="370840">
                <a:tc vMerge="1">
                  <a:txBody>
                    <a:bodyPr/>
                    <a:lstStyle/>
                    <a:p>
                      <a:endParaRPr lang="en-US"/>
                    </a:p>
                  </a:txBody>
                  <a:tcPr>
                    <a:solidFill>
                      <a:srgbClr val="C5050C"/>
                    </a:solidFill>
                  </a:tcPr>
                </a:tc>
                <a:tc>
                  <a:txBody>
                    <a:bodyPr/>
                    <a:lstStyle/>
                    <a:p>
                      <a:pPr algn="ctr"/>
                      <a:r>
                        <a:rPr lang="en-US" sz="2000">
                          <a:solidFill>
                            <a:schemeClr val="bg1"/>
                          </a:solidFill>
                          <a:latin typeface="Arial" panose="020B0604020202020204" pitchFamily="34" charset="0"/>
                          <a:cs typeface="Arial" panose="020B0604020202020204" pitchFamily="34" charset="0"/>
                        </a:rPr>
                        <a:t>Minimum</a:t>
                      </a:r>
                    </a:p>
                  </a:txBody>
                  <a:tcPr anchor="ctr">
                    <a:solidFill>
                      <a:srgbClr val="C5050C"/>
                    </a:solidFill>
                  </a:tcPr>
                </a:tc>
                <a:tc>
                  <a:txBody>
                    <a:bodyPr/>
                    <a:lstStyle/>
                    <a:p>
                      <a:pPr algn="ctr"/>
                      <a:r>
                        <a:rPr lang="en-US" sz="2000">
                          <a:solidFill>
                            <a:schemeClr val="bg1"/>
                          </a:solidFill>
                          <a:latin typeface="Arial" panose="020B0604020202020204" pitchFamily="34" charset="0"/>
                          <a:cs typeface="Arial" panose="020B0604020202020204" pitchFamily="34" charset="0"/>
                        </a:rPr>
                        <a:t>Maximum</a:t>
                      </a:r>
                    </a:p>
                  </a:txBody>
                  <a:tcPr anchor="ctr">
                    <a:solidFill>
                      <a:srgbClr val="C5050C"/>
                    </a:solidFill>
                  </a:tcPr>
                </a:tc>
                <a:tc>
                  <a:txBody>
                    <a:bodyPr/>
                    <a:lstStyle/>
                    <a:p>
                      <a:pPr algn="ctr"/>
                      <a:r>
                        <a:rPr lang="en-US" sz="2000">
                          <a:solidFill>
                            <a:schemeClr val="bg1"/>
                          </a:solidFill>
                          <a:latin typeface="Arial" panose="020B0604020202020204" pitchFamily="34" charset="0"/>
                          <a:cs typeface="Arial" panose="020B0604020202020204" pitchFamily="34" charset="0"/>
                        </a:rPr>
                        <a:t>Average</a:t>
                      </a:r>
                    </a:p>
                  </a:txBody>
                  <a:tcPr anchor="ctr">
                    <a:solidFill>
                      <a:srgbClr val="C5050C"/>
                    </a:solidFill>
                  </a:tcPr>
                </a:tc>
                <a:extLst>
                  <a:ext uri="{0D108BD9-81ED-4DB2-BD59-A6C34878D82A}">
                    <a16:rowId xmlns:a16="http://schemas.microsoft.com/office/drawing/2014/main" val="19971073"/>
                  </a:ext>
                </a:extLst>
              </a:tr>
              <a:tr h="370840">
                <a:tc>
                  <a:txBody>
                    <a:bodyPr/>
                    <a:lstStyle/>
                    <a:p>
                      <a:pPr algn="ctr"/>
                      <a:r>
                        <a:rPr lang="en-US" sz="2000">
                          <a:latin typeface="Arial" panose="020B0604020202020204" pitchFamily="34" charset="0"/>
                          <a:cs typeface="Arial" panose="020B0604020202020204" pitchFamily="34" charset="0"/>
                        </a:rPr>
                        <a:t>IBM Toronto</a:t>
                      </a:r>
                    </a:p>
                  </a:txBody>
                  <a:tcPr anchor="ctr"/>
                </a:tc>
                <a:tc>
                  <a:txBody>
                    <a:bodyPr/>
                    <a:lstStyle/>
                    <a:p>
                      <a:pPr algn="ctr"/>
                      <a:r>
                        <a:rPr lang="en-US" sz="2000">
                          <a:latin typeface="Arial" panose="020B0604020202020204" pitchFamily="34" charset="0"/>
                          <a:cs typeface="Arial" panose="020B0604020202020204" pitchFamily="34" charset="0"/>
                        </a:rPr>
                        <a:t>5.33</a:t>
                      </a:r>
                    </a:p>
                  </a:txBody>
                  <a:tcPr anchor="ctr"/>
                </a:tc>
                <a:tc>
                  <a:txBody>
                    <a:bodyPr/>
                    <a:lstStyle/>
                    <a:p>
                      <a:pPr algn="ctr"/>
                      <a:r>
                        <a:rPr lang="en-US" sz="2000">
                          <a:latin typeface="Arial" panose="020B0604020202020204" pitchFamily="34" charset="0"/>
                          <a:cs typeface="Arial" panose="020B0604020202020204" pitchFamily="34" charset="0"/>
                        </a:rPr>
                        <a:t>8.11</a:t>
                      </a:r>
                    </a:p>
                  </a:txBody>
                  <a:tcPr anchor="ctr"/>
                </a:tc>
                <a:tc>
                  <a:txBody>
                    <a:bodyPr/>
                    <a:lstStyle/>
                    <a:p>
                      <a:pPr algn="ctr"/>
                      <a:r>
                        <a:rPr lang="en-US" sz="2000">
                          <a:latin typeface="Arial" panose="020B0604020202020204" pitchFamily="34" charset="0"/>
                          <a:cs typeface="Arial" panose="020B0604020202020204" pitchFamily="34" charset="0"/>
                        </a:rPr>
                        <a:t>6.49</a:t>
                      </a:r>
                    </a:p>
                  </a:txBody>
                  <a:tcPr anchor="ctr"/>
                </a:tc>
                <a:extLst>
                  <a:ext uri="{0D108BD9-81ED-4DB2-BD59-A6C34878D82A}">
                    <a16:rowId xmlns:a16="http://schemas.microsoft.com/office/drawing/2014/main" val="373250974"/>
                  </a:ext>
                </a:extLst>
              </a:tr>
              <a:tr h="370840">
                <a:tc>
                  <a:txBody>
                    <a:bodyPr/>
                    <a:lstStyle/>
                    <a:p>
                      <a:pPr algn="ctr"/>
                      <a:r>
                        <a:rPr lang="en-US" sz="2000">
                          <a:latin typeface="Arial" panose="020B0604020202020204" pitchFamily="34" charset="0"/>
                          <a:cs typeface="Arial" panose="020B0604020202020204" pitchFamily="34" charset="0"/>
                        </a:rPr>
                        <a:t>IBM Montreal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02020"/>
                          </a:solidFill>
                          <a:effectLst/>
                          <a:uLnTx/>
                          <a:uFillTx/>
                          <a:latin typeface="Arial" panose="020B0604020202020204" pitchFamily="34" charset="0"/>
                          <a:ea typeface="+mn-ea"/>
                          <a:cs typeface="Arial" panose="020B0604020202020204" pitchFamily="34" charset="0"/>
                        </a:rPr>
                        <a:t>5.33</a:t>
                      </a:r>
                    </a:p>
                  </a:txBody>
                  <a:tcPr anchor="ctr"/>
                </a:tc>
                <a:tc>
                  <a:txBody>
                    <a:bodyPr/>
                    <a:lstStyle/>
                    <a:p>
                      <a:pPr algn="ctr"/>
                      <a:r>
                        <a:rPr lang="en-US" sz="2000">
                          <a:latin typeface="Arial" panose="020B0604020202020204" pitchFamily="34" charset="0"/>
                          <a:cs typeface="Arial" panose="020B0604020202020204" pitchFamily="34" charset="0"/>
                        </a:rPr>
                        <a:t>8.02</a:t>
                      </a:r>
                    </a:p>
                  </a:txBody>
                  <a:tcPr anchor="ctr"/>
                </a:tc>
                <a:tc>
                  <a:txBody>
                    <a:bodyPr/>
                    <a:lstStyle/>
                    <a:p>
                      <a:pPr algn="ctr"/>
                      <a:r>
                        <a:rPr lang="en-US" sz="2000">
                          <a:latin typeface="Arial" panose="020B0604020202020204" pitchFamily="34" charset="0"/>
                          <a:cs typeface="Arial" panose="020B0604020202020204" pitchFamily="34" charset="0"/>
                        </a:rPr>
                        <a:t>6.45</a:t>
                      </a:r>
                    </a:p>
                  </a:txBody>
                  <a:tcPr anchor="ctr"/>
                </a:tc>
                <a:extLst>
                  <a:ext uri="{0D108BD9-81ED-4DB2-BD59-A6C34878D82A}">
                    <a16:rowId xmlns:a16="http://schemas.microsoft.com/office/drawing/2014/main" val="1385687893"/>
                  </a:ext>
                </a:extLst>
              </a:tr>
              <a:tr h="370840">
                <a:tc>
                  <a:txBody>
                    <a:bodyPr/>
                    <a:lstStyle/>
                    <a:p>
                      <a:pPr algn="ctr"/>
                      <a:r>
                        <a:rPr lang="en-US" sz="2000">
                          <a:latin typeface="Arial" panose="020B0604020202020204" pitchFamily="34" charset="0"/>
                          <a:cs typeface="Arial" panose="020B0604020202020204" pitchFamily="34" charset="0"/>
                        </a:rPr>
                        <a:t>IBM Mumbai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02020"/>
                          </a:solidFill>
                          <a:effectLst/>
                          <a:uLnTx/>
                          <a:uFillTx/>
                          <a:latin typeface="Arial" panose="020B0604020202020204" pitchFamily="34" charset="0"/>
                          <a:ea typeface="+mn-ea"/>
                          <a:cs typeface="Arial" panose="020B0604020202020204" pitchFamily="34" charset="0"/>
                        </a:rPr>
                        <a:t>5.33</a:t>
                      </a:r>
                    </a:p>
                  </a:txBody>
                  <a:tcPr anchor="ctr"/>
                </a:tc>
                <a:tc>
                  <a:txBody>
                    <a:bodyPr/>
                    <a:lstStyle/>
                    <a:p>
                      <a:pPr algn="ctr"/>
                      <a:r>
                        <a:rPr lang="en-US" sz="2000">
                          <a:latin typeface="Arial" panose="020B0604020202020204" pitchFamily="34" charset="0"/>
                          <a:cs typeface="Arial" panose="020B0604020202020204" pitchFamily="34" charset="0"/>
                        </a:rPr>
                        <a:t>8.05</a:t>
                      </a:r>
                    </a:p>
                  </a:txBody>
                  <a:tcPr anchor="ctr"/>
                </a:tc>
                <a:tc>
                  <a:txBody>
                    <a:bodyPr/>
                    <a:lstStyle/>
                    <a:p>
                      <a:pPr algn="ctr"/>
                      <a:r>
                        <a:rPr lang="en-US" sz="2000">
                          <a:latin typeface="Arial" panose="020B0604020202020204" pitchFamily="34" charset="0"/>
                          <a:cs typeface="Arial" panose="020B0604020202020204" pitchFamily="34" charset="0"/>
                        </a:rPr>
                        <a:t>6.47</a:t>
                      </a:r>
                    </a:p>
                  </a:txBody>
                  <a:tcPr anchor="ctr"/>
                </a:tc>
                <a:extLst>
                  <a:ext uri="{0D108BD9-81ED-4DB2-BD59-A6C34878D82A}">
                    <a16:rowId xmlns:a16="http://schemas.microsoft.com/office/drawing/2014/main" val="1672646606"/>
                  </a:ext>
                </a:extLst>
              </a:tr>
              <a:tr h="370840">
                <a:tc>
                  <a:txBody>
                    <a:bodyPr/>
                    <a:lstStyle/>
                    <a:p>
                      <a:pPr algn="ctr"/>
                      <a:r>
                        <a:rPr lang="en-US" sz="2000">
                          <a:latin typeface="Arial" panose="020B0604020202020204" pitchFamily="34" charset="0"/>
                          <a:cs typeface="Arial" panose="020B0604020202020204" pitchFamily="34" charset="0"/>
                        </a:rPr>
                        <a:t>IBM Guadalupe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02020"/>
                          </a:solidFill>
                          <a:effectLst/>
                          <a:uLnTx/>
                          <a:uFillTx/>
                          <a:latin typeface="Arial" panose="020B0604020202020204" pitchFamily="34" charset="0"/>
                          <a:ea typeface="+mn-ea"/>
                          <a:cs typeface="Arial" panose="020B0604020202020204" pitchFamily="34" charset="0"/>
                        </a:rPr>
                        <a:t>5.33</a:t>
                      </a:r>
                    </a:p>
                  </a:txBody>
                  <a:tcPr anchor="ctr"/>
                </a:tc>
                <a:tc>
                  <a:txBody>
                    <a:bodyPr/>
                    <a:lstStyle/>
                    <a:p>
                      <a:pPr algn="ctr"/>
                      <a:r>
                        <a:rPr lang="en-US" sz="2000">
                          <a:latin typeface="Arial" panose="020B0604020202020204" pitchFamily="34" charset="0"/>
                          <a:cs typeface="Arial" panose="020B0604020202020204" pitchFamily="34" charset="0"/>
                        </a:rPr>
                        <a:t>8.02</a:t>
                      </a:r>
                    </a:p>
                  </a:txBody>
                  <a:tcPr anchor="ctr"/>
                </a:tc>
                <a:tc>
                  <a:txBody>
                    <a:bodyPr/>
                    <a:lstStyle/>
                    <a:p>
                      <a:pPr algn="ctr"/>
                      <a:r>
                        <a:rPr lang="en-US" sz="2000">
                          <a:latin typeface="Arial" panose="020B0604020202020204" pitchFamily="34" charset="0"/>
                          <a:cs typeface="Arial" panose="020B0604020202020204" pitchFamily="34" charset="0"/>
                        </a:rPr>
                        <a:t>6.48</a:t>
                      </a:r>
                    </a:p>
                  </a:txBody>
                  <a:tcPr anchor="ctr"/>
                </a:tc>
                <a:extLst>
                  <a:ext uri="{0D108BD9-81ED-4DB2-BD59-A6C34878D82A}">
                    <a16:rowId xmlns:a16="http://schemas.microsoft.com/office/drawing/2014/main" val="1973676047"/>
                  </a:ext>
                </a:extLst>
              </a:tr>
              <a:tr h="370840">
                <a:tc>
                  <a:txBody>
                    <a:bodyPr/>
                    <a:lstStyle/>
                    <a:p>
                      <a:pPr algn="ctr"/>
                      <a:r>
                        <a:rPr lang="en-US" sz="2000">
                          <a:latin typeface="Arial" panose="020B0604020202020204" pitchFamily="34" charset="0"/>
                          <a:cs typeface="Arial" panose="020B0604020202020204" pitchFamily="34" charset="0"/>
                        </a:rPr>
                        <a:t>IBM Lima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02020"/>
                          </a:solidFill>
                          <a:effectLst/>
                          <a:uLnTx/>
                          <a:uFillTx/>
                          <a:latin typeface="Arial" panose="020B0604020202020204" pitchFamily="34" charset="0"/>
                          <a:ea typeface="+mn-ea"/>
                          <a:cs typeface="Arial" panose="020B0604020202020204" pitchFamily="34" charset="0"/>
                        </a:rPr>
                        <a:t>5.33</a:t>
                      </a:r>
                    </a:p>
                  </a:txBody>
                  <a:tcPr anchor="ctr"/>
                </a:tc>
                <a:tc>
                  <a:txBody>
                    <a:bodyPr/>
                    <a:lstStyle/>
                    <a:p>
                      <a:pPr algn="ctr"/>
                      <a:r>
                        <a:rPr lang="en-US" sz="2000">
                          <a:latin typeface="Arial" panose="020B0604020202020204" pitchFamily="34" charset="0"/>
                          <a:cs typeface="Arial" panose="020B0604020202020204" pitchFamily="34" charset="0"/>
                        </a:rPr>
                        <a:t>7.92</a:t>
                      </a:r>
                    </a:p>
                  </a:txBody>
                  <a:tcPr anchor="ctr"/>
                </a:tc>
                <a:tc>
                  <a:txBody>
                    <a:bodyPr/>
                    <a:lstStyle/>
                    <a:p>
                      <a:pPr algn="ctr"/>
                      <a:r>
                        <a:rPr lang="en-US" sz="2000">
                          <a:latin typeface="Arial" panose="020B0604020202020204" pitchFamily="34" charset="0"/>
                          <a:cs typeface="Arial" panose="020B0604020202020204" pitchFamily="34" charset="0"/>
                        </a:rPr>
                        <a:t>6.33</a:t>
                      </a:r>
                    </a:p>
                  </a:txBody>
                  <a:tcPr anchor="ctr"/>
                </a:tc>
                <a:extLst>
                  <a:ext uri="{0D108BD9-81ED-4DB2-BD59-A6C34878D82A}">
                    <a16:rowId xmlns:a16="http://schemas.microsoft.com/office/drawing/2014/main" val="250082445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F685F3-B5CC-19D5-0400-7592ABE13FAB}"/>
                  </a:ext>
                </a:extLst>
              </p:cNvPr>
              <p:cNvSpPr txBox="1"/>
              <p:nvPr/>
            </p:nvSpPr>
            <p:spPr>
              <a:xfrm>
                <a:off x="3800475" y="1738386"/>
                <a:ext cx="4591050" cy="859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𝑜𝑙𝑑</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𝑤𝑎𝑣𝑒𝑓𝑜𝑟𝑚</m:t>
                          </m:r>
                        </m:num>
                        <m:den>
                          <m:r>
                            <a:rPr lang="en-US" sz="2400" b="0" i="1" smtClean="0">
                              <a:latin typeface="Cambria Math" panose="02040503050406030204" pitchFamily="18" charset="0"/>
                            </a:rPr>
                            <m:t>𝑛𝑒𝑤</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𝑤𝑎𝑣𝑒𝑓𝑜𝑟𝑚</m:t>
                          </m:r>
                        </m:den>
                      </m:f>
                    </m:oMath>
                  </m:oMathPara>
                </a14:m>
                <a:endParaRPr lang="en-US" sz="2400"/>
              </a:p>
            </p:txBody>
          </p:sp>
        </mc:Choice>
        <mc:Fallback xmlns="">
          <p:sp>
            <p:nvSpPr>
              <p:cNvPr id="4" name="TextBox 3">
                <a:extLst>
                  <a:ext uri="{FF2B5EF4-FFF2-40B4-BE49-F238E27FC236}">
                    <a16:creationId xmlns:a16="http://schemas.microsoft.com/office/drawing/2014/main" id="{25F685F3-B5CC-19D5-0400-7592ABE13FAB}"/>
                  </a:ext>
                </a:extLst>
              </p:cNvPr>
              <p:cNvSpPr txBox="1">
                <a:spLocks noRot="1" noChangeAspect="1" noMove="1" noResize="1" noEditPoints="1" noAdjustHandles="1" noChangeArrowheads="1" noChangeShapeType="1" noTextEdit="1"/>
              </p:cNvSpPr>
              <p:nvPr/>
            </p:nvSpPr>
            <p:spPr>
              <a:xfrm>
                <a:off x="3800475" y="1738386"/>
                <a:ext cx="4591050" cy="859210"/>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1E2620E-B64D-5874-72B2-0FC109640435}"/>
              </a:ext>
            </a:extLst>
          </p:cNvPr>
          <p:cNvSpPr/>
          <p:nvPr/>
        </p:nvSpPr>
        <p:spPr>
          <a:xfrm>
            <a:off x="8546408" y="3009900"/>
            <a:ext cx="2148095" cy="2399665"/>
          </a:xfrm>
          <a:prstGeom prst="rect">
            <a:avLst/>
          </a:prstGeom>
          <a:noFill/>
          <a:ln w="285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9F2A204-F2A3-F447-2797-17D56F28977E}"/>
              </a:ext>
            </a:extLst>
          </p:cNvPr>
          <p:cNvSpPr/>
          <p:nvPr/>
        </p:nvSpPr>
        <p:spPr>
          <a:xfrm>
            <a:off x="8373094" y="1829347"/>
            <a:ext cx="2494722" cy="677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Waveforms highly compressible!</a:t>
            </a:r>
          </a:p>
        </p:txBody>
      </p:sp>
    </p:spTree>
    <p:custDataLst>
      <p:tags r:id="rId1"/>
    </p:custDataLst>
    <p:extLst>
      <p:ext uri="{BB962C8B-B14F-4D97-AF65-F5344CB8AC3E}">
        <p14:creationId xmlns:p14="http://schemas.microsoft.com/office/powerpoint/2010/main" val="20838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D77C1-CAC8-6E6C-4D08-70A824542EC0}"/>
              </a:ext>
            </a:extLst>
          </p:cNvPr>
          <p:cNvSpPr>
            <a:spLocks noGrp="1"/>
          </p:cNvSpPr>
          <p:nvPr>
            <p:ph type="body" sz="quarter" idx="12"/>
          </p:nvPr>
        </p:nvSpPr>
        <p:spPr/>
        <p:txBody>
          <a:bodyPr/>
          <a:lstStyle/>
          <a:p>
            <a:r>
              <a:rPr lang="en-US"/>
              <a:t>Impact of lossy compression</a:t>
            </a:r>
          </a:p>
        </p:txBody>
      </p:sp>
      <p:sp>
        <p:nvSpPr>
          <p:cNvPr id="5" name="Slide Number Placeholder 4">
            <a:extLst>
              <a:ext uri="{FF2B5EF4-FFF2-40B4-BE49-F238E27FC236}">
                <a16:creationId xmlns:a16="http://schemas.microsoft.com/office/drawing/2014/main" id="{6D67ABD2-B891-8C87-CA84-BDEDDD5D5FB2}"/>
              </a:ext>
            </a:extLst>
          </p:cNvPr>
          <p:cNvSpPr>
            <a:spLocks noGrp="1"/>
          </p:cNvSpPr>
          <p:nvPr>
            <p:ph type="sldNum" sz="quarter" idx="16"/>
          </p:nvPr>
        </p:nvSpPr>
        <p:spPr/>
        <p:txBody>
          <a:bodyPr/>
          <a:lstStyle/>
          <a:p>
            <a:fld id="{7A9A1B46-C36E-4BE7-90BE-9153A4BA1E45}" type="slidenum">
              <a:rPr lang="en-US" smtClean="0"/>
              <a:pPr/>
              <a:t>16</a:t>
            </a:fld>
            <a:endParaRPr lang="en-US"/>
          </a:p>
        </p:txBody>
      </p:sp>
      <p:pic>
        <p:nvPicPr>
          <p:cNvPr id="6" name="Picture 5">
            <a:extLst>
              <a:ext uri="{FF2B5EF4-FFF2-40B4-BE49-F238E27FC236}">
                <a16:creationId xmlns:a16="http://schemas.microsoft.com/office/drawing/2014/main" id="{286295EE-CE98-F79E-69FC-656FFC18644F}"/>
              </a:ext>
            </a:extLst>
          </p:cNvPr>
          <p:cNvPicPr>
            <a:picLocks noChangeAspect="1"/>
          </p:cNvPicPr>
          <p:nvPr/>
        </p:nvPicPr>
        <p:blipFill>
          <a:blip r:embed="rId3"/>
          <a:stretch>
            <a:fillRect/>
          </a:stretch>
        </p:blipFill>
        <p:spPr>
          <a:xfrm>
            <a:off x="5905499" y="1773792"/>
            <a:ext cx="5822185" cy="3310415"/>
          </a:xfrm>
          <a:prstGeom prst="rect">
            <a:avLst/>
          </a:prstGeom>
        </p:spPr>
      </p:pic>
      <p:sp>
        <p:nvSpPr>
          <p:cNvPr id="7" name="Rectangle 6">
            <a:extLst>
              <a:ext uri="{FF2B5EF4-FFF2-40B4-BE49-F238E27FC236}">
                <a16:creationId xmlns:a16="http://schemas.microsoft.com/office/drawing/2014/main" id="{2AF49382-9974-37D9-57BB-8C4EBE6FF9A8}"/>
              </a:ext>
            </a:extLst>
          </p:cNvPr>
          <p:cNvSpPr/>
          <p:nvPr/>
        </p:nvSpPr>
        <p:spPr>
          <a:xfrm>
            <a:off x="924340" y="2097156"/>
            <a:ext cx="3508513" cy="133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Thresholding results in a loss of information.</a:t>
            </a:r>
          </a:p>
        </p:txBody>
      </p:sp>
      <p:cxnSp>
        <p:nvCxnSpPr>
          <p:cNvPr id="12" name="Straight Arrow Connector 11">
            <a:extLst>
              <a:ext uri="{FF2B5EF4-FFF2-40B4-BE49-F238E27FC236}">
                <a16:creationId xmlns:a16="http://schemas.microsoft.com/office/drawing/2014/main" id="{6F8293AD-4392-2C6C-FD7A-BCC49138C8C1}"/>
              </a:ext>
            </a:extLst>
          </p:cNvPr>
          <p:cNvCxnSpPr>
            <a:cxnSpLocks/>
            <a:stCxn id="7" idx="2"/>
          </p:cNvCxnSpPr>
          <p:nvPr/>
        </p:nvCxnSpPr>
        <p:spPr>
          <a:xfrm>
            <a:off x="2678597" y="3428999"/>
            <a:ext cx="0" cy="526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3613314-7360-A246-353D-AEA4E4B083FC}"/>
              </a:ext>
            </a:extLst>
          </p:cNvPr>
          <p:cNvSpPr/>
          <p:nvPr/>
        </p:nvSpPr>
        <p:spPr>
          <a:xfrm>
            <a:off x="924339" y="3955774"/>
            <a:ext cx="3508513" cy="133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Decompressed waveform not the same as the original.</a:t>
            </a:r>
          </a:p>
        </p:txBody>
      </p:sp>
    </p:spTree>
    <p:extLst>
      <p:ext uri="{BB962C8B-B14F-4D97-AF65-F5344CB8AC3E}">
        <p14:creationId xmlns:p14="http://schemas.microsoft.com/office/powerpoint/2010/main" val="363534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CA7483F-ED95-79B0-041C-0BCB8F945D00}"/>
              </a:ext>
            </a:extLst>
          </p:cNvPr>
          <p:cNvSpPr>
            <a:spLocks noGrp="1"/>
          </p:cNvSpPr>
          <p:nvPr>
            <p:ph type="body" sz="quarter" idx="12"/>
          </p:nvPr>
        </p:nvSpPr>
        <p:spPr>
          <a:xfrm>
            <a:off x="457200" y="619036"/>
            <a:ext cx="10896600" cy="600164"/>
          </a:xfrm>
        </p:spPr>
        <p:txBody>
          <a:bodyPr/>
          <a:lstStyle/>
          <a:p>
            <a:r>
              <a:rPr lang="en-US"/>
              <a:t>Fidelity</a:t>
            </a:r>
          </a:p>
        </p:txBody>
      </p:sp>
      <p:sp>
        <p:nvSpPr>
          <p:cNvPr id="2" name="Slide Number Placeholder 1">
            <a:extLst>
              <a:ext uri="{FF2B5EF4-FFF2-40B4-BE49-F238E27FC236}">
                <a16:creationId xmlns:a16="http://schemas.microsoft.com/office/drawing/2014/main" id="{1692780F-8C09-6D74-23D5-5FE96CB164DC}"/>
              </a:ext>
            </a:extLst>
          </p:cNvPr>
          <p:cNvSpPr>
            <a:spLocks noGrp="1"/>
          </p:cNvSpPr>
          <p:nvPr>
            <p:ph type="sldNum" sz="quarter" idx="16"/>
          </p:nvPr>
        </p:nvSpPr>
        <p:spPr/>
        <p:txBody>
          <a:bodyPr/>
          <a:lstStyle/>
          <a:p>
            <a:fld id="{7A9A1B46-C36E-4BE7-90BE-9153A4BA1E45}" type="slidenum">
              <a:rPr lang="en-US" smtClean="0"/>
              <a:pPr/>
              <a:t>17</a:t>
            </a:fld>
            <a:endParaRPr lang="en-US"/>
          </a:p>
        </p:txBody>
      </p:sp>
      <p:graphicFrame>
        <p:nvGraphicFramePr>
          <p:cNvPr id="10" name="Chart 9">
            <a:extLst>
              <a:ext uri="{FF2B5EF4-FFF2-40B4-BE49-F238E27FC236}">
                <a16:creationId xmlns:a16="http://schemas.microsoft.com/office/drawing/2014/main" id="{4BFE66A7-5A11-779A-2074-CDF019FF12CF}"/>
              </a:ext>
            </a:extLst>
          </p:cNvPr>
          <p:cNvGraphicFramePr/>
          <p:nvPr>
            <p:extLst>
              <p:ext uri="{D42A27DB-BD31-4B8C-83A1-F6EECF244321}">
                <p14:modId xmlns:p14="http://schemas.microsoft.com/office/powerpoint/2010/main" val="790814363"/>
              </p:ext>
            </p:extLst>
          </p:nvPr>
        </p:nvGraphicFramePr>
        <p:xfrm>
          <a:off x="1631225" y="1219200"/>
          <a:ext cx="8548549" cy="5234012"/>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D3FB2FED-0CD9-5352-E117-BA543CDCE9DE}"/>
              </a:ext>
            </a:extLst>
          </p:cNvPr>
          <p:cNvCxnSpPr>
            <a:cxnSpLocks/>
          </p:cNvCxnSpPr>
          <p:nvPr/>
        </p:nvCxnSpPr>
        <p:spPr>
          <a:xfrm>
            <a:off x="3110948" y="2514600"/>
            <a:ext cx="685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8B81C11-BEC9-AEFA-0924-8B7FA79C44BE}"/>
              </a:ext>
            </a:extLst>
          </p:cNvPr>
          <p:cNvSpPr/>
          <p:nvPr/>
        </p:nvSpPr>
        <p:spPr>
          <a:xfrm>
            <a:off x="7832034" y="1528725"/>
            <a:ext cx="2613991" cy="68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Negligible loss in fidelity.</a:t>
            </a:r>
          </a:p>
        </p:txBody>
      </p:sp>
    </p:spTree>
    <p:custDataLst>
      <p:tags r:id="rId1"/>
    </p:custDataLst>
    <p:extLst>
      <p:ext uri="{BB962C8B-B14F-4D97-AF65-F5344CB8AC3E}">
        <p14:creationId xmlns:p14="http://schemas.microsoft.com/office/powerpoint/2010/main" val="42780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691CF8-E27F-C60B-6A67-AADE7E317803}"/>
              </a:ext>
            </a:extLst>
          </p:cNvPr>
          <p:cNvSpPr>
            <a:spLocks noGrp="1"/>
          </p:cNvSpPr>
          <p:nvPr>
            <p:ph type="body" sz="quarter" idx="12"/>
          </p:nvPr>
        </p:nvSpPr>
        <p:spPr>
          <a:xfrm>
            <a:off x="457200" y="619036"/>
            <a:ext cx="10896600" cy="600164"/>
          </a:xfrm>
        </p:spPr>
        <p:txBody>
          <a:bodyPr/>
          <a:lstStyle/>
          <a:p>
            <a:r>
              <a:rPr lang="en-US"/>
              <a:t>Scalability of </a:t>
            </a:r>
            <a:r>
              <a:rPr lang="en-US" err="1"/>
              <a:t>RFSoCs</a:t>
            </a:r>
            <a:endParaRPr lang="en-US"/>
          </a:p>
        </p:txBody>
      </p:sp>
      <p:sp>
        <p:nvSpPr>
          <p:cNvPr id="5" name="Slide Number Placeholder 4">
            <a:extLst>
              <a:ext uri="{FF2B5EF4-FFF2-40B4-BE49-F238E27FC236}">
                <a16:creationId xmlns:a16="http://schemas.microsoft.com/office/drawing/2014/main" id="{318EB107-90C2-CE48-8D37-DFB4A9757369}"/>
              </a:ext>
            </a:extLst>
          </p:cNvPr>
          <p:cNvSpPr>
            <a:spLocks noGrp="1"/>
          </p:cNvSpPr>
          <p:nvPr>
            <p:ph type="sldNum" sz="quarter" idx="16"/>
          </p:nvPr>
        </p:nvSpPr>
        <p:spPr/>
        <p:txBody>
          <a:bodyPr/>
          <a:lstStyle/>
          <a:p>
            <a:fld id="{7A9A1B46-C36E-4BE7-90BE-9153A4BA1E45}" type="slidenum">
              <a:rPr lang="en-US" smtClean="0"/>
              <a:pPr/>
              <a:t>18</a:t>
            </a:fld>
            <a:endParaRPr lang="en-US"/>
          </a:p>
        </p:txBody>
      </p:sp>
      <p:graphicFrame>
        <p:nvGraphicFramePr>
          <p:cNvPr id="6" name="Chart 5">
            <a:extLst>
              <a:ext uri="{FF2B5EF4-FFF2-40B4-BE49-F238E27FC236}">
                <a16:creationId xmlns:a16="http://schemas.microsoft.com/office/drawing/2014/main" id="{B457A783-8AD3-5C3F-3DCB-542F714311BB}"/>
              </a:ext>
            </a:extLst>
          </p:cNvPr>
          <p:cNvGraphicFramePr/>
          <p:nvPr>
            <p:extLst>
              <p:ext uri="{D42A27DB-BD31-4B8C-83A1-F6EECF244321}">
                <p14:modId xmlns:p14="http://schemas.microsoft.com/office/powerpoint/2010/main" val="2853796212"/>
              </p:ext>
            </p:extLst>
          </p:nvPr>
        </p:nvGraphicFramePr>
        <p:xfrm>
          <a:off x="1620078" y="1399690"/>
          <a:ext cx="8539922" cy="4927601"/>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FE9322A7-42F8-B306-AC51-285CFDEE49AA}"/>
              </a:ext>
            </a:extLst>
          </p:cNvPr>
          <p:cNvCxnSpPr>
            <a:cxnSpLocks/>
          </p:cNvCxnSpPr>
          <p:nvPr/>
        </p:nvCxnSpPr>
        <p:spPr>
          <a:xfrm flipV="1">
            <a:off x="3707296" y="2146852"/>
            <a:ext cx="1381539" cy="257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CD5BBA-AEC6-811A-1A44-FFE02F33AB62}"/>
              </a:ext>
            </a:extLst>
          </p:cNvPr>
          <p:cNvSpPr txBox="1"/>
          <p:nvPr/>
        </p:nvSpPr>
        <p:spPr>
          <a:xfrm>
            <a:off x="3707296" y="2895841"/>
            <a:ext cx="874643" cy="523220"/>
          </a:xfrm>
          <a:prstGeom prst="rect">
            <a:avLst/>
          </a:prstGeom>
          <a:noFill/>
        </p:spPr>
        <p:txBody>
          <a:bodyPr wrap="square" rtlCol="0">
            <a:spAutoFit/>
          </a:bodyPr>
          <a:lstStyle/>
          <a:p>
            <a:r>
              <a:rPr lang="en-US" sz="2800"/>
              <a:t>&gt; 5x</a:t>
            </a:r>
          </a:p>
        </p:txBody>
      </p:sp>
      <p:cxnSp>
        <p:nvCxnSpPr>
          <p:cNvPr id="14" name="Straight Arrow Connector 13">
            <a:extLst>
              <a:ext uri="{FF2B5EF4-FFF2-40B4-BE49-F238E27FC236}">
                <a16:creationId xmlns:a16="http://schemas.microsoft.com/office/drawing/2014/main" id="{9DE33113-00B0-B35B-288F-B921A6867111}"/>
              </a:ext>
            </a:extLst>
          </p:cNvPr>
          <p:cNvCxnSpPr>
            <a:cxnSpLocks/>
          </p:cNvCxnSpPr>
          <p:nvPr/>
        </p:nvCxnSpPr>
        <p:spPr>
          <a:xfrm flipV="1">
            <a:off x="7328453" y="2778125"/>
            <a:ext cx="1368286" cy="210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0D156E-ED77-3AE8-C281-0F7416F0A18E}"/>
              </a:ext>
            </a:extLst>
          </p:cNvPr>
          <p:cNvSpPr txBox="1"/>
          <p:nvPr/>
        </p:nvSpPr>
        <p:spPr>
          <a:xfrm>
            <a:off x="7328453" y="3340271"/>
            <a:ext cx="874643" cy="523220"/>
          </a:xfrm>
          <a:prstGeom prst="rect">
            <a:avLst/>
          </a:prstGeom>
          <a:noFill/>
        </p:spPr>
        <p:txBody>
          <a:bodyPr wrap="square" rtlCol="0">
            <a:spAutoFit/>
          </a:bodyPr>
          <a:lstStyle/>
          <a:p>
            <a:r>
              <a:rPr lang="en-US" sz="2800"/>
              <a:t>&gt; 5x</a:t>
            </a:r>
          </a:p>
        </p:txBody>
      </p:sp>
    </p:spTree>
    <p:custDataLst>
      <p:tags r:id="rId1"/>
    </p:custDataLst>
    <p:extLst>
      <p:ext uri="{BB962C8B-B14F-4D97-AF65-F5344CB8AC3E}">
        <p14:creationId xmlns:p14="http://schemas.microsoft.com/office/powerpoint/2010/main" val="319625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t>Background</a:t>
            </a:r>
          </a:p>
          <a:p>
            <a:pPr marL="457200" indent="-457200">
              <a:buFont typeface="Arial" panose="020B0604020202020204" pitchFamily="34" charset="0"/>
              <a:buChar char="•"/>
            </a:pPr>
            <a:r>
              <a:rPr lang="en-US" sz="2800"/>
              <a:t>Bandwidth bottleneck</a:t>
            </a:r>
          </a:p>
          <a:p>
            <a:pPr marL="457200" indent="-457200">
              <a:buFont typeface="Arial" panose="020B0604020202020204" pitchFamily="34" charset="0"/>
              <a:buChar char="•"/>
            </a:pPr>
            <a:r>
              <a:rPr lang="en-US" sz="2800">
                <a:solidFill>
                  <a:schemeClr val="tx2"/>
                </a:solidFill>
              </a:rPr>
              <a:t>Compressed waveform memory architecture</a:t>
            </a:r>
          </a:p>
          <a:p>
            <a:pPr marL="457200" indent="-457200">
              <a:buFont typeface="Arial" panose="020B0604020202020204" pitchFamily="34" charset="0"/>
              <a:buChar char="•"/>
            </a:pPr>
            <a:r>
              <a:rPr lang="en-US" sz="2800">
                <a:solidFill>
                  <a:schemeClr val="tx1"/>
                </a:solidFill>
              </a:rPr>
              <a:t>Key results</a:t>
            </a:r>
          </a:p>
          <a:p>
            <a:pPr marL="457200" indent="-457200">
              <a:buFont typeface="Arial" panose="020B0604020202020204" pitchFamily="34" charset="0"/>
              <a:buChar char="•"/>
            </a:pPr>
            <a:r>
              <a:rPr lang="en-US" sz="2800">
                <a:solidFill>
                  <a:schemeClr val="accent1"/>
                </a:solidFill>
              </a:rPr>
              <a:t>Cryogenic ASIC controllers</a:t>
            </a:r>
          </a:p>
          <a:p>
            <a:pPr marL="457200" indent="-457200">
              <a:buFont typeface="Arial" panose="020B0604020202020204" pitchFamily="34" charset="0"/>
              <a:buChar char="•"/>
            </a:pPr>
            <a:r>
              <a:rPr lang="en-US" sz="2800">
                <a:solidFill>
                  <a:schemeClr val="tx2"/>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19</a:t>
            </a:fld>
            <a:endParaRPr lang="en-US"/>
          </a:p>
        </p:txBody>
      </p:sp>
    </p:spTree>
    <p:extLst>
      <p:ext uri="{BB962C8B-B14F-4D97-AF65-F5344CB8AC3E}">
        <p14:creationId xmlns:p14="http://schemas.microsoft.com/office/powerpoint/2010/main" val="342968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solidFill>
                  <a:schemeClr val="accent1"/>
                </a:solidFill>
              </a:rPr>
              <a:t>Background</a:t>
            </a:r>
          </a:p>
          <a:p>
            <a:pPr marL="457200" indent="-457200">
              <a:buFont typeface="Arial" panose="020B0604020202020204" pitchFamily="34" charset="0"/>
              <a:buChar char="•"/>
            </a:pPr>
            <a:r>
              <a:rPr lang="en-US" sz="2800"/>
              <a:t>Waveform memory bottlenecks</a:t>
            </a:r>
          </a:p>
          <a:p>
            <a:pPr marL="457200" indent="-457200">
              <a:buFont typeface="Arial" panose="020B0604020202020204" pitchFamily="34" charset="0"/>
              <a:buChar char="•"/>
            </a:pPr>
            <a:r>
              <a:rPr lang="en-US" sz="2800">
                <a:solidFill>
                  <a:schemeClr val="tx1"/>
                </a:solidFill>
              </a:rPr>
              <a:t>Compressed waveform memory architecture</a:t>
            </a:r>
          </a:p>
          <a:p>
            <a:pPr marL="457200" indent="-457200">
              <a:buFont typeface="Arial" panose="020B0604020202020204" pitchFamily="34" charset="0"/>
              <a:buChar char="•"/>
            </a:pPr>
            <a:r>
              <a:rPr lang="en-US" sz="2800">
                <a:solidFill>
                  <a:schemeClr val="tx2"/>
                </a:solidFill>
              </a:rPr>
              <a:t>Key results</a:t>
            </a:r>
          </a:p>
          <a:p>
            <a:pPr marL="457200" indent="-457200">
              <a:buFont typeface="Arial" panose="020B0604020202020204" pitchFamily="34" charset="0"/>
              <a:buChar char="•"/>
            </a:pPr>
            <a:r>
              <a:rPr lang="en-US" sz="2800">
                <a:solidFill>
                  <a:schemeClr val="tx2"/>
                </a:solidFill>
              </a:rPr>
              <a:t>Cryogenic ASIC controllers</a:t>
            </a:r>
          </a:p>
          <a:p>
            <a:pPr marL="457200" indent="-457200">
              <a:buFont typeface="Arial" panose="020B0604020202020204" pitchFamily="34" charset="0"/>
              <a:buChar char="•"/>
            </a:pPr>
            <a:r>
              <a:rPr lang="en-US" sz="2800">
                <a:solidFill>
                  <a:schemeClr val="tx2"/>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2</a:t>
            </a:fld>
            <a:endParaRPr lang="en-US"/>
          </a:p>
        </p:txBody>
      </p:sp>
    </p:spTree>
    <p:extLst>
      <p:ext uri="{BB962C8B-B14F-4D97-AF65-F5344CB8AC3E}">
        <p14:creationId xmlns:p14="http://schemas.microsoft.com/office/powerpoint/2010/main" val="378426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4E02D-4297-6E6F-9A73-92427A0D0EED}"/>
              </a:ext>
            </a:extLst>
          </p:cNvPr>
          <p:cNvSpPr>
            <a:spLocks noGrp="1"/>
          </p:cNvSpPr>
          <p:nvPr>
            <p:ph type="body" sz="quarter" idx="12"/>
          </p:nvPr>
        </p:nvSpPr>
        <p:spPr>
          <a:xfrm>
            <a:off x="457200" y="619036"/>
            <a:ext cx="10896600" cy="600164"/>
          </a:xfrm>
        </p:spPr>
        <p:txBody>
          <a:bodyPr/>
          <a:lstStyle/>
          <a:p>
            <a:r>
              <a:rPr lang="en-US"/>
              <a:t>Scalability of CMOS ASICs</a:t>
            </a:r>
          </a:p>
        </p:txBody>
      </p:sp>
      <p:sp>
        <p:nvSpPr>
          <p:cNvPr id="5" name="Slide Number Placeholder 4">
            <a:extLst>
              <a:ext uri="{FF2B5EF4-FFF2-40B4-BE49-F238E27FC236}">
                <a16:creationId xmlns:a16="http://schemas.microsoft.com/office/drawing/2014/main" id="{C232C1F2-D1B9-C372-C29D-A5BDE45242D7}"/>
              </a:ext>
            </a:extLst>
          </p:cNvPr>
          <p:cNvSpPr>
            <a:spLocks noGrp="1"/>
          </p:cNvSpPr>
          <p:nvPr>
            <p:ph type="sldNum" sz="quarter" idx="16"/>
          </p:nvPr>
        </p:nvSpPr>
        <p:spPr/>
        <p:txBody>
          <a:bodyPr/>
          <a:lstStyle/>
          <a:p>
            <a:fld id="{7A9A1B46-C36E-4BE7-90BE-9153A4BA1E45}" type="slidenum">
              <a:rPr lang="en-US" smtClean="0"/>
              <a:pPr/>
              <a:t>20</a:t>
            </a:fld>
            <a:endParaRPr lang="en-US"/>
          </a:p>
        </p:txBody>
      </p:sp>
      <p:pic>
        <p:nvPicPr>
          <p:cNvPr id="19" name="Picture 18">
            <a:extLst>
              <a:ext uri="{FF2B5EF4-FFF2-40B4-BE49-F238E27FC236}">
                <a16:creationId xmlns:a16="http://schemas.microsoft.com/office/drawing/2014/main" id="{4046BA6C-4EC4-F72F-0E2D-8368420333F4}"/>
              </a:ext>
            </a:extLst>
          </p:cNvPr>
          <p:cNvPicPr>
            <a:picLocks noChangeAspect="1"/>
          </p:cNvPicPr>
          <p:nvPr/>
        </p:nvPicPr>
        <p:blipFill>
          <a:blip r:embed="rId3"/>
          <a:stretch>
            <a:fillRect/>
          </a:stretch>
        </p:blipFill>
        <p:spPr>
          <a:xfrm>
            <a:off x="3187427" y="1504091"/>
            <a:ext cx="5817146" cy="1664527"/>
          </a:xfrm>
          <a:prstGeom prst="rect">
            <a:avLst/>
          </a:prstGeom>
        </p:spPr>
      </p:pic>
      <p:graphicFrame>
        <p:nvGraphicFramePr>
          <p:cNvPr id="9" name="Chart 8">
            <a:extLst>
              <a:ext uri="{FF2B5EF4-FFF2-40B4-BE49-F238E27FC236}">
                <a16:creationId xmlns:a16="http://schemas.microsoft.com/office/drawing/2014/main" id="{D28BE76D-65DD-21C0-24EE-638DE6B0EF74}"/>
              </a:ext>
            </a:extLst>
          </p:cNvPr>
          <p:cNvGraphicFramePr/>
          <p:nvPr>
            <p:extLst>
              <p:ext uri="{D42A27DB-BD31-4B8C-83A1-F6EECF244321}">
                <p14:modId xmlns:p14="http://schemas.microsoft.com/office/powerpoint/2010/main" val="3223471037"/>
              </p:ext>
            </p:extLst>
          </p:nvPr>
        </p:nvGraphicFramePr>
        <p:xfrm>
          <a:off x="1451113" y="3405816"/>
          <a:ext cx="8876911" cy="2848482"/>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Straight Connector 11">
            <a:extLst>
              <a:ext uri="{FF2B5EF4-FFF2-40B4-BE49-F238E27FC236}">
                <a16:creationId xmlns:a16="http://schemas.microsoft.com/office/drawing/2014/main" id="{A0B45F93-3610-C925-652B-45AC6B3A4792}"/>
              </a:ext>
            </a:extLst>
          </p:cNvPr>
          <p:cNvCxnSpPr/>
          <p:nvPr/>
        </p:nvCxnSpPr>
        <p:spPr>
          <a:xfrm>
            <a:off x="5804452" y="4631635"/>
            <a:ext cx="38464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C8DC74-2F41-2229-D243-F3A968D0D2BC}"/>
              </a:ext>
            </a:extLst>
          </p:cNvPr>
          <p:cNvCxnSpPr/>
          <p:nvPr/>
        </p:nvCxnSpPr>
        <p:spPr>
          <a:xfrm>
            <a:off x="4412974" y="3916017"/>
            <a:ext cx="2445026" cy="7156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1E6774-00EF-E643-E46C-DF141EC26835}"/>
              </a:ext>
            </a:extLst>
          </p:cNvPr>
          <p:cNvSpPr txBox="1"/>
          <p:nvPr/>
        </p:nvSpPr>
        <p:spPr>
          <a:xfrm>
            <a:off x="5929112" y="3959017"/>
            <a:ext cx="2663899" cy="461665"/>
          </a:xfrm>
          <a:prstGeom prst="rect">
            <a:avLst/>
          </a:prstGeom>
          <a:noFill/>
        </p:spPr>
        <p:txBody>
          <a:bodyPr wrap="square" rtlCol="0">
            <a:spAutoFit/>
          </a:bodyPr>
          <a:lstStyle/>
          <a:p>
            <a:r>
              <a:rPr lang="en-US" sz="2400"/>
              <a:t>&gt; 2.5x reduction</a:t>
            </a:r>
          </a:p>
        </p:txBody>
      </p:sp>
    </p:spTree>
    <p:custDataLst>
      <p:tags r:id="rId1"/>
    </p:custDataLst>
    <p:extLst>
      <p:ext uri="{BB962C8B-B14F-4D97-AF65-F5344CB8AC3E}">
        <p14:creationId xmlns:p14="http://schemas.microsoft.com/office/powerpoint/2010/main" val="2089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t>Background</a:t>
            </a:r>
          </a:p>
          <a:p>
            <a:pPr marL="457200" indent="-457200">
              <a:buFont typeface="Arial" panose="020B0604020202020204" pitchFamily="34" charset="0"/>
              <a:buChar char="•"/>
            </a:pPr>
            <a:r>
              <a:rPr lang="en-US" sz="2800"/>
              <a:t>Bandwidth bottleneck</a:t>
            </a:r>
          </a:p>
          <a:p>
            <a:pPr marL="457200" indent="-457200">
              <a:buFont typeface="Arial" panose="020B0604020202020204" pitchFamily="34" charset="0"/>
              <a:buChar char="•"/>
            </a:pPr>
            <a:r>
              <a:rPr lang="en-US" sz="2800">
                <a:solidFill>
                  <a:schemeClr val="tx2"/>
                </a:solidFill>
              </a:rPr>
              <a:t>Compressed waveform memory architecture</a:t>
            </a:r>
          </a:p>
          <a:p>
            <a:pPr marL="457200" indent="-457200">
              <a:buFont typeface="Arial" panose="020B0604020202020204" pitchFamily="34" charset="0"/>
              <a:buChar char="•"/>
            </a:pPr>
            <a:r>
              <a:rPr lang="en-US" sz="2800">
                <a:solidFill>
                  <a:schemeClr val="tx1"/>
                </a:solidFill>
              </a:rPr>
              <a:t>Key results</a:t>
            </a:r>
          </a:p>
          <a:p>
            <a:pPr marL="457200" indent="-457200">
              <a:buFont typeface="Arial" panose="020B0604020202020204" pitchFamily="34" charset="0"/>
              <a:buChar char="•"/>
            </a:pPr>
            <a:r>
              <a:rPr lang="en-US" sz="2800">
                <a:solidFill>
                  <a:schemeClr val="tx1"/>
                </a:solidFill>
              </a:rPr>
              <a:t>Cryogenic ASIC controllers</a:t>
            </a:r>
          </a:p>
          <a:p>
            <a:pPr marL="457200" indent="-457200">
              <a:buFont typeface="Arial" panose="020B0604020202020204" pitchFamily="34" charset="0"/>
              <a:buChar char="•"/>
            </a:pPr>
            <a:r>
              <a:rPr lang="en-US" sz="2800">
                <a:solidFill>
                  <a:schemeClr val="accent1"/>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21</a:t>
            </a:fld>
            <a:endParaRPr lang="en-US"/>
          </a:p>
        </p:txBody>
      </p:sp>
    </p:spTree>
    <p:extLst>
      <p:ext uri="{BB962C8B-B14F-4D97-AF65-F5344CB8AC3E}">
        <p14:creationId xmlns:p14="http://schemas.microsoft.com/office/powerpoint/2010/main" val="88691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C6C31-8EFC-2EFE-8BD3-8F8C69FEF1A5}"/>
              </a:ext>
            </a:extLst>
          </p:cNvPr>
          <p:cNvSpPr>
            <a:spLocks noGrp="1"/>
          </p:cNvSpPr>
          <p:nvPr>
            <p:ph type="body" sz="quarter" idx="12"/>
          </p:nvPr>
        </p:nvSpPr>
        <p:spPr/>
        <p:txBody>
          <a:bodyPr/>
          <a:lstStyle/>
          <a:p>
            <a:r>
              <a:rPr lang="en-US"/>
              <a:t>Conclusions</a:t>
            </a:r>
          </a:p>
        </p:txBody>
      </p:sp>
      <p:sp>
        <p:nvSpPr>
          <p:cNvPr id="3" name="Content Placeholder 2">
            <a:extLst>
              <a:ext uri="{FF2B5EF4-FFF2-40B4-BE49-F238E27FC236}">
                <a16:creationId xmlns:a16="http://schemas.microsoft.com/office/drawing/2014/main" id="{F194F2C4-E701-D63E-E631-C64EBA65E3A5}"/>
              </a:ext>
            </a:extLst>
          </p:cNvPr>
          <p:cNvSpPr>
            <a:spLocks noGrp="1"/>
          </p:cNvSpPr>
          <p:nvPr>
            <p:ph sz="quarter" idx="13"/>
          </p:nvPr>
        </p:nvSpPr>
        <p:spPr>
          <a:xfrm>
            <a:off x="1025387" y="1524000"/>
            <a:ext cx="10141226" cy="4483279"/>
          </a:xfrm>
        </p:spPr>
        <p:txBody>
          <a:bodyPr/>
          <a:lstStyle/>
          <a:p>
            <a:r>
              <a:rPr lang="en-US" sz="2800"/>
              <a:t>Waveform memory bandwidth and capacity limit scalability of control hardware.</a:t>
            </a:r>
          </a:p>
          <a:p>
            <a:r>
              <a:rPr lang="en-US" sz="2800"/>
              <a:t>We propose a compressed waveform memory architecture (COMPAQT) to improve the scalability of control hardware.</a:t>
            </a:r>
          </a:p>
          <a:p>
            <a:r>
              <a:rPr lang="en-US" sz="2800"/>
              <a:t>Waveforms are highly compressible, &gt;6x decrease in size across multiple IBM machines via lossy compression.</a:t>
            </a:r>
          </a:p>
          <a:p>
            <a:r>
              <a:rPr lang="en-US" sz="2800"/>
              <a:t>Little or no degradation in fidelity despite using a lossy compression algorithm.</a:t>
            </a:r>
          </a:p>
          <a:p>
            <a:r>
              <a:rPr lang="en-US" sz="2800"/>
              <a:t>&gt;2.5x decrease in power dissipated by cryogenic ASICs and &gt;5x increase in number of qubits supported by </a:t>
            </a:r>
            <a:r>
              <a:rPr lang="en-US" sz="2800" err="1"/>
              <a:t>RFSoCs</a:t>
            </a:r>
            <a:r>
              <a:rPr lang="en-US" sz="2800"/>
              <a:t>.</a:t>
            </a:r>
          </a:p>
        </p:txBody>
      </p:sp>
      <p:sp>
        <p:nvSpPr>
          <p:cNvPr id="5" name="Slide Number Placeholder 4">
            <a:extLst>
              <a:ext uri="{FF2B5EF4-FFF2-40B4-BE49-F238E27FC236}">
                <a16:creationId xmlns:a16="http://schemas.microsoft.com/office/drawing/2014/main" id="{AE77816D-B6FB-3D14-6012-61C8A7399A46}"/>
              </a:ext>
            </a:extLst>
          </p:cNvPr>
          <p:cNvSpPr>
            <a:spLocks noGrp="1"/>
          </p:cNvSpPr>
          <p:nvPr>
            <p:ph type="sldNum" sz="quarter" idx="16"/>
          </p:nvPr>
        </p:nvSpPr>
        <p:spPr/>
        <p:txBody>
          <a:bodyPr/>
          <a:lstStyle/>
          <a:p>
            <a:fld id="{7A9A1B46-C36E-4BE7-90BE-9153A4BA1E45}" type="slidenum">
              <a:rPr lang="en-US" smtClean="0"/>
              <a:pPr/>
              <a:t>22</a:t>
            </a:fld>
            <a:endParaRPr lang="en-US"/>
          </a:p>
        </p:txBody>
      </p:sp>
    </p:spTree>
    <p:custDataLst>
      <p:tags r:id="rId1"/>
    </p:custDataLst>
    <p:extLst>
      <p:ext uri="{BB962C8B-B14F-4D97-AF65-F5344CB8AC3E}">
        <p14:creationId xmlns:p14="http://schemas.microsoft.com/office/powerpoint/2010/main" val="320647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803B9D-5D1E-3047-A1D5-68461A39FB26}"/>
              </a:ext>
            </a:extLst>
          </p:cNvPr>
          <p:cNvSpPr>
            <a:spLocks noGrp="1"/>
          </p:cNvSpPr>
          <p:nvPr>
            <p:ph type="title"/>
          </p:nvPr>
        </p:nvSpPr>
        <p:spPr/>
        <p:txBody>
          <a:bodyPr/>
          <a:lstStyle/>
          <a:p>
            <a:r>
              <a:rPr lang="en-US"/>
              <a:t>Questions?</a:t>
            </a:r>
          </a:p>
        </p:txBody>
      </p:sp>
      <p:sp>
        <p:nvSpPr>
          <p:cNvPr id="5" name="Slide Number Placeholder 4">
            <a:extLst>
              <a:ext uri="{FF2B5EF4-FFF2-40B4-BE49-F238E27FC236}">
                <a16:creationId xmlns:a16="http://schemas.microsoft.com/office/drawing/2014/main" id="{C96EE815-05EE-FE08-46FD-63FA4A9AB2F5}"/>
              </a:ext>
            </a:extLst>
          </p:cNvPr>
          <p:cNvSpPr>
            <a:spLocks noGrp="1"/>
          </p:cNvSpPr>
          <p:nvPr>
            <p:ph type="sldNum" sz="quarter" idx="11"/>
          </p:nvPr>
        </p:nvSpPr>
        <p:spPr/>
        <p:txBody>
          <a:bodyPr/>
          <a:lstStyle/>
          <a:p>
            <a:fld id="{7A9A1B46-C36E-4BE7-90BE-9153A4BA1E45}" type="slidenum">
              <a:rPr lang="en-US" smtClean="0"/>
              <a:pPr/>
              <a:t>23</a:t>
            </a:fld>
            <a:endParaRPr lang="en-US"/>
          </a:p>
        </p:txBody>
      </p:sp>
    </p:spTree>
    <p:extLst>
      <p:ext uri="{BB962C8B-B14F-4D97-AF65-F5344CB8AC3E}">
        <p14:creationId xmlns:p14="http://schemas.microsoft.com/office/powerpoint/2010/main" val="197806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8B55D1-C76E-F335-8E50-F763653CBD05}"/>
              </a:ext>
            </a:extLst>
          </p:cNvPr>
          <p:cNvSpPr>
            <a:spLocks noGrp="1"/>
          </p:cNvSpPr>
          <p:nvPr>
            <p:ph type="body" sz="quarter" idx="10"/>
          </p:nvPr>
        </p:nvSpPr>
        <p:spPr/>
        <p:txBody>
          <a:bodyPr/>
          <a:lstStyle/>
          <a:p>
            <a:r>
              <a:rPr lang="en-US"/>
              <a:t>Backup</a:t>
            </a:r>
          </a:p>
        </p:txBody>
      </p:sp>
      <p:sp>
        <p:nvSpPr>
          <p:cNvPr id="3" name="Slide Number Placeholder 2">
            <a:extLst>
              <a:ext uri="{FF2B5EF4-FFF2-40B4-BE49-F238E27FC236}">
                <a16:creationId xmlns:a16="http://schemas.microsoft.com/office/drawing/2014/main" id="{03CF1C8D-44C1-D5C0-EFD1-1CE7627B45F2}"/>
              </a:ext>
            </a:extLst>
          </p:cNvPr>
          <p:cNvSpPr>
            <a:spLocks noGrp="1"/>
          </p:cNvSpPr>
          <p:nvPr>
            <p:ph type="sldNum" sz="quarter" idx="12"/>
          </p:nvPr>
        </p:nvSpPr>
        <p:spPr/>
        <p:txBody>
          <a:bodyPr/>
          <a:lstStyle/>
          <a:p>
            <a:fld id="{7A9A1B46-C36E-4BE7-90BE-9153A4BA1E45}" type="slidenum">
              <a:rPr lang="en-US" smtClean="0"/>
              <a:pPr/>
              <a:t>24</a:t>
            </a:fld>
            <a:endParaRPr lang="en-US"/>
          </a:p>
        </p:txBody>
      </p:sp>
    </p:spTree>
    <p:extLst>
      <p:ext uri="{BB962C8B-B14F-4D97-AF65-F5344CB8AC3E}">
        <p14:creationId xmlns:p14="http://schemas.microsoft.com/office/powerpoint/2010/main" val="3620328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84A9-E6B0-4A0E-C1C7-C385638589F5}"/>
              </a:ext>
            </a:extLst>
          </p:cNvPr>
          <p:cNvSpPr>
            <a:spLocks noGrp="1"/>
          </p:cNvSpPr>
          <p:nvPr>
            <p:ph type="title"/>
          </p:nvPr>
        </p:nvSpPr>
        <p:spPr/>
        <p:txBody>
          <a:bodyPr/>
          <a:lstStyle/>
          <a:p>
            <a:r>
              <a:rPr lang="en-US"/>
              <a:t>Fidelity experiments</a:t>
            </a:r>
          </a:p>
        </p:txBody>
      </p:sp>
      <p:sp>
        <p:nvSpPr>
          <p:cNvPr id="3" name="Slide Number Placeholder 2">
            <a:extLst>
              <a:ext uri="{FF2B5EF4-FFF2-40B4-BE49-F238E27FC236}">
                <a16:creationId xmlns:a16="http://schemas.microsoft.com/office/drawing/2014/main" id="{023A77C6-62BC-6604-E81C-F62224C3F185}"/>
              </a:ext>
            </a:extLst>
          </p:cNvPr>
          <p:cNvSpPr>
            <a:spLocks noGrp="1"/>
          </p:cNvSpPr>
          <p:nvPr>
            <p:ph type="sldNum" sz="quarter" idx="11"/>
          </p:nvPr>
        </p:nvSpPr>
        <p:spPr/>
        <p:txBody>
          <a:bodyPr/>
          <a:lstStyle/>
          <a:p>
            <a:fld id="{7A9A1B46-C36E-4BE7-90BE-9153A4BA1E45}" type="slidenum">
              <a:rPr lang="en-US" smtClean="0"/>
              <a:pPr/>
              <a:t>25</a:t>
            </a:fld>
            <a:endParaRPr lang="en-US"/>
          </a:p>
        </p:txBody>
      </p:sp>
      <p:graphicFrame>
        <p:nvGraphicFramePr>
          <p:cNvPr id="4" name="Table 5">
            <a:extLst>
              <a:ext uri="{FF2B5EF4-FFF2-40B4-BE49-F238E27FC236}">
                <a16:creationId xmlns:a16="http://schemas.microsoft.com/office/drawing/2014/main" id="{6D308B36-E339-B6DA-EE48-E272112D0C6C}"/>
              </a:ext>
            </a:extLst>
          </p:cNvPr>
          <p:cNvGraphicFramePr>
            <a:graphicFrameLocks noGrp="1"/>
          </p:cNvGraphicFramePr>
          <p:nvPr>
            <p:extLst>
              <p:ext uri="{D42A27DB-BD31-4B8C-83A1-F6EECF244321}">
                <p14:modId xmlns:p14="http://schemas.microsoft.com/office/powerpoint/2010/main" val="2690386436"/>
              </p:ext>
            </p:extLst>
          </p:nvPr>
        </p:nvGraphicFramePr>
        <p:xfrm>
          <a:off x="1178890" y="1866414"/>
          <a:ext cx="9834220" cy="3125171"/>
        </p:xfrm>
        <a:graphic>
          <a:graphicData uri="http://schemas.openxmlformats.org/drawingml/2006/table">
            <a:tbl>
              <a:tblPr firstRow="1" bandRow="1">
                <a:tableStyleId>{5C22544A-7EE6-4342-B048-85BDC9FD1C3A}</a:tableStyleId>
              </a:tblPr>
              <a:tblGrid>
                <a:gridCol w="2458555">
                  <a:extLst>
                    <a:ext uri="{9D8B030D-6E8A-4147-A177-3AD203B41FA5}">
                      <a16:colId xmlns:a16="http://schemas.microsoft.com/office/drawing/2014/main" val="571978139"/>
                    </a:ext>
                  </a:extLst>
                </a:gridCol>
                <a:gridCol w="2458555">
                  <a:extLst>
                    <a:ext uri="{9D8B030D-6E8A-4147-A177-3AD203B41FA5}">
                      <a16:colId xmlns:a16="http://schemas.microsoft.com/office/drawing/2014/main" val="3562266631"/>
                    </a:ext>
                  </a:extLst>
                </a:gridCol>
                <a:gridCol w="2458555">
                  <a:extLst>
                    <a:ext uri="{9D8B030D-6E8A-4147-A177-3AD203B41FA5}">
                      <a16:colId xmlns:a16="http://schemas.microsoft.com/office/drawing/2014/main" val="3336020014"/>
                    </a:ext>
                  </a:extLst>
                </a:gridCol>
                <a:gridCol w="2458555">
                  <a:extLst>
                    <a:ext uri="{9D8B030D-6E8A-4147-A177-3AD203B41FA5}">
                      <a16:colId xmlns:a16="http://schemas.microsoft.com/office/drawing/2014/main" val="1760746955"/>
                    </a:ext>
                  </a:extLst>
                </a:gridCol>
              </a:tblGrid>
              <a:tr h="1296371">
                <a:tc>
                  <a:txBody>
                    <a:bodyPr/>
                    <a:lstStyle/>
                    <a:p>
                      <a:pPr algn="ctr"/>
                      <a:r>
                        <a:rPr lang="en-US" sz="2400">
                          <a:latin typeface="Arial" panose="020B0604020202020204" pitchFamily="34" charset="0"/>
                          <a:cs typeface="Arial" panose="020B0604020202020204" pitchFamily="34" charset="0"/>
                        </a:rPr>
                        <a:t>Design</a:t>
                      </a:r>
                    </a:p>
                  </a:txBody>
                  <a:tcPr anchor="ctr"/>
                </a:tc>
                <a:tc>
                  <a:txBody>
                    <a:bodyPr/>
                    <a:lstStyle/>
                    <a:p>
                      <a:pPr algn="ctr"/>
                      <a:r>
                        <a:rPr lang="en-US" sz="2400">
                          <a:latin typeface="Arial" panose="020B0604020202020204" pitchFamily="34" charset="0"/>
                          <a:cs typeface="Arial" panose="020B0604020202020204" pitchFamily="34" charset="0"/>
                        </a:rPr>
                        <a:t>2Q RB Fidelity</a:t>
                      </a:r>
                    </a:p>
                    <a:p>
                      <a:pPr algn="ctr"/>
                      <a:r>
                        <a:rPr lang="en-US" sz="2400">
                          <a:latin typeface="Arial" panose="020B0604020202020204" pitchFamily="34" charset="0"/>
                          <a:cs typeface="Arial" panose="020B0604020202020204" pitchFamily="34" charset="0"/>
                        </a:rPr>
                        <a:t>IBM Bogota</a:t>
                      </a:r>
                    </a:p>
                  </a:txBody>
                  <a:tcPr anchor="ctr"/>
                </a:tc>
                <a:tc>
                  <a:txBody>
                    <a:bodyPr/>
                    <a:lstStyle/>
                    <a:p>
                      <a:pPr algn="ctr"/>
                      <a:r>
                        <a:rPr lang="en-US" sz="2400">
                          <a:latin typeface="Arial" panose="020B0604020202020204" pitchFamily="34" charset="0"/>
                          <a:cs typeface="Arial" panose="020B0604020202020204" pitchFamily="34" charset="0"/>
                        </a:rPr>
                        <a:t>2Q RB Fidelity</a:t>
                      </a:r>
                    </a:p>
                    <a:p>
                      <a:pPr algn="ctr"/>
                      <a:r>
                        <a:rPr lang="en-US" sz="2400">
                          <a:latin typeface="Arial" panose="020B0604020202020204" pitchFamily="34" charset="0"/>
                          <a:cs typeface="Arial" panose="020B0604020202020204" pitchFamily="34" charset="0"/>
                        </a:rPr>
                        <a:t>IBM Guadalupe</a:t>
                      </a:r>
                    </a:p>
                  </a:txBody>
                  <a:tcPr anchor="ctr"/>
                </a:tc>
                <a:tc>
                  <a:txBody>
                    <a:bodyPr/>
                    <a:lstStyle/>
                    <a:p>
                      <a:pPr algn="ctr"/>
                      <a:r>
                        <a:rPr lang="en-US" sz="2400">
                          <a:latin typeface="Arial" panose="020B0604020202020204" pitchFamily="34" charset="0"/>
                          <a:cs typeface="Arial" panose="020B0604020202020204" pitchFamily="34" charset="0"/>
                        </a:rPr>
                        <a:t>2Q RB Fidelity</a:t>
                      </a:r>
                    </a:p>
                    <a:p>
                      <a:pPr algn="ctr"/>
                      <a:r>
                        <a:rPr lang="en-US" sz="2400">
                          <a:latin typeface="Arial" panose="020B0604020202020204" pitchFamily="34" charset="0"/>
                          <a:cs typeface="Arial" panose="020B0604020202020204" pitchFamily="34" charset="0"/>
                        </a:rPr>
                        <a:t>IBM Hanoi</a:t>
                      </a:r>
                    </a:p>
                  </a:txBody>
                  <a:tcPr anchor="ctr"/>
                </a:tc>
                <a:extLst>
                  <a:ext uri="{0D108BD9-81ED-4DB2-BD59-A6C34878D82A}">
                    <a16:rowId xmlns:a16="http://schemas.microsoft.com/office/drawing/2014/main" val="131397560"/>
                  </a:ext>
                </a:extLst>
              </a:tr>
              <a:tr h="395218">
                <a:tc>
                  <a:txBody>
                    <a:bodyPr/>
                    <a:lstStyle/>
                    <a:p>
                      <a:pPr algn="ctr"/>
                      <a:r>
                        <a:rPr lang="en-US" sz="2400">
                          <a:latin typeface="Arial" panose="020B0604020202020204" pitchFamily="34" charset="0"/>
                          <a:cs typeface="Arial" panose="020B0604020202020204" pitchFamily="34" charset="0"/>
                        </a:rPr>
                        <a:t>Baseline</a:t>
                      </a:r>
                    </a:p>
                  </a:txBody>
                  <a:tcPr anchor="ctr"/>
                </a:tc>
                <a:tc>
                  <a:txBody>
                    <a:bodyPr/>
                    <a:lstStyle/>
                    <a:p>
                      <a:pPr algn="ctr"/>
                      <a:r>
                        <a:rPr lang="en-US" sz="2400">
                          <a:latin typeface="Arial" panose="020B0604020202020204" pitchFamily="34" charset="0"/>
                          <a:cs typeface="Arial" panose="020B0604020202020204" pitchFamily="34" charset="0"/>
                        </a:rPr>
                        <a:t>0.98</a:t>
                      </a:r>
                    </a:p>
                  </a:txBody>
                  <a:tcPr anchor="ctr"/>
                </a:tc>
                <a:tc>
                  <a:txBody>
                    <a:bodyPr/>
                    <a:lstStyle/>
                    <a:p>
                      <a:pPr algn="ctr"/>
                      <a:r>
                        <a:rPr lang="en-US" sz="2400">
                          <a:latin typeface="Arial" panose="020B0604020202020204" pitchFamily="34" charset="0"/>
                          <a:cs typeface="Arial" panose="020B0604020202020204" pitchFamily="34" charset="0"/>
                        </a:rPr>
                        <a:t>0.978</a:t>
                      </a:r>
                    </a:p>
                  </a:txBody>
                  <a:tcPr anchor="ctr"/>
                </a:tc>
                <a:tc>
                  <a:txBody>
                    <a:bodyPr/>
                    <a:lstStyle/>
                    <a:p>
                      <a:pPr algn="ctr"/>
                      <a:r>
                        <a:rPr lang="en-US" sz="2400">
                          <a:latin typeface="Arial" panose="020B0604020202020204" pitchFamily="34" charset="0"/>
                          <a:cs typeface="Arial" panose="020B0604020202020204" pitchFamily="34" charset="0"/>
                        </a:rPr>
                        <a:t>0.987</a:t>
                      </a:r>
                    </a:p>
                  </a:txBody>
                  <a:tcPr anchor="ctr"/>
                </a:tc>
                <a:extLst>
                  <a:ext uri="{0D108BD9-81ED-4DB2-BD59-A6C34878D82A}">
                    <a16:rowId xmlns:a16="http://schemas.microsoft.com/office/drawing/2014/main" val="2885696681"/>
                  </a:ext>
                </a:extLst>
              </a:tr>
              <a:tr h="395218">
                <a:tc>
                  <a:txBody>
                    <a:bodyPr/>
                    <a:lstStyle/>
                    <a:p>
                      <a:pPr algn="ctr"/>
                      <a:r>
                        <a:rPr lang="en-US" sz="2400">
                          <a:latin typeface="Consolas" panose="020B0609020204030204" pitchFamily="49" charset="0"/>
                          <a:cs typeface="Arial" panose="020B0604020202020204" pitchFamily="34" charset="0"/>
                        </a:rPr>
                        <a:t>DCT-N</a:t>
                      </a:r>
                    </a:p>
                  </a:txBody>
                  <a:tcPr anchor="ctr"/>
                </a:tc>
                <a:tc>
                  <a:txBody>
                    <a:bodyPr/>
                    <a:lstStyle/>
                    <a:p>
                      <a:pPr algn="ctr"/>
                      <a:r>
                        <a:rPr lang="en-US" sz="2400">
                          <a:latin typeface="Arial" panose="020B0604020202020204" pitchFamily="34" charset="0"/>
                          <a:cs typeface="Arial" panose="020B0604020202020204" pitchFamily="34" charset="0"/>
                        </a:rPr>
                        <a:t>0.982</a:t>
                      </a:r>
                    </a:p>
                  </a:txBody>
                  <a:tcPr anchor="ctr"/>
                </a:tc>
                <a:tc>
                  <a:txBody>
                    <a:bodyPr/>
                    <a:lstStyle/>
                    <a:p>
                      <a:pPr algn="ctr"/>
                      <a:r>
                        <a:rPr lang="en-US" sz="2400">
                          <a:latin typeface="Arial" panose="020B0604020202020204" pitchFamily="34" charset="0"/>
                          <a:cs typeface="Arial" panose="020B0604020202020204" pitchFamily="34" charset="0"/>
                        </a:rPr>
                        <a:t>0.977</a:t>
                      </a:r>
                    </a:p>
                  </a:txBody>
                  <a:tcPr anchor="ctr"/>
                </a:tc>
                <a:tc>
                  <a:txBody>
                    <a:bodyPr/>
                    <a:lstStyle/>
                    <a:p>
                      <a:pPr algn="ctr"/>
                      <a:r>
                        <a:rPr lang="en-US" sz="2400">
                          <a:latin typeface="Arial" panose="020B0604020202020204" pitchFamily="34" charset="0"/>
                          <a:cs typeface="Arial" panose="020B0604020202020204" pitchFamily="34" charset="0"/>
                        </a:rPr>
                        <a:t>0.989</a:t>
                      </a:r>
                    </a:p>
                  </a:txBody>
                  <a:tcPr anchor="ctr"/>
                </a:tc>
                <a:extLst>
                  <a:ext uri="{0D108BD9-81ED-4DB2-BD59-A6C34878D82A}">
                    <a16:rowId xmlns:a16="http://schemas.microsoft.com/office/drawing/2014/main" val="2649793709"/>
                  </a:ext>
                </a:extLst>
              </a:tr>
              <a:tr h="395218">
                <a:tc>
                  <a:txBody>
                    <a:bodyPr/>
                    <a:lstStyle/>
                    <a:p>
                      <a:pPr algn="ctr"/>
                      <a:r>
                        <a:rPr lang="en-US" sz="2400">
                          <a:latin typeface="Consolas" panose="020B0609020204030204" pitchFamily="49" charset="0"/>
                          <a:cs typeface="Arial" panose="020B0604020202020204" pitchFamily="34" charset="0"/>
                        </a:rPr>
                        <a:t>DCT-W</a:t>
                      </a:r>
                    </a:p>
                  </a:txBody>
                  <a:tcPr anchor="ctr"/>
                </a:tc>
                <a:tc>
                  <a:txBody>
                    <a:bodyPr/>
                    <a:lstStyle/>
                    <a:p>
                      <a:pPr algn="ctr"/>
                      <a:r>
                        <a:rPr lang="en-US" sz="2400">
                          <a:latin typeface="Arial" panose="020B0604020202020204" pitchFamily="34" charset="0"/>
                          <a:cs typeface="Arial" panose="020B0604020202020204" pitchFamily="34" charset="0"/>
                        </a:rPr>
                        <a:t>0.983</a:t>
                      </a:r>
                    </a:p>
                  </a:txBody>
                  <a:tcPr anchor="ctr"/>
                </a:tc>
                <a:tc>
                  <a:txBody>
                    <a:bodyPr/>
                    <a:lstStyle/>
                    <a:p>
                      <a:pPr algn="ctr"/>
                      <a:r>
                        <a:rPr lang="en-US" sz="2400">
                          <a:latin typeface="Arial" panose="020B0604020202020204" pitchFamily="34" charset="0"/>
                          <a:cs typeface="Arial" panose="020B0604020202020204" pitchFamily="34" charset="0"/>
                        </a:rPr>
                        <a:t>0.976</a:t>
                      </a:r>
                    </a:p>
                  </a:txBody>
                  <a:tcPr anchor="ctr"/>
                </a:tc>
                <a:tc>
                  <a:txBody>
                    <a:bodyPr/>
                    <a:lstStyle/>
                    <a:p>
                      <a:pPr algn="ctr"/>
                      <a:r>
                        <a:rPr lang="en-US" sz="2400">
                          <a:latin typeface="Arial" panose="020B0604020202020204" pitchFamily="34" charset="0"/>
                          <a:cs typeface="Arial" panose="020B0604020202020204" pitchFamily="34" charset="0"/>
                        </a:rPr>
                        <a:t>0.986</a:t>
                      </a:r>
                    </a:p>
                  </a:txBody>
                  <a:tcPr anchor="ctr"/>
                </a:tc>
                <a:extLst>
                  <a:ext uri="{0D108BD9-81ED-4DB2-BD59-A6C34878D82A}">
                    <a16:rowId xmlns:a16="http://schemas.microsoft.com/office/drawing/2014/main" val="1806623972"/>
                  </a:ext>
                </a:extLst>
              </a:tr>
              <a:tr h="395218">
                <a:tc>
                  <a:txBody>
                    <a:bodyPr/>
                    <a:lstStyle/>
                    <a:p>
                      <a:pPr algn="ctr"/>
                      <a:r>
                        <a:rPr lang="en-US" sz="2400">
                          <a:latin typeface="Consolas" panose="020B0609020204030204" pitchFamily="49" charset="0"/>
                          <a:cs typeface="Arial" panose="020B0604020202020204" pitchFamily="34" charset="0"/>
                        </a:rPr>
                        <a:t>int-DCT-W</a:t>
                      </a:r>
                    </a:p>
                  </a:txBody>
                  <a:tcPr anchor="ctr"/>
                </a:tc>
                <a:tc>
                  <a:txBody>
                    <a:bodyPr/>
                    <a:lstStyle/>
                    <a:p>
                      <a:pPr algn="ctr"/>
                      <a:r>
                        <a:rPr lang="en-US" sz="2400">
                          <a:latin typeface="Arial" panose="020B0604020202020204" pitchFamily="34" charset="0"/>
                          <a:cs typeface="Arial" panose="020B0604020202020204" pitchFamily="34" charset="0"/>
                        </a:rPr>
                        <a:t>0.983</a:t>
                      </a:r>
                    </a:p>
                  </a:txBody>
                  <a:tcPr anchor="ctr"/>
                </a:tc>
                <a:tc>
                  <a:txBody>
                    <a:bodyPr/>
                    <a:lstStyle/>
                    <a:p>
                      <a:pPr algn="ctr"/>
                      <a:r>
                        <a:rPr lang="en-US" sz="2400">
                          <a:latin typeface="Arial" panose="020B0604020202020204" pitchFamily="34" charset="0"/>
                          <a:cs typeface="Arial" panose="020B0604020202020204" pitchFamily="34" charset="0"/>
                        </a:rPr>
                        <a:t>0.975</a:t>
                      </a:r>
                    </a:p>
                  </a:txBody>
                  <a:tcPr anchor="ctr"/>
                </a:tc>
                <a:tc>
                  <a:txBody>
                    <a:bodyPr/>
                    <a:lstStyle/>
                    <a:p>
                      <a:pPr algn="ctr"/>
                      <a:r>
                        <a:rPr lang="en-US" sz="2400">
                          <a:latin typeface="Arial" panose="020B0604020202020204" pitchFamily="34" charset="0"/>
                          <a:cs typeface="Arial" panose="020B0604020202020204" pitchFamily="34" charset="0"/>
                        </a:rPr>
                        <a:t>0.988</a:t>
                      </a:r>
                    </a:p>
                  </a:txBody>
                  <a:tcPr anchor="ctr"/>
                </a:tc>
                <a:extLst>
                  <a:ext uri="{0D108BD9-81ED-4DB2-BD59-A6C34878D82A}">
                    <a16:rowId xmlns:a16="http://schemas.microsoft.com/office/drawing/2014/main" val="3740071490"/>
                  </a:ext>
                </a:extLst>
              </a:tr>
            </a:tbl>
          </a:graphicData>
        </a:graphic>
      </p:graphicFrame>
    </p:spTree>
    <p:extLst>
      <p:ext uri="{BB962C8B-B14F-4D97-AF65-F5344CB8AC3E}">
        <p14:creationId xmlns:p14="http://schemas.microsoft.com/office/powerpoint/2010/main" val="2534915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0375-39DF-71D0-F64D-DC990AA7B966}"/>
              </a:ext>
            </a:extLst>
          </p:cNvPr>
          <p:cNvSpPr>
            <a:spLocks noGrp="1"/>
          </p:cNvSpPr>
          <p:nvPr>
            <p:ph type="title"/>
          </p:nvPr>
        </p:nvSpPr>
        <p:spPr/>
        <p:txBody>
          <a:bodyPr/>
          <a:lstStyle/>
          <a:p>
            <a:r>
              <a:rPr lang="en-US"/>
              <a:t>Compression ratio</a:t>
            </a:r>
          </a:p>
        </p:txBody>
      </p:sp>
      <p:sp>
        <p:nvSpPr>
          <p:cNvPr id="3" name="Slide Number Placeholder 2">
            <a:extLst>
              <a:ext uri="{FF2B5EF4-FFF2-40B4-BE49-F238E27FC236}">
                <a16:creationId xmlns:a16="http://schemas.microsoft.com/office/drawing/2014/main" id="{B48E1A57-10AE-8B2C-D399-67E63CF53687}"/>
              </a:ext>
            </a:extLst>
          </p:cNvPr>
          <p:cNvSpPr>
            <a:spLocks noGrp="1"/>
          </p:cNvSpPr>
          <p:nvPr>
            <p:ph type="sldNum" sz="quarter" idx="11"/>
          </p:nvPr>
        </p:nvSpPr>
        <p:spPr/>
        <p:txBody>
          <a:bodyPr/>
          <a:lstStyle/>
          <a:p>
            <a:fld id="{7A9A1B46-C36E-4BE7-90BE-9153A4BA1E45}" type="slidenum">
              <a:rPr lang="en-US" smtClean="0"/>
              <a:pPr/>
              <a:t>26</a:t>
            </a:fld>
            <a:endParaRPr lang="en-US"/>
          </a:p>
        </p:txBody>
      </p:sp>
      <p:pic>
        <p:nvPicPr>
          <p:cNvPr id="5" name="Picture 4">
            <a:extLst>
              <a:ext uri="{FF2B5EF4-FFF2-40B4-BE49-F238E27FC236}">
                <a16:creationId xmlns:a16="http://schemas.microsoft.com/office/drawing/2014/main" id="{2895E0A5-714F-9734-5215-2D7770C3B522}"/>
              </a:ext>
            </a:extLst>
          </p:cNvPr>
          <p:cNvPicPr>
            <a:picLocks noChangeAspect="1"/>
          </p:cNvPicPr>
          <p:nvPr/>
        </p:nvPicPr>
        <p:blipFill>
          <a:blip r:embed="rId2"/>
          <a:stretch>
            <a:fillRect/>
          </a:stretch>
        </p:blipFill>
        <p:spPr>
          <a:xfrm>
            <a:off x="1837587" y="1602903"/>
            <a:ext cx="8516825" cy="3652193"/>
          </a:xfrm>
          <a:prstGeom prst="rect">
            <a:avLst/>
          </a:prstGeom>
        </p:spPr>
      </p:pic>
    </p:spTree>
    <p:extLst>
      <p:ext uri="{BB962C8B-B14F-4D97-AF65-F5344CB8AC3E}">
        <p14:creationId xmlns:p14="http://schemas.microsoft.com/office/powerpoint/2010/main" val="426816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A985-7DD7-4B0D-4BCE-B4CDFCB8BEC7}"/>
              </a:ext>
            </a:extLst>
          </p:cNvPr>
          <p:cNvSpPr>
            <a:spLocks noGrp="1"/>
          </p:cNvSpPr>
          <p:nvPr>
            <p:ph type="title"/>
          </p:nvPr>
        </p:nvSpPr>
        <p:spPr/>
        <p:txBody>
          <a:bodyPr/>
          <a:lstStyle/>
          <a:p>
            <a:r>
              <a:rPr lang="en-US"/>
              <a:t>Hardware overhead</a:t>
            </a:r>
          </a:p>
        </p:txBody>
      </p:sp>
      <p:sp>
        <p:nvSpPr>
          <p:cNvPr id="3" name="Slide Number Placeholder 2">
            <a:extLst>
              <a:ext uri="{FF2B5EF4-FFF2-40B4-BE49-F238E27FC236}">
                <a16:creationId xmlns:a16="http://schemas.microsoft.com/office/drawing/2014/main" id="{52CBB344-FD6A-0114-D9AD-0DB0A0963B42}"/>
              </a:ext>
            </a:extLst>
          </p:cNvPr>
          <p:cNvSpPr>
            <a:spLocks noGrp="1"/>
          </p:cNvSpPr>
          <p:nvPr>
            <p:ph type="sldNum" sz="quarter" idx="11"/>
          </p:nvPr>
        </p:nvSpPr>
        <p:spPr/>
        <p:txBody>
          <a:bodyPr/>
          <a:lstStyle/>
          <a:p>
            <a:fld id="{7A9A1B46-C36E-4BE7-90BE-9153A4BA1E45}" type="slidenum">
              <a:rPr lang="en-US" smtClean="0"/>
              <a:pPr/>
              <a:t>27</a:t>
            </a:fld>
            <a:endParaRPr lang="en-US"/>
          </a:p>
        </p:txBody>
      </p:sp>
      <p:graphicFrame>
        <p:nvGraphicFramePr>
          <p:cNvPr id="4" name="Table 4">
            <a:extLst>
              <a:ext uri="{FF2B5EF4-FFF2-40B4-BE49-F238E27FC236}">
                <a16:creationId xmlns:a16="http://schemas.microsoft.com/office/drawing/2014/main" id="{8B9D62B1-46BA-1F7C-2337-E9F95CB8B44D}"/>
              </a:ext>
            </a:extLst>
          </p:cNvPr>
          <p:cNvGraphicFramePr>
            <a:graphicFrameLocks noGrp="1"/>
          </p:cNvGraphicFramePr>
          <p:nvPr>
            <p:extLst>
              <p:ext uri="{D42A27DB-BD31-4B8C-83A1-F6EECF244321}">
                <p14:modId xmlns:p14="http://schemas.microsoft.com/office/powerpoint/2010/main" val="4252087916"/>
              </p:ext>
            </p:extLst>
          </p:nvPr>
        </p:nvGraphicFramePr>
        <p:xfrm>
          <a:off x="2032000" y="1396523"/>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40998667"/>
                    </a:ext>
                  </a:extLst>
                </a:gridCol>
                <a:gridCol w="1625600">
                  <a:extLst>
                    <a:ext uri="{9D8B030D-6E8A-4147-A177-3AD203B41FA5}">
                      <a16:colId xmlns:a16="http://schemas.microsoft.com/office/drawing/2014/main" val="3215019176"/>
                    </a:ext>
                  </a:extLst>
                </a:gridCol>
                <a:gridCol w="1962426">
                  <a:extLst>
                    <a:ext uri="{9D8B030D-6E8A-4147-A177-3AD203B41FA5}">
                      <a16:colId xmlns:a16="http://schemas.microsoft.com/office/drawing/2014/main" val="2722134461"/>
                    </a:ext>
                  </a:extLst>
                </a:gridCol>
                <a:gridCol w="1288774">
                  <a:extLst>
                    <a:ext uri="{9D8B030D-6E8A-4147-A177-3AD203B41FA5}">
                      <a16:colId xmlns:a16="http://schemas.microsoft.com/office/drawing/2014/main" val="1861360937"/>
                    </a:ext>
                  </a:extLst>
                </a:gridCol>
                <a:gridCol w="1625600">
                  <a:extLst>
                    <a:ext uri="{9D8B030D-6E8A-4147-A177-3AD203B41FA5}">
                      <a16:colId xmlns:a16="http://schemas.microsoft.com/office/drawing/2014/main" val="402564045"/>
                    </a:ext>
                  </a:extLst>
                </a:gridCol>
              </a:tblGrid>
              <a:tr h="370840">
                <a:tc>
                  <a:txBody>
                    <a:bodyPr/>
                    <a:lstStyle/>
                    <a:p>
                      <a:pPr algn="ctr"/>
                      <a:r>
                        <a:rPr lang="en-US" sz="2000">
                          <a:latin typeface="Arial" panose="020B0604020202020204" pitchFamily="34" charset="0"/>
                          <a:cs typeface="Arial" panose="020B0604020202020204" pitchFamily="34" charset="0"/>
                        </a:rPr>
                        <a:t>Variant</a:t>
                      </a:r>
                    </a:p>
                  </a:txBody>
                  <a:tcPr anchor="ctr"/>
                </a:tc>
                <a:tc>
                  <a:txBody>
                    <a:bodyPr/>
                    <a:lstStyle/>
                    <a:p>
                      <a:pPr algn="ctr"/>
                      <a:r>
                        <a:rPr lang="en-US" sz="2000">
                          <a:latin typeface="Arial" panose="020B0604020202020204" pitchFamily="34" charset="0"/>
                          <a:cs typeface="Arial" panose="020B0604020202020204" pitchFamily="34" charset="0"/>
                        </a:rPr>
                        <a:t>Window size</a:t>
                      </a:r>
                    </a:p>
                  </a:txBody>
                  <a:tcPr anchor="ctr"/>
                </a:tc>
                <a:tc>
                  <a:txBody>
                    <a:bodyPr/>
                    <a:lstStyle/>
                    <a:p>
                      <a:pPr algn="ctr"/>
                      <a:r>
                        <a:rPr lang="en-US" sz="2000">
                          <a:latin typeface="Arial" panose="020B0604020202020204" pitchFamily="34" charset="0"/>
                          <a:cs typeface="Arial" panose="020B0604020202020204" pitchFamily="34" charset="0"/>
                        </a:rPr>
                        <a:t>Multipliers</a:t>
                      </a:r>
                    </a:p>
                  </a:txBody>
                  <a:tcPr anchor="ctr"/>
                </a:tc>
                <a:tc>
                  <a:txBody>
                    <a:bodyPr/>
                    <a:lstStyle/>
                    <a:p>
                      <a:pPr algn="ctr"/>
                      <a:r>
                        <a:rPr lang="en-US" sz="2000">
                          <a:latin typeface="Arial" panose="020B0604020202020204" pitchFamily="34" charset="0"/>
                          <a:cs typeface="Arial" panose="020B0604020202020204" pitchFamily="34" charset="0"/>
                        </a:rPr>
                        <a:t>Adders </a:t>
                      </a:r>
                    </a:p>
                  </a:txBody>
                  <a:tcPr anchor="ctr"/>
                </a:tc>
                <a:tc>
                  <a:txBody>
                    <a:bodyPr/>
                    <a:lstStyle/>
                    <a:p>
                      <a:pPr algn="ctr"/>
                      <a:r>
                        <a:rPr lang="en-US" sz="2000">
                          <a:latin typeface="Arial" panose="020B0604020202020204" pitchFamily="34" charset="0"/>
                          <a:cs typeface="Arial" panose="020B0604020202020204" pitchFamily="34" charset="0"/>
                        </a:rPr>
                        <a:t>Shifters</a:t>
                      </a:r>
                    </a:p>
                  </a:txBody>
                  <a:tcPr anchor="ctr"/>
                </a:tc>
                <a:extLst>
                  <a:ext uri="{0D108BD9-81ED-4DB2-BD59-A6C34878D82A}">
                    <a16:rowId xmlns:a16="http://schemas.microsoft.com/office/drawing/2014/main" val="2651463663"/>
                  </a:ext>
                </a:extLst>
              </a:tr>
              <a:tr h="370840">
                <a:tc>
                  <a:txBody>
                    <a:bodyPr/>
                    <a:lstStyle/>
                    <a:p>
                      <a:pPr algn="ctr"/>
                      <a:r>
                        <a:rPr lang="en-US" sz="2000">
                          <a:latin typeface="Arial" panose="020B0604020202020204" pitchFamily="34" charset="0"/>
                          <a:cs typeface="Arial" panose="020B0604020202020204" pitchFamily="34" charset="0"/>
                        </a:rPr>
                        <a:t>DCT-W</a:t>
                      </a:r>
                    </a:p>
                  </a:txBody>
                  <a:tcPr anchor="ctr"/>
                </a:tc>
                <a:tc rowSpan="2">
                  <a:txBody>
                    <a:bodyPr/>
                    <a:lstStyle/>
                    <a:p>
                      <a:pPr algn="ctr"/>
                      <a:r>
                        <a:rPr lang="en-US" sz="2000">
                          <a:latin typeface="Arial" panose="020B0604020202020204" pitchFamily="34" charset="0"/>
                          <a:cs typeface="Arial" panose="020B0604020202020204" pitchFamily="34" charset="0"/>
                        </a:rPr>
                        <a:t>8</a:t>
                      </a:r>
                    </a:p>
                  </a:txBody>
                  <a:tcPr anchor="ctr"/>
                </a:tc>
                <a:tc>
                  <a:txBody>
                    <a:bodyPr/>
                    <a:lstStyle/>
                    <a:p>
                      <a:pPr algn="ctr"/>
                      <a:r>
                        <a:rPr lang="en-US" sz="2000">
                          <a:latin typeface="Arial" panose="020B0604020202020204" pitchFamily="34" charset="0"/>
                          <a:cs typeface="Arial" panose="020B0604020202020204" pitchFamily="34" charset="0"/>
                        </a:rPr>
                        <a:t>11</a:t>
                      </a:r>
                    </a:p>
                  </a:txBody>
                  <a:tcPr anchor="ctr"/>
                </a:tc>
                <a:tc>
                  <a:txBody>
                    <a:bodyPr/>
                    <a:lstStyle/>
                    <a:p>
                      <a:pPr algn="ctr"/>
                      <a:r>
                        <a:rPr lang="en-US" sz="2000">
                          <a:latin typeface="Arial" panose="020B0604020202020204" pitchFamily="34" charset="0"/>
                          <a:cs typeface="Arial" panose="020B0604020202020204" pitchFamily="34" charset="0"/>
                        </a:rPr>
                        <a:t>29</a:t>
                      </a:r>
                    </a:p>
                  </a:txBody>
                  <a:tcPr anchor="ctr"/>
                </a:tc>
                <a:tc>
                  <a:txBody>
                    <a:bodyPr/>
                    <a:lstStyle/>
                    <a:p>
                      <a:pPr algn="ctr"/>
                      <a:r>
                        <a:rPr lang="en-US" sz="200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023270876"/>
                  </a:ext>
                </a:extLst>
              </a:tr>
              <a:tr h="370840">
                <a:tc>
                  <a:txBody>
                    <a:bodyPr/>
                    <a:lstStyle/>
                    <a:p>
                      <a:pPr algn="ctr"/>
                      <a:r>
                        <a:rPr lang="en-US" sz="2000">
                          <a:latin typeface="Arial" panose="020B0604020202020204" pitchFamily="34" charset="0"/>
                          <a:cs typeface="Arial" panose="020B0604020202020204" pitchFamily="34" charset="0"/>
                        </a:rPr>
                        <a:t>Int-DCT-W</a:t>
                      </a:r>
                    </a:p>
                  </a:txBody>
                  <a:tcPr anchor="ctr"/>
                </a:tc>
                <a:tc vMerge="1">
                  <a:txBody>
                    <a:bodyPr/>
                    <a:lstStyle/>
                    <a:p>
                      <a:pPr algn="ctr"/>
                      <a:endParaRPr lang="en-US"/>
                    </a:p>
                  </a:txBody>
                  <a:tcPr anchor="ctr"/>
                </a:tc>
                <a:tc>
                  <a:txBody>
                    <a:bodyPr/>
                    <a:lstStyle/>
                    <a:p>
                      <a:pPr algn="ctr"/>
                      <a:r>
                        <a:rPr lang="en-US" sz="2000">
                          <a:latin typeface="Arial" panose="020B0604020202020204" pitchFamily="34" charset="0"/>
                          <a:cs typeface="Arial" panose="020B0604020202020204" pitchFamily="34" charset="0"/>
                        </a:rPr>
                        <a:t>0</a:t>
                      </a:r>
                    </a:p>
                  </a:txBody>
                  <a:tcPr anchor="ctr"/>
                </a:tc>
                <a:tc>
                  <a:txBody>
                    <a:bodyPr/>
                    <a:lstStyle/>
                    <a:p>
                      <a:pPr algn="ctr"/>
                      <a:r>
                        <a:rPr lang="en-US" sz="2000">
                          <a:latin typeface="Arial" panose="020B0604020202020204" pitchFamily="34" charset="0"/>
                          <a:cs typeface="Arial" panose="020B0604020202020204" pitchFamily="34" charset="0"/>
                        </a:rPr>
                        <a:t>50</a:t>
                      </a:r>
                    </a:p>
                  </a:txBody>
                  <a:tcPr anchor="ctr"/>
                </a:tc>
                <a:tc>
                  <a:txBody>
                    <a:bodyPr/>
                    <a:lstStyle/>
                    <a:p>
                      <a:pPr algn="ctr"/>
                      <a:r>
                        <a:rPr lang="en-US" sz="2000">
                          <a:latin typeface="Arial" panose="020B0604020202020204" pitchFamily="34" charset="0"/>
                          <a:cs typeface="Arial" panose="020B0604020202020204" pitchFamily="34" charset="0"/>
                        </a:rPr>
                        <a:t>26</a:t>
                      </a:r>
                    </a:p>
                  </a:txBody>
                  <a:tcPr anchor="ctr"/>
                </a:tc>
                <a:extLst>
                  <a:ext uri="{0D108BD9-81ED-4DB2-BD59-A6C34878D82A}">
                    <a16:rowId xmlns:a16="http://schemas.microsoft.com/office/drawing/2014/main" val="2717759810"/>
                  </a:ext>
                </a:extLst>
              </a:tr>
              <a:tr h="370840">
                <a:tc>
                  <a:txBody>
                    <a:bodyPr/>
                    <a:lstStyle/>
                    <a:p>
                      <a:pPr algn="ctr"/>
                      <a:r>
                        <a:rPr lang="en-US" sz="2000">
                          <a:latin typeface="Arial" panose="020B0604020202020204" pitchFamily="34" charset="0"/>
                          <a:cs typeface="Arial" panose="020B0604020202020204" pitchFamily="34" charset="0"/>
                        </a:rPr>
                        <a:t>DCT-W</a:t>
                      </a:r>
                    </a:p>
                  </a:txBody>
                  <a:tcPr anchor="ctr"/>
                </a:tc>
                <a:tc rowSpan="2">
                  <a:txBody>
                    <a:bodyPr/>
                    <a:lstStyle/>
                    <a:p>
                      <a:pPr algn="ctr"/>
                      <a:r>
                        <a:rPr lang="en-US" sz="2000">
                          <a:latin typeface="Arial" panose="020B0604020202020204" pitchFamily="34" charset="0"/>
                          <a:cs typeface="Arial" panose="020B0604020202020204" pitchFamily="34" charset="0"/>
                        </a:rPr>
                        <a:t>16</a:t>
                      </a:r>
                    </a:p>
                  </a:txBody>
                  <a:tcPr anchor="ctr"/>
                </a:tc>
                <a:tc>
                  <a:txBody>
                    <a:bodyPr/>
                    <a:lstStyle/>
                    <a:p>
                      <a:pPr algn="ctr"/>
                      <a:r>
                        <a:rPr lang="en-US" sz="2000">
                          <a:latin typeface="Arial" panose="020B0604020202020204" pitchFamily="34" charset="0"/>
                          <a:cs typeface="Arial" panose="020B0604020202020204" pitchFamily="34" charset="0"/>
                        </a:rPr>
                        <a:t>26</a:t>
                      </a:r>
                    </a:p>
                  </a:txBody>
                  <a:tcPr anchor="ctr"/>
                </a:tc>
                <a:tc>
                  <a:txBody>
                    <a:bodyPr/>
                    <a:lstStyle/>
                    <a:p>
                      <a:pPr algn="ctr"/>
                      <a:r>
                        <a:rPr lang="en-US" sz="2000">
                          <a:latin typeface="Arial" panose="020B0604020202020204" pitchFamily="34" charset="0"/>
                          <a:cs typeface="Arial" panose="020B0604020202020204" pitchFamily="34" charset="0"/>
                        </a:rPr>
                        <a:t>81</a:t>
                      </a:r>
                    </a:p>
                  </a:txBody>
                  <a:tcPr anchor="ctr"/>
                </a:tc>
                <a:tc>
                  <a:txBody>
                    <a:bodyPr/>
                    <a:lstStyle/>
                    <a:p>
                      <a:pPr algn="ctr"/>
                      <a:r>
                        <a:rPr lang="en-US" sz="200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3201774719"/>
                  </a:ext>
                </a:extLst>
              </a:tr>
              <a:tr h="370840">
                <a:tc>
                  <a:txBody>
                    <a:bodyPr/>
                    <a:lstStyle/>
                    <a:p>
                      <a:pPr algn="ctr"/>
                      <a:r>
                        <a:rPr lang="en-US" sz="2000">
                          <a:latin typeface="Arial" panose="020B0604020202020204" pitchFamily="34" charset="0"/>
                          <a:cs typeface="Arial" panose="020B0604020202020204" pitchFamily="34" charset="0"/>
                        </a:rPr>
                        <a:t>Int-DCT-W</a:t>
                      </a:r>
                    </a:p>
                  </a:txBody>
                  <a:tcPr anchor="ctr"/>
                </a:tc>
                <a:tc vMerge="1">
                  <a:txBody>
                    <a:bodyPr/>
                    <a:lstStyle/>
                    <a:p>
                      <a:pPr algn="ctr"/>
                      <a:endParaRPr lang="en-US"/>
                    </a:p>
                  </a:txBody>
                  <a:tcPr anchor="ctr"/>
                </a:tc>
                <a:tc>
                  <a:txBody>
                    <a:bodyPr/>
                    <a:lstStyle/>
                    <a:p>
                      <a:pPr algn="ctr"/>
                      <a:r>
                        <a:rPr lang="en-US" sz="2000">
                          <a:latin typeface="Arial" panose="020B0604020202020204" pitchFamily="34" charset="0"/>
                          <a:cs typeface="Arial" panose="020B0604020202020204" pitchFamily="34" charset="0"/>
                        </a:rPr>
                        <a:t>0</a:t>
                      </a:r>
                    </a:p>
                  </a:txBody>
                  <a:tcPr anchor="ctr"/>
                </a:tc>
                <a:tc>
                  <a:txBody>
                    <a:bodyPr/>
                    <a:lstStyle/>
                    <a:p>
                      <a:pPr algn="ctr"/>
                      <a:r>
                        <a:rPr lang="en-US" sz="2000">
                          <a:latin typeface="Arial" panose="020B0604020202020204" pitchFamily="34" charset="0"/>
                          <a:cs typeface="Arial" panose="020B0604020202020204" pitchFamily="34" charset="0"/>
                        </a:rPr>
                        <a:t>186</a:t>
                      </a:r>
                    </a:p>
                  </a:txBody>
                  <a:tcPr anchor="ctr"/>
                </a:tc>
                <a:tc>
                  <a:txBody>
                    <a:bodyPr/>
                    <a:lstStyle/>
                    <a:p>
                      <a:pPr algn="ctr"/>
                      <a:r>
                        <a:rPr lang="en-US" sz="2000">
                          <a:latin typeface="Arial" panose="020B0604020202020204" pitchFamily="34" charset="0"/>
                          <a:cs typeface="Arial" panose="020B0604020202020204" pitchFamily="34" charset="0"/>
                        </a:rPr>
                        <a:t>128</a:t>
                      </a:r>
                    </a:p>
                  </a:txBody>
                  <a:tcPr anchor="ctr"/>
                </a:tc>
                <a:extLst>
                  <a:ext uri="{0D108BD9-81ED-4DB2-BD59-A6C34878D82A}">
                    <a16:rowId xmlns:a16="http://schemas.microsoft.com/office/drawing/2014/main" val="3585253105"/>
                  </a:ext>
                </a:extLst>
              </a:tr>
            </a:tbl>
          </a:graphicData>
        </a:graphic>
      </p:graphicFrame>
      <p:graphicFrame>
        <p:nvGraphicFramePr>
          <p:cNvPr id="5" name="Table 5">
            <a:extLst>
              <a:ext uri="{FF2B5EF4-FFF2-40B4-BE49-F238E27FC236}">
                <a16:creationId xmlns:a16="http://schemas.microsoft.com/office/drawing/2014/main" id="{4B7F397A-6907-B07B-C8C1-B5ADF281CE0D}"/>
              </a:ext>
            </a:extLst>
          </p:cNvPr>
          <p:cNvGraphicFramePr>
            <a:graphicFrameLocks noGrp="1"/>
          </p:cNvGraphicFramePr>
          <p:nvPr>
            <p:extLst>
              <p:ext uri="{D42A27DB-BD31-4B8C-83A1-F6EECF244321}">
                <p14:modId xmlns:p14="http://schemas.microsoft.com/office/powerpoint/2010/main" val="1779367044"/>
              </p:ext>
            </p:extLst>
          </p:nvPr>
        </p:nvGraphicFramePr>
        <p:xfrm>
          <a:off x="1835979" y="3873431"/>
          <a:ext cx="8520042" cy="1981200"/>
        </p:xfrm>
        <a:graphic>
          <a:graphicData uri="http://schemas.openxmlformats.org/drawingml/2006/table">
            <a:tbl>
              <a:tblPr firstRow="1" bandRow="1">
                <a:tableStyleId>{5C22544A-7EE6-4342-B048-85BDC9FD1C3A}</a:tableStyleId>
              </a:tblPr>
              <a:tblGrid>
                <a:gridCol w="3582504">
                  <a:extLst>
                    <a:ext uri="{9D8B030D-6E8A-4147-A177-3AD203B41FA5}">
                      <a16:colId xmlns:a16="http://schemas.microsoft.com/office/drawing/2014/main" val="1260780244"/>
                    </a:ext>
                  </a:extLst>
                </a:gridCol>
                <a:gridCol w="2504660">
                  <a:extLst>
                    <a:ext uri="{9D8B030D-6E8A-4147-A177-3AD203B41FA5}">
                      <a16:colId xmlns:a16="http://schemas.microsoft.com/office/drawing/2014/main" val="992462738"/>
                    </a:ext>
                  </a:extLst>
                </a:gridCol>
                <a:gridCol w="2432878">
                  <a:extLst>
                    <a:ext uri="{9D8B030D-6E8A-4147-A177-3AD203B41FA5}">
                      <a16:colId xmlns:a16="http://schemas.microsoft.com/office/drawing/2014/main" val="1419808665"/>
                    </a:ext>
                  </a:extLst>
                </a:gridCol>
              </a:tblGrid>
              <a:tr h="370840">
                <a:tc>
                  <a:txBody>
                    <a:bodyPr/>
                    <a:lstStyle/>
                    <a:p>
                      <a:pPr algn="ctr"/>
                      <a:r>
                        <a:rPr lang="en-US" sz="2000">
                          <a:latin typeface="Arial" panose="020B0604020202020204" pitchFamily="34" charset="0"/>
                          <a:cs typeface="Arial" panose="020B0604020202020204" pitchFamily="34" charset="0"/>
                        </a:rPr>
                        <a:t>Design</a:t>
                      </a:r>
                    </a:p>
                  </a:txBody>
                  <a:tcPr anchor="ctr"/>
                </a:tc>
                <a:tc>
                  <a:txBody>
                    <a:bodyPr/>
                    <a:lstStyle/>
                    <a:p>
                      <a:pPr algn="ctr"/>
                      <a:r>
                        <a:rPr lang="en-US" sz="2000">
                          <a:latin typeface="Arial" panose="020B0604020202020204" pitchFamily="34" charset="0"/>
                          <a:cs typeface="Arial" panose="020B0604020202020204" pitchFamily="34" charset="0"/>
                        </a:rPr>
                        <a:t>LUT Utilization</a:t>
                      </a:r>
                    </a:p>
                  </a:txBody>
                  <a:tcPr anchor="ctr"/>
                </a:tc>
                <a:tc>
                  <a:txBody>
                    <a:bodyPr/>
                    <a:lstStyle/>
                    <a:p>
                      <a:pPr algn="ctr"/>
                      <a:r>
                        <a:rPr lang="en-US" sz="2000">
                          <a:latin typeface="Arial" panose="020B0604020202020204" pitchFamily="34" charset="0"/>
                          <a:cs typeface="Arial" panose="020B0604020202020204" pitchFamily="34" charset="0"/>
                        </a:rPr>
                        <a:t>FF Utilization</a:t>
                      </a:r>
                    </a:p>
                  </a:txBody>
                  <a:tcPr anchor="ctr"/>
                </a:tc>
                <a:extLst>
                  <a:ext uri="{0D108BD9-81ED-4DB2-BD59-A6C34878D82A}">
                    <a16:rowId xmlns:a16="http://schemas.microsoft.com/office/drawing/2014/main" val="3868309681"/>
                  </a:ext>
                </a:extLst>
              </a:tr>
              <a:tr h="370840">
                <a:tc>
                  <a:txBody>
                    <a:bodyPr/>
                    <a:lstStyle/>
                    <a:p>
                      <a:pPr algn="ctr"/>
                      <a:r>
                        <a:rPr lang="en-US" sz="2000">
                          <a:latin typeface="Arial" panose="020B0604020202020204" pitchFamily="34" charset="0"/>
                          <a:cs typeface="Arial" panose="020B0604020202020204" pitchFamily="34" charset="0"/>
                        </a:rPr>
                        <a:t>Baseline</a:t>
                      </a:r>
                    </a:p>
                  </a:txBody>
                  <a:tcPr anchor="ctr"/>
                </a:tc>
                <a:tc>
                  <a:txBody>
                    <a:bodyPr/>
                    <a:lstStyle/>
                    <a:p>
                      <a:pPr algn="ctr"/>
                      <a:r>
                        <a:rPr lang="en-US" sz="2000">
                          <a:latin typeface="Arial" panose="020B0604020202020204" pitchFamily="34" charset="0"/>
                          <a:cs typeface="Arial" panose="020B0604020202020204" pitchFamily="34" charset="0"/>
                        </a:rPr>
                        <a:t>3386 (1.4%)</a:t>
                      </a:r>
                    </a:p>
                  </a:txBody>
                  <a:tcPr anchor="ctr"/>
                </a:tc>
                <a:tc>
                  <a:txBody>
                    <a:bodyPr/>
                    <a:lstStyle/>
                    <a:p>
                      <a:pPr algn="ctr"/>
                      <a:r>
                        <a:rPr lang="en-US" sz="2000">
                          <a:latin typeface="Arial" panose="020B0604020202020204" pitchFamily="34" charset="0"/>
                          <a:cs typeface="Arial" panose="020B0604020202020204" pitchFamily="34" charset="0"/>
                        </a:rPr>
                        <a:t>6448 (1.4%)</a:t>
                      </a:r>
                    </a:p>
                  </a:txBody>
                  <a:tcPr anchor="ctr"/>
                </a:tc>
                <a:extLst>
                  <a:ext uri="{0D108BD9-81ED-4DB2-BD59-A6C34878D82A}">
                    <a16:rowId xmlns:a16="http://schemas.microsoft.com/office/drawing/2014/main" val="3204358957"/>
                  </a:ext>
                </a:extLst>
              </a:tr>
              <a:tr h="370840">
                <a:tc>
                  <a:txBody>
                    <a:bodyPr/>
                    <a:lstStyle/>
                    <a:p>
                      <a:pPr algn="ctr"/>
                      <a:r>
                        <a:rPr lang="en-US" sz="2000">
                          <a:latin typeface="Arial" panose="020B0604020202020204" pitchFamily="34" charset="0"/>
                          <a:cs typeface="Arial" panose="020B0604020202020204" pitchFamily="34" charset="0"/>
                        </a:rPr>
                        <a:t>Int-DCT-W (window size=8)</a:t>
                      </a:r>
                    </a:p>
                  </a:txBody>
                  <a:tcPr anchor="ctr"/>
                </a:tc>
                <a:tc>
                  <a:txBody>
                    <a:bodyPr/>
                    <a:lstStyle/>
                    <a:p>
                      <a:pPr algn="ctr"/>
                      <a:r>
                        <a:rPr lang="en-US" sz="2000">
                          <a:latin typeface="Arial" panose="020B0604020202020204" pitchFamily="34" charset="0"/>
                          <a:cs typeface="Arial" panose="020B0604020202020204" pitchFamily="34" charset="0"/>
                        </a:rPr>
                        <a:t>601 (0.26%)</a:t>
                      </a:r>
                    </a:p>
                  </a:txBody>
                  <a:tcPr anchor="ctr"/>
                </a:tc>
                <a:tc>
                  <a:txBody>
                    <a:bodyPr/>
                    <a:lstStyle/>
                    <a:p>
                      <a:pPr algn="ctr"/>
                      <a:r>
                        <a:rPr lang="en-US" sz="2000">
                          <a:latin typeface="Arial" panose="020B0604020202020204" pitchFamily="34" charset="0"/>
                          <a:cs typeface="Arial" panose="020B0604020202020204" pitchFamily="34" charset="0"/>
                        </a:rPr>
                        <a:t>266 (0.05%)</a:t>
                      </a:r>
                    </a:p>
                  </a:txBody>
                  <a:tcPr anchor="ctr"/>
                </a:tc>
                <a:extLst>
                  <a:ext uri="{0D108BD9-81ED-4DB2-BD59-A6C34878D82A}">
                    <a16:rowId xmlns:a16="http://schemas.microsoft.com/office/drawing/2014/main" val="27293634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Int-DCT-W (window size=16)</a:t>
                      </a:r>
                    </a:p>
                  </a:txBody>
                  <a:tcPr anchor="ctr"/>
                </a:tc>
                <a:tc>
                  <a:txBody>
                    <a:bodyPr/>
                    <a:lstStyle/>
                    <a:p>
                      <a:pPr algn="ctr"/>
                      <a:r>
                        <a:rPr lang="en-US" sz="2000">
                          <a:latin typeface="Arial" panose="020B0604020202020204" pitchFamily="34" charset="0"/>
                          <a:cs typeface="Arial" panose="020B0604020202020204" pitchFamily="34" charset="0"/>
                        </a:rPr>
                        <a:t>1954 (0.85%) </a:t>
                      </a:r>
                    </a:p>
                  </a:txBody>
                  <a:tcPr anchor="ctr"/>
                </a:tc>
                <a:tc>
                  <a:txBody>
                    <a:bodyPr/>
                    <a:lstStyle/>
                    <a:p>
                      <a:pPr algn="ctr"/>
                      <a:r>
                        <a:rPr lang="en-US" sz="2000">
                          <a:latin typeface="Arial" panose="020B0604020202020204" pitchFamily="34" charset="0"/>
                          <a:cs typeface="Arial" panose="020B0604020202020204" pitchFamily="34" charset="0"/>
                        </a:rPr>
                        <a:t>671 (0.15%)</a:t>
                      </a:r>
                    </a:p>
                  </a:txBody>
                  <a:tcPr anchor="ctr"/>
                </a:tc>
                <a:extLst>
                  <a:ext uri="{0D108BD9-81ED-4DB2-BD59-A6C34878D82A}">
                    <a16:rowId xmlns:a16="http://schemas.microsoft.com/office/drawing/2014/main" val="25742741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Int-DCT-W (window size=32)</a:t>
                      </a:r>
                    </a:p>
                  </a:txBody>
                  <a:tcPr anchor="ctr"/>
                </a:tc>
                <a:tc>
                  <a:txBody>
                    <a:bodyPr/>
                    <a:lstStyle/>
                    <a:p>
                      <a:pPr algn="ctr"/>
                      <a:r>
                        <a:rPr lang="en-US" sz="2000">
                          <a:latin typeface="Arial" panose="020B0604020202020204" pitchFamily="34" charset="0"/>
                          <a:cs typeface="Arial" panose="020B0604020202020204" pitchFamily="34" charset="0"/>
                        </a:rPr>
                        <a:t>9063 (3.93%)</a:t>
                      </a:r>
                    </a:p>
                  </a:txBody>
                  <a:tcPr anchor="ctr"/>
                </a:tc>
                <a:tc>
                  <a:txBody>
                    <a:bodyPr/>
                    <a:lstStyle/>
                    <a:p>
                      <a:pPr algn="ctr"/>
                      <a:r>
                        <a:rPr lang="en-US" sz="2000">
                          <a:latin typeface="Arial" panose="020B0604020202020204" pitchFamily="34" charset="0"/>
                          <a:cs typeface="Arial" panose="020B0604020202020204" pitchFamily="34" charset="0"/>
                        </a:rPr>
                        <a:t>1197 (0.26%)</a:t>
                      </a:r>
                    </a:p>
                  </a:txBody>
                  <a:tcPr anchor="ctr"/>
                </a:tc>
                <a:extLst>
                  <a:ext uri="{0D108BD9-81ED-4DB2-BD59-A6C34878D82A}">
                    <a16:rowId xmlns:a16="http://schemas.microsoft.com/office/drawing/2014/main" val="2150862936"/>
                  </a:ext>
                </a:extLst>
              </a:tr>
            </a:tbl>
          </a:graphicData>
        </a:graphic>
      </p:graphicFrame>
    </p:spTree>
    <p:extLst>
      <p:ext uri="{BB962C8B-B14F-4D97-AF65-F5344CB8AC3E}">
        <p14:creationId xmlns:p14="http://schemas.microsoft.com/office/powerpoint/2010/main" val="4168805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2666C6-A5A9-4B28-ED76-02505D9EAA9B}"/>
              </a:ext>
            </a:extLst>
          </p:cNvPr>
          <p:cNvSpPr>
            <a:spLocks noGrp="1"/>
          </p:cNvSpPr>
          <p:nvPr>
            <p:ph type="sldNum" sz="quarter" idx="11"/>
          </p:nvPr>
        </p:nvSpPr>
        <p:spPr/>
        <p:txBody>
          <a:bodyPr/>
          <a:lstStyle/>
          <a:p>
            <a:fld id="{7A9A1B46-C36E-4BE7-90BE-9153A4BA1E45}" type="slidenum">
              <a:rPr lang="en-US" smtClean="0"/>
              <a:pPr/>
              <a:t>28</a:t>
            </a:fld>
            <a:endParaRPr lang="en-US"/>
          </a:p>
        </p:txBody>
      </p:sp>
      <p:graphicFrame>
        <p:nvGraphicFramePr>
          <p:cNvPr id="6" name="Table 8">
            <a:extLst>
              <a:ext uri="{FF2B5EF4-FFF2-40B4-BE49-F238E27FC236}">
                <a16:creationId xmlns:a16="http://schemas.microsoft.com/office/drawing/2014/main" id="{F0DBB9DF-48AB-8731-CF4F-6E8613EB1BD3}"/>
              </a:ext>
            </a:extLst>
          </p:cNvPr>
          <p:cNvGraphicFramePr>
            <a:graphicFrameLocks noGrp="1"/>
          </p:cNvGraphicFramePr>
          <p:nvPr>
            <p:extLst>
              <p:ext uri="{D42A27DB-BD31-4B8C-83A1-F6EECF244321}">
                <p14:modId xmlns:p14="http://schemas.microsoft.com/office/powerpoint/2010/main" val="3366896102"/>
              </p:ext>
            </p:extLst>
          </p:nvPr>
        </p:nvGraphicFramePr>
        <p:xfrm>
          <a:off x="2714627" y="1944859"/>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tc>
                  <a:txBody>
                    <a:bodyPr/>
                    <a:lstStyle/>
                    <a:p>
                      <a:pPr algn="ctr"/>
                      <a:r>
                        <a:rPr lang="en-US"/>
                        <a:t>W</a:t>
                      </a:r>
                    </a:p>
                  </a:txBody>
                  <a:tcPr anchor="ctr"/>
                </a:tc>
                <a:extLst>
                  <a:ext uri="{0D108BD9-81ED-4DB2-BD59-A6C34878D82A}">
                    <a16:rowId xmlns:a16="http://schemas.microsoft.com/office/drawing/2014/main" val="1688184102"/>
                  </a:ext>
                </a:extLst>
              </a:tr>
            </a:tbl>
          </a:graphicData>
        </a:graphic>
      </p:graphicFrame>
      <p:cxnSp>
        <p:nvCxnSpPr>
          <p:cNvPr id="7" name="Straight Arrow Connector 6">
            <a:extLst>
              <a:ext uri="{FF2B5EF4-FFF2-40B4-BE49-F238E27FC236}">
                <a16:creationId xmlns:a16="http://schemas.microsoft.com/office/drawing/2014/main" id="{A180D9A8-29DA-CB1B-0249-58E4A3A384A7}"/>
              </a:ext>
            </a:extLst>
          </p:cNvPr>
          <p:cNvCxnSpPr>
            <a:cxnSpLocks/>
          </p:cNvCxnSpPr>
          <p:nvPr/>
        </p:nvCxnSpPr>
        <p:spPr>
          <a:xfrm>
            <a:off x="4251327" y="2315699"/>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7935ABC7-C4C4-B18D-2E69-4F9B519710E4}"/>
              </a:ext>
            </a:extLst>
          </p:cNvPr>
          <p:cNvGraphicFramePr>
            <a:graphicFrameLocks noGrp="1"/>
          </p:cNvGraphicFramePr>
          <p:nvPr>
            <p:extLst>
              <p:ext uri="{D42A27DB-BD31-4B8C-83A1-F6EECF244321}">
                <p14:modId xmlns:p14="http://schemas.microsoft.com/office/powerpoint/2010/main" val="2438961295"/>
              </p:ext>
            </p:extLst>
          </p:nvPr>
        </p:nvGraphicFramePr>
        <p:xfrm>
          <a:off x="2714627" y="2701213"/>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51735">
                  <a:extLst>
                    <a:ext uri="{9D8B030D-6E8A-4147-A177-3AD203B41FA5}">
                      <a16:colId xmlns:a16="http://schemas.microsoft.com/office/drawing/2014/main" val="319065799"/>
                    </a:ext>
                  </a:extLst>
                </a:gridCol>
                <a:gridCol w="367748">
                  <a:extLst>
                    <a:ext uri="{9D8B030D-6E8A-4147-A177-3AD203B41FA5}">
                      <a16:colId xmlns:a16="http://schemas.microsoft.com/office/drawing/2014/main" val="3459698608"/>
                    </a:ext>
                  </a:extLst>
                </a:gridCol>
                <a:gridCol w="417443">
                  <a:extLst>
                    <a:ext uri="{9D8B030D-6E8A-4147-A177-3AD203B41FA5}">
                      <a16:colId xmlns:a16="http://schemas.microsoft.com/office/drawing/2014/main" val="4020621319"/>
                    </a:ext>
                  </a:extLst>
                </a:gridCol>
                <a:gridCol w="399774">
                  <a:extLst>
                    <a:ext uri="{9D8B030D-6E8A-4147-A177-3AD203B41FA5}">
                      <a16:colId xmlns:a16="http://schemas.microsoft.com/office/drawing/2014/main" val="3232224937"/>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extLst>
                  <a:ext uri="{0D108BD9-81ED-4DB2-BD59-A6C34878D82A}">
                    <a16:rowId xmlns:a16="http://schemas.microsoft.com/office/drawing/2014/main" val="1688184102"/>
                  </a:ext>
                </a:extLst>
              </a:tr>
            </a:tbl>
          </a:graphicData>
        </a:graphic>
      </p:graphicFrame>
      <p:cxnSp>
        <p:nvCxnSpPr>
          <p:cNvPr id="9" name="Straight Connector 8">
            <a:extLst>
              <a:ext uri="{FF2B5EF4-FFF2-40B4-BE49-F238E27FC236}">
                <a16:creationId xmlns:a16="http://schemas.microsoft.com/office/drawing/2014/main" id="{639D0C22-197E-EEFB-390E-45AD91F1D8BE}"/>
              </a:ext>
            </a:extLst>
          </p:cNvPr>
          <p:cNvCxnSpPr/>
          <p:nvPr/>
        </p:nvCxnSpPr>
        <p:spPr>
          <a:xfrm>
            <a:off x="3867566" y="2539465"/>
            <a:ext cx="0" cy="694336"/>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51A07F-AB68-EA8B-B89E-B71278465D1A}"/>
              </a:ext>
            </a:extLst>
          </p:cNvPr>
          <p:cNvCxnSpPr>
            <a:cxnSpLocks/>
          </p:cNvCxnSpPr>
          <p:nvPr/>
        </p:nvCxnSpPr>
        <p:spPr>
          <a:xfrm>
            <a:off x="4250775" y="3072053"/>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8">
            <a:extLst>
              <a:ext uri="{FF2B5EF4-FFF2-40B4-BE49-F238E27FC236}">
                <a16:creationId xmlns:a16="http://schemas.microsoft.com/office/drawing/2014/main" id="{BBF9DFF6-9D78-FF41-1577-22A03F28A43F}"/>
              </a:ext>
            </a:extLst>
          </p:cNvPr>
          <p:cNvGraphicFramePr>
            <a:graphicFrameLocks noGrp="1"/>
          </p:cNvGraphicFramePr>
          <p:nvPr>
            <p:extLst>
              <p:ext uri="{D42A27DB-BD31-4B8C-83A1-F6EECF244321}">
                <p14:modId xmlns:p14="http://schemas.microsoft.com/office/powerpoint/2010/main" val="2069557662"/>
              </p:ext>
            </p:extLst>
          </p:nvPr>
        </p:nvGraphicFramePr>
        <p:xfrm>
          <a:off x="2714627" y="3457567"/>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384175">
                  <a:extLst>
                    <a:ext uri="{9D8B030D-6E8A-4147-A177-3AD203B41FA5}">
                      <a16:colId xmlns:a16="http://schemas.microsoft.com/office/drawing/2014/main" val="3114378096"/>
                    </a:ext>
                  </a:extLst>
                </a:gridCol>
                <a:gridCol w="384175">
                  <a:extLst>
                    <a:ext uri="{9D8B030D-6E8A-4147-A177-3AD203B41FA5}">
                      <a16:colId xmlns:a16="http://schemas.microsoft.com/office/drawing/2014/main" val="319065799"/>
                    </a:ext>
                  </a:extLst>
                </a:gridCol>
                <a:gridCol w="384175">
                  <a:extLst>
                    <a:ext uri="{9D8B030D-6E8A-4147-A177-3AD203B41FA5}">
                      <a16:colId xmlns:a16="http://schemas.microsoft.com/office/drawing/2014/main" val="3459698608"/>
                    </a:ext>
                  </a:extLst>
                </a:gridCol>
                <a:gridCol w="384175">
                  <a:extLst>
                    <a:ext uri="{9D8B030D-6E8A-4147-A177-3AD203B41FA5}">
                      <a16:colId xmlns:a16="http://schemas.microsoft.com/office/drawing/2014/main" val="4020621319"/>
                    </a:ext>
                  </a:extLst>
                </a:gridCol>
                <a:gridCol w="384175">
                  <a:extLst>
                    <a:ext uri="{9D8B030D-6E8A-4147-A177-3AD203B41FA5}">
                      <a16:colId xmlns:a16="http://schemas.microsoft.com/office/drawing/2014/main" val="3232224937"/>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1688184102"/>
                  </a:ext>
                </a:extLst>
              </a:tr>
            </a:tbl>
          </a:graphicData>
        </a:graphic>
      </p:graphicFrame>
      <p:cxnSp>
        <p:nvCxnSpPr>
          <p:cNvPr id="12" name="Straight Arrow Connector 11">
            <a:extLst>
              <a:ext uri="{FF2B5EF4-FFF2-40B4-BE49-F238E27FC236}">
                <a16:creationId xmlns:a16="http://schemas.microsoft.com/office/drawing/2014/main" id="{62FAABF4-B389-2266-B021-3E1B2D329BD7}"/>
              </a:ext>
            </a:extLst>
          </p:cNvPr>
          <p:cNvCxnSpPr>
            <a:cxnSpLocks/>
          </p:cNvCxnSpPr>
          <p:nvPr/>
        </p:nvCxnSpPr>
        <p:spPr>
          <a:xfrm>
            <a:off x="4250775" y="3828407"/>
            <a:ext cx="0" cy="37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8">
            <a:extLst>
              <a:ext uri="{FF2B5EF4-FFF2-40B4-BE49-F238E27FC236}">
                <a16:creationId xmlns:a16="http://schemas.microsoft.com/office/drawing/2014/main" id="{F2A06F50-6B29-2161-F6E9-512F52490140}"/>
              </a:ext>
            </a:extLst>
          </p:cNvPr>
          <p:cNvGraphicFramePr>
            <a:graphicFrameLocks noGrp="1"/>
          </p:cNvGraphicFramePr>
          <p:nvPr>
            <p:extLst>
              <p:ext uri="{D42A27DB-BD31-4B8C-83A1-F6EECF244321}">
                <p14:modId xmlns:p14="http://schemas.microsoft.com/office/powerpoint/2010/main" val="902407333"/>
              </p:ext>
            </p:extLst>
          </p:nvPr>
        </p:nvGraphicFramePr>
        <p:xfrm>
          <a:off x="2714627" y="4212640"/>
          <a:ext cx="3073400" cy="370840"/>
        </p:xfrm>
        <a:graphic>
          <a:graphicData uri="http://schemas.openxmlformats.org/drawingml/2006/table">
            <a:tbl>
              <a:tblPr bandRow="1">
                <a:tableStyleId>{5C22544A-7EE6-4342-B048-85BDC9FD1C3A}</a:tableStyleId>
              </a:tblPr>
              <a:tblGrid>
                <a:gridCol w="384175">
                  <a:extLst>
                    <a:ext uri="{9D8B030D-6E8A-4147-A177-3AD203B41FA5}">
                      <a16:colId xmlns:a16="http://schemas.microsoft.com/office/drawing/2014/main" val="844241840"/>
                    </a:ext>
                  </a:extLst>
                </a:gridCol>
                <a:gridCol w="384175">
                  <a:extLst>
                    <a:ext uri="{9D8B030D-6E8A-4147-A177-3AD203B41FA5}">
                      <a16:colId xmlns:a16="http://schemas.microsoft.com/office/drawing/2014/main" val="1527781636"/>
                    </a:ext>
                  </a:extLst>
                </a:gridCol>
                <a:gridCol w="384175">
                  <a:extLst>
                    <a:ext uri="{9D8B030D-6E8A-4147-A177-3AD203B41FA5}">
                      <a16:colId xmlns:a16="http://schemas.microsoft.com/office/drawing/2014/main" val="884316549"/>
                    </a:ext>
                  </a:extLst>
                </a:gridCol>
                <a:gridCol w="1920875">
                  <a:extLst>
                    <a:ext uri="{9D8B030D-6E8A-4147-A177-3AD203B41FA5}">
                      <a16:colId xmlns:a16="http://schemas.microsoft.com/office/drawing/2014/main" val="3114378096"/>
                    </a:ext>
                  </a:extLst>
                </a:gridCol>
              </a:tblGrid>
              <a:tr h="370840">
                <a:tc>
                  <a:txBody>
                    <a:bodyPr/>
                    <a:lstStyle/>
                    <a:p>
                      <a:pPr algn="ctr"/>
                      <a:r>
                        <a:rPr lang="en-US"/>
                        <a:t>S</a:t>
                      </a:r>
                    </a:p>
                  </a:txBody>
                  <a:tcPr anchor="ctr"/>
                </a:tc>
                <a:tc>
                  <a:txBody>
                    <a:bodyPr/>
                    <a:lstStyle/>
                    <a:p>
                      <a:pPr algn="ctr"/>
                      <a:r>
                        <a:rPr lang="en-US"/>
                        <a:t>S</a:t>
                      </a:r>
                    </a:p>
                  </a:txBody>
                  <a:tcPr anchor="ctr"/>
                </a:tc>
                <a:tc>
                  <a:txBody>
                    <a:bodyPr/>
                    <a:lstStyle/>
                    <a:p>
                      <a:pPr algn="ctr"/>
                      <a:r>
                        <a:rPr lang="en-US"/>
                        <a:t>S</a:t>
                      </a:r>
                    </a:p>
                  </a:txBody>
                  <a:tcPr anchor="ctr"/>
                </a:tc>
                <a:tc>
                  <a:txBody>
                    <a:bodyPr/>
                    <a:lstStyle/>
                    <a:p>
                      <a:pPr algn="ctr"/>
                      <a:r>
                        <a:rPr lang="en-US"/>
                        <a:t>CW</a:t>
                      </a:r>
                    </a:p>
                  </a:txBody>
                  <a:tcPr anchor="ctr">
                    <a:solidFill>
                      <a:srgbClr val="5276DC"/>
                    </a:solidFill>
                  </a:tcPr>
                </a:tc>
                <a:extLst>
                  <a:ext uri="{0D108BD9-81ED-4DB2-BD59-A6C34878D82A}">
                    <a16:rowId xmlns:a16="http://schemas.microsoft.com/office/drawing/2014/main" val="1688184102"/>
                  </a:ext>
                </a:extLst>
              </a:tr>
            </a:tbl>
          </a:graphicData>
        </a:graphic>
      </p:graphicFrame>
      <p:sp>
        <p:nvSpPr>
          <p:cNvPr id="14" name="TextBox 13">
            <a:extLst>
              <a:ext uri="{FF2B5EF4-FFF2-40B4-BE49-F238E27FC236}">
                <a16:creationId xmlns:a16="http://schemas.microsoft.com/office/drawing/2014/main" id="{BD2C15D2-EADF-1C6E-9C2B-178F3A05992A}"/>
              </a:ext>
            </a:extLst>
          </p:cNvPr>
          <p:cNvSpPr txBox="1"/>
          <p:nvPr/>
        </p:nvSpPr>
        <p:spPr>
          <a:xfrm>
            <a:off x="3164927" y="1423228"/>
            <a:ext cx="2171696" cy="461665"/>
          </a:xfrm>
          <a:prstGeom prst="rect">
            <a:avLst/>
          </a:prstGeom>
          <a:noFill/>
        </p:spPr>
        <p:txBody>
          <a:bodyPr wrap="square" rtlCol="0">
            <a:spAutoFit/>
          </a:bodyPr>
          <a:lstStyle/>
          <a:p>
            <a:r>
              <a:rPr lang="en-US" sz="2400"/>
              <a:t>Input waveform</a:t>
            </a:r>
          </a:p>
        </p:txBody>
      </p:sp>
      <p:sp>
        <p:nvSpPr>
          <p:cNvPr id="15" name="TextBox 14">
            <a:extLst>
              <a:ext uri="{FF2B5EF4-FFF2-40B4-BE49-F238E27FC236}">
                <a16:creationId xmlns:a16="http://schemas.microsoft.com/office/drawing/2014/main" id="{0EBF9F63-4034-53A2-452A-D0A9B52AD99D}"/>
              </a:ext>
            </a:extLst>
          </p:cNvPr>
          <p:cNvSpPr txBox="1"/>
          <p:nvPr/>
        </p:nvSpPr>
        <p:spPr>
          <a:xfrm>
            <a:off x="5785269" y="2234231"/>
            <a:ext cx="2171696" cy="400110"/>
          </a:xfrm>
          <a:prstGeom prst="rect">
            <a:avLst/>
          </a:prstGeom>
          <a:noFill/>
        </p:spPr>
        <p:txBody>
          <a:bodyPr wrap="square" rtlCol="0">
            <a:spAutoFit/>
          </a:bodyPr>
          <a:lstStyle/>
          <a:p>
            <a:r>
              <a:rPr lang="en-US" sz="2000"/>
              <a:t>DCT</a:t>
            </a:r>
          </a:p>
        </p:txBody>
      </p:sp>
      <p:sp>
        <p:nvSpPr>
          <p:cNvPr id="16" name="TextBox 15">
            <a:extLst>
              <a:ext uri="{FF2B5EF4-FFF2-40B4-BE49-F238E27FC236}">
                <a16:creationId xmlns:a16="http://schemas.microsoft.com/office/drawing/2014/main" id="{592F85BD-735B-E399-6050-71BECA7DB4D8}"/>
              </a:ext>
            </a:extLst>
          </p:cNvPr>
          <p:cNvSpPr txBox="1"/>
          <p:nvPr/>
        </p:nvSpPr>
        <p:spPr>
          <a:xfrm>
            <a:off x="5784717" y="3028660"/>
            <a:ext cx="2171696" cy="400110"/>
          </a:xfrm>
          <a:prstGeom prst="rect">
            <a:avLst/>
          </a:prstGeom>
          <a:noFill/>
        </p:spPr>
        <p:txBody>
          <a:bodyPr wrap="square" rtlCol="0">
            <a:spAutoFit/>
          </a:bodyPr>
          <a:lstStyle/>
          <a:p>
            <a:r>
              <a:rPr lang="en-US" sz="2000"/>
              <a:t>Thresholding</a:t>
            </a:r>
          </a:p>
        </p:txBody>
      </p:sp>
      <p:sp>
        <p:nvSpPr>
          <p:cNvPr id="17" name="TextBox 16">
            <a:extLst>
              <a:ext uri="{FF2B5EF4-FFF2-40B4-BE49-F238E27FC236}">
                <a16:creationId xmlns:a16="http://schemas.microsoft.com/office/drawing/2014/main" id="{FBC4EA1E-D4C0-F87B-8155-181E87AC1379}"/>
              </a:ext>
            </a:extLst>
          </p:cNvPr>
          <p:cNvSpPr txBox="1"/>
          <p:nvPr/>
        </p:nvSpPr>
        <p:spPr>
          <a:xfrm>
            <a:off x="5784716" y="3785014"/>
            <a:ext cx="2702058" cy="400110"/>
          </a:xfrm>
          <a:prstGeom prst="rect">
            <a:avLst/>
          </a:prstGeom>
          <a:noFill/>
        </p:spPr>
        <p:txBody>
          <a:bodyPr wrap="square" rtlCol="0">
            <a:spAutoFit/>
          </a:bodyPr>
          <a:lstStyle/>
          <a:p>
            <a:r>
              <a:rPr lang="en-US" sz="2000"/>
              <a:t>Run-length encode(RLE)</a:t>
            </a:r>
          </a:p>
        </p:txBody>
      </p:sp>
    </p:spTree>
    <p:extLst>
      <p:ext uri="{BB962C8B-B14F-4D97-AF65-F5344CB8AC3E}">
        <p14:creationId xmlns:p14="http://schemas.microsoft.com/office/powerpoint/2010/main" val="344851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93D7DB-65B4-D7D0-4138-9855866DA86D}"/>
              </a:ext>
            </a:extLst>
          </p:cNvPr>
          <p:cNvSpPr>
            <a:spLocks noGrp="1"/>
          </p:cNvSpPr>
          <p:nvPr>
            <p:ph type="body" sz="quarter" idx="12"/>
          </p:nvPr>
        </p:nvSpPr>
        <p:spPr>
          <a:xfrm>
            <a:off x="457200" y="702135"/>
            <a:ext cx="10896600" cy="517065"/>
          </a:xfrm>
        </p:spPr>
        <p:txBody>
          <a:bodyPr wrap="square" anchor="b">
            <a:noAutofit/>
          </a:bodyPr>
          <a:lstStyle/>
          <a:p>
            <a:r>
              <a:rPr lang="en-US" sz="4000"/>
              <a:t>Superconducting qubits</a:t>
            </a:r>
          </a:p>
        </p:txBody>
      </p:sp>
      <p:sp>
        <p:nvSpPr>
          <p:cNvPr id="10" name="Content Placeholder 2">
            <a:extLst>
              <a:ext uri="{FF2B5EF4-FFF2-40B4-BE49-F238E27FC236}">
                <a16:creationId xmlns:a16="http://schemas.microsoft.com/office/drawing/2014/main" id="{D7E90774-6B70-7DA1-9996-9F039D4602AF}"/>
              </a:ext>
            </a:extLst>
          </p:cNvPr>
          <p:cNvSpPr>
            <a:spLocks noGrp="1"/>
          </p:cNvSpPr>
          <p:nvPr>
            <p:ph sz="quarter" idx="13"/>
          </p:nvPr>
        </p:nvSpPr>
        <p:spPr>
          <a:xfrm>
            <a:off x="2852529" y="2346580"/>
            <a:ext cx="5367131" cy="1844608"/>
          </a:xfrm>
        </p:spPr>
        <p:txBody>
          <a:bodyPr/>
          <a:lstStyle/>
          <a:p>
            <a:pPr marL="0" indent="0">
              <a:buNone/>
            </a:pPr>
            <a:r>
              <a:rPr lang="en-US" sz="3600" b="1"/>
              <a:t>Long</a:t>
            </a:r>
            <a:r>
              <a:rPr lang="en-US" sz="3600"/>
              <a:t> coherence times</a:t>
            </a:r>
          </a:p>
          <a:p>
            <a:pPr marL="0" indent="0">
              <a:buNone/>
            </a:pPr>
            <a:r>
              <a:rPr lang="en-US" sz="3600" b="1"/>
              <a:t>High</a:t>
            </a:r>
            <a:r>
              <a:rPr lang="en-US" sz="3600"/>
              <a:t> gate fidelities</a:t>
            </a:r>
          </a:p>
          <a:p>
            <a:pPr marL="0" indent="0">
              <a:buNone/>
            </a:pPr>
            <a:r>
              <a:rPr lang="en-US" sz="3600" b="1"/>
              <a:t>Fast</a:t>
            </a:r>
            <a:r>
              <a:rPr lang="en-US" sz="3600"/>
              <a:t> gates</a:t>
            </a:r>
          </a:p>
        </p:txBody>
      </p:sp>
      <p:pic>
        <p:nvPicPr>
          <p:cNvPr id="8" name="Picture 7">
            <a:extLst>
              <a:ext uri="{FF2B5EF4-FFF2-40B4-BE49-F238E27FC236}">
                <a16:creationId xmlns:a16="http://schemas.microsoft.com/office/drawing/2014/main" id="{2166DDCC-A322-7384-BDC5-8293A17D8F16}"/>
              </a:ext>
            </a:extLst>
          </p:cNvPr>
          <p:cNvPicPr>
            <a:picLocks noChangeAspect="1"/>
          </p:cNvPicPr>
          <p:nvPr/>
        </p:nvPicPr>
        <p:blipFill>
          <a:blip r:embed="rId3"/>
          <a:stretch>
            <a:fillRect/>
          </a:stretch>
        </p:blipFill>
        <p:spPr>
          <a:xfrm>
            <a:off x="457200" y="2200549"/>
            <a:ext cx="1609483" cy="2456901"/>
          </a:xfrm>
          <a:prstGeom prst="rect">
            <a:avLst/>
          </a:prstGeom>
        </p:spPr>
      </p:pic>
      <p:pic>
        <p:nvPicPr>
          <p:cNvPr id="2064" name="Picture 16">
            <a:extLst>
              <a:ext uri="{FF2B5EF4-FFF2-40B4-BE49-F238E27FC236}">
                <a16:creationId xmlns:a16="http://schemas.microsoft.com/office/drawing/2014/main" id="{A4106AB8-7552-B562-5886-C1B885FCB2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25" r="22857"/>
          <a:stretch/>
        </p:blipFill>
        <p:spPr bwMode="auto">
          <a:xfrm>
            <a:off x="8254937" y="1425996"/>
            <a:ext cx="3098863" cy="418437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0537D36-7EC2-7A48-4015-E6824BA3CBB5}"/>
              </a:ext>
            </a:extLst>
          </p:cNvPr>
          <p:cNvCxnSpPr/>
          <p:nvPr/>
        </p:nvCxnSpPr>
        <p:spPr>
          <a:xfrm flipV="1">
            <a:off x="7454348" y="4979504"/>
            <a:ext cx="2350020" cy="795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8FFEBF-F3E9-AA32-6BF9-24B0789C1293}"/>
                  </a:ext>
                </a:extLst>
              </p:cNvPr>
              <p:cNvSpPr txBox="1"/>
              <p:nvPr/>
            </p:nvSpPr>
            <p:spPr>
              <a:xfrm>
                <a:off x="4595191" y="5513025"/>
                <a:ext cx="3001618" cy="523220"/>
              </a:xfrm>
              <a:prstGeom prst="rect">
                <a:avLst/>
              </a:prstGeom>
              <a:noFill/>
            </p:spPr>
            <p:txBody>
              <a:bodyPr wrap="square" rtlCol="0">
                <a:spAutoFit/>
              </a:bodyPr>
              <a:lstStyle/>
              <a:p>
                <a:r>
                  <a:rPr lang="en-US" sz="2800"/>
                  <a:t>Cooled to </a:t>
                </a:r>
                <a14:m>
                  <m:oMath xmlns:m="http://schemas.openxmlformats.org/officeDocument/2006/math">
                    <m:r>
                      <a:rPr lang="en-US" sz="2800" b="0" i="1" smtClean="0">
                        <a:latin typeface="Cambria Math" panose="02040503050406030204" pitchFamily="18" charset="0"/>
                      </a:rPr>
                      <m:t>~10</m:t>
                    </m:r>
                    <m:r>
                      <a:rPr lang="en-US" sz="2800" b="0" i="1" smtClean="0">
                        <a:latin typeface="Cambria Math" panose="02040503050406030204" pitchFamily="18" charset="0"/>
                      </a:rPr>
                      <m:t>𝑚𝐾</m:t>
                    </m:r>
                  </m:oMath>
                </a14:m>
                <a:endParaRPr lang="en-US" sz="2800"/>
              </a:p>
            </p:txBody>
          </p:sp>
        </mc:Choice>
        <mc:Fallback xmlns="">
          <p:sp>
            <p:nvSpPr>
              <p:cNvPr id="13" name="TextBox 12">
                <a:extLst>
                  <a:ext uri="{FF2B5EF4-FFF2-40B4-BE49-F238E27FC236}">
                    <a16:creationId xmlns:a16="http://schemas.microsoft.com/office/drawing/2014/main" id="{CF8FFEBF-F3E9-AA32-6BF9-24B0789C1293}"/>
                  </a:ext>
                </a:extLst>
              </p:cNvPr>
              <p:cNvSpPr txBox="1">
                <a:spLocks noRot="1" noChangeAspect="1" noMove="1" noResize="1" noEditPoints="1" noAdjustHandles="1" noChangeArrowheads="1" noChangeShapeType="1" noTextEdit="1"/>
              </p:cNvSpPr>
              <p:nvPr/>
            </p:nvSpPr>
            <p:spPr>
              <a:xfrm>
                <a:off x="4595191" y="5513025"/>
                <a:ext cx="3001618" cy="523220"/>
              </a:xfrm>
              <a:prstGeom prst="rect">
                <a:avLst/>
              </a:prstGeom>
              <a:blipFill>
                <a:blip r:embed="rId5"/>
                <a:stretch>
                  <a:fillRect l="-4268" t="-10465"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450C01F-7E12-BF17-3146-BA859C69E238}"/>
              </a:ext>
            </a:extLst>
          </p:cNvPr>
          <p:cNvSpPr txBox="1"/>
          <p:nvPr/>
        </p:nvSpPr>
        <p:spPr>
          <a:xfrm>
            <a:off x="8629358" y="6590955"/>
            <a:ext cx="3952436" cy="230832"/>
          </a:xfrm>
          <a:prstGeom prst="rect">
            <a:avLst/>
          </a:prstGeom>
          <a:noFill/>
        </p:spPr>
        <p:txBody>
          <a:bodyPr wrap="square" rtlCol="0">
            <a:spAutoFit/>
          </a:bodyPr>
          <a:lstStyle/>
          <a:p>
            <a:pPr algn="just"/>
            <a:r>
              <a:rPr lang="en-US" sz="900"/>
              <a:t>https://newsroom.ibm.com/media-quantum-innovation</a:t>
            </a:r>
          </a:p>
        </p:txBody>
      </p:sp>
      <p:sp>
        <p:nvSpPr>
          <p:cNvPr id="2" name="Slide Number Placeholder 1">
            <a:extLst>
              <a:ext uri="{FF2B5EF4-FFF2-40B4-BE49-F238E27FC236}">
                <a16:creationId xmlns:a16="http://schemas.microsoft.com/office/drawing/2014/main" id="{F68A8E93-3E18-54DC-CED3-70FF2278E05A}"/>
              </a:ext>
            </a:extLst>
          </p:cNvPr>
          <p:cNvSpPr>
            <a:spLocks noGrp="1"/>
          </p:cNvSpPr>
          <p:nvPr>
            <p:ph type="sldNum" sz="quarter" idx="16"/>
          </p:nvPr>
        </p:nvSpPr>
        <p:spPr/>
        <p:txBody>
          <a:bodyPr/>
          <a:lstStyle/>
          <a:p>
            <a:fld id="{7A9A1B46-C36E-4BE7-90BE-9153A4BA1E45}" type="slidenum">
              <a:rPr lang="en-US" smtClean="0"/>
              <a:pPr/>
              <a:t>29</a:t>
            </a:fld>
            <a:endParaRPr lang="en-US"/>
          </a:p>
        </p:txBody>
      </p:sp>
    </p:spTree>
    <p:extLst>
      <p:ext uri="{BB962C8B-B14F-4D97-AF65-F5344CB8AC3E}">
        <p14:creationId xmlns:p14="http://schemas.microsoft.com/office/powerpoint/2010/main" val="8654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6D8BE-692C-4165-2978-5BBFAC052BFB}"/>
              </a:ext>
            </a:extLst>
          </p:cNvPr>
          <p:cNvSpPr>
            <a:spLocks noGrp="1"/>
          </p:cNvSpPr>
          <p:nvPr>
            <p:ph type="body" sz="quarter" idx="12"/>
          </p:nvPr>
        </p:nvSpPr>
        <p:spPr>
          <a:xfrm>
            <a:off x="457200" y="619036"/>
            <a:ext cx="10896600" cy="600164"/>
          </a:xfrm>
        </p:spPr>
        <p:txBody>
          <a:bodyPr/>
          <a:lstStyle/>
          <a:p>
            <a:r>
              <a:rPr lang="en-US" sz="4000"/>
              <a:t>Qubit control</a:t>
            </a:r>
          </a:p>
        </p:txBody>
      </p:sp>
      <p:sp>
        <p:nvSpPr>
          <p:cNvPr id="3" name="Content Placeholder 2">
            <a:extLst>
              <a:ext uri="{FF2B5EF4-FFF2-40B4-BE49-F238E27FC236}">
                <a16:creationId xmlns:a16="http://schemas.microsoft.com/office/drawing/2014/main" id="{82379CFD-8D9A-80B0-9AA0-EB30932EE089}"/>
              </a:ext>
            </a:extLst>
          </p:cNvPr>
          <p:cNvSpPr>
            <a:spLocks noGrp="1"/>
          </p:cNvSpPr>
          <p:nvPr>
            <p:ph sz="quarter" idx="13"/>
          </p:nvPr>
        </p:nvSpPr>
        <p:spPr>
          <a:xfrm>
            <a:off x="457200" y="3429000"/>
            <a:ext cx="4492487" cy="2381165"/>
          </a:xfrm>
        </p:spPr>
        <p:txBody>
          <a:bodyPr/>
          <a:lstStyle/>
          <a:p>
            <a:r>
              <a:rPr lang="en-US"/>
              <a:t>Superconducting qubits are controlled by microwave pulses (5-7GHz).</a:t>
            </a:r>
          </a:p>
          <a:p>
            <a:r>
              <a:rPr lang="en-US"/>
              <a:t>The envelopes (shapes) of these pulses are stored in the waveform memory. </a:t>
            </a:r>
          </a:p>
        </p:txBody>
      </p:sp>
      <p:sp>
        <p:nvSpPr>
          <p:cNvPr id="5" name="Slide Number Placeholder 4">
            <a:extLst>
              <a:ext uri="{FF2B5EF4-FFF2-40B4-BE49-F238E27FC236}">
                <a16:creationId xmlns:a16="http://schemas.microsoft.com/office/drawing/2014/main" id="{C405A635-F11E-97D1-266A-617A31F6B36E}"/>
              </a:ext>
            </a:extLst>
          </p:cNvPr>
          <p:cNvSpPr>
            <a:spLocks noGrp="1"/>
          </p:cNvSpPr>
          <p:nvPr>
            <p:ph type="sldNum" sz="quarter" idx="16"/>
          </p:nvPr>
        </p:nvSpPr>
        <p:spPr/>
        <p:txBody>
          <a:bodyPr/>
          <a:lstStyle/>
          <a:p>
            <a:fld id="{7A9A1B46-C36E-4BE7-90BE-9153A4BA1E45}" type="slidenum">
              <a:rPr lang="en-US" smtClean="0"/>
              <a:pPr/>
              <a:t>3</a:t>
            </a:fld>
            <a:endParaRPr lang="en-US"/>
          </a:p>
        </p:txBody>
      </p:sp>
      <p:pic>
        <p:nvPicPr>
          <p:cNvPr id="17" name="Picture 16">
            <a:extLst>
              <a:ext uri="{FF2B5EF4-FFF2-40B4-BE49-F238E27FC236}">
                <a16:creationId xmlns:a16="http://schemas.microsoft.com/office/drawing/2014/main" id="{0CA7EFA8-048F-099C-5F2D-70922C485AEA}"/>
              </a:ext>
            </a:extLst>
          </p:cNvPr>
          <p:cNvPicPr>
            <a:picLocks noChangeAspect="1"/>
          </p:cNvPicPr>
          <p:nvPr/>
        </p:nvPicPr>
        <p:blipFill>
          <a:blip r:embed="rId4"/>
          <a:stretch>
            <a:fillRect/>
          </a:stretch>
        </p:blipFill>
        <p:spPr>
          <a:xfrm>
            <a:off x="2840454" y="1463614"/>
            <a:ext cx="6511092" cy="2042337"/>
          </a:xfrm>
          <a:prstGeom prst="rect">
            <a:avLst/>
          </a:prstGeom>
        </p:spPr>
      </p:pic>
      <p:sp>
        <p:nvSpPr>
          <p:cNvPr id="18" name="Rectangle 17">
            <a:extLst>
              <a:ext uri="{FF2B5EF4-FFF2-40B4-BE49-F238E27FC236}">
                <a16:creationId xmlns:a16="http://schemas.microsoft.com/office/drawing/2014/main" id="{70F2FE00-2E46-FCEE-661C-925ABA53AA3A}"/>
              </a:ext>
            </a:extLst>
          </p:cNvPr>
          <p:cNvSpPr/>
          <p:nvPr/>
        </p:nvSpPr>
        <p:spPr>
          <a:xfrm>
            <a:off x="4482548" y="1463614"/>
            <a:ext cx="566530" cy="3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X</a:t>
            </a:r>
          </a:p>
        </p:txBody>
      </p:sp>
      <p:pic>
        <p:nvPicPr>
          <p:cNvPr id="19" name="Picture 18" descr="Histogram&#10;&#10;Description automatically generated with medium confidence">
            <a:extLst>
              <a:ext uri="{FF2B5EF4-FFF2-40B4-BE49-F238E27FC236}">
                <a16:creationId xmlns:a16="http://schemas.microsoft.com/office/drawing/2014/main" id="{9C365C32-3D11-0F00-9205-357616A28AC5}"/>
              </a:ext>
            </a:extLst>
          </p:cNvPr>
          <p:cNvPicPr>
            <a:picLocks noChangeAspect="1"/>
          </p:cNvPicPr>
          <p:nvPr/>
        </p:nvPicPr>
        <p:blipFill rotWithShape="1">
          <a:blip r:embed="rId5"/>
          <a:srcRect l="11639" t="2933" r="2917" b="18872"/>
          <a:stretch/>
        </p:blipFill>
        <p:spPr>
          <a:xfrm>
            <a:off x="6895221" y="1107729"/>
            <a:ext cx="1227174" cy="711769"/>
          </a:xfrm>
          <a:prstGeom prst="rect">
            <a:avLst/>
          </a:prstGeom>
        </p:spPr>
      </p:pic>
      <p:sp>
        <p:nvSpPr>
          <p:cNvPr id="24" name="Rectangle 23">
            <a:extLst>
              <a:ext uri="{FF2B5EF4-FFF2-40B4-BE49-F238E27FC236}">
                <a16:creationId xmlns:a16="http://schemas.microsoft.com/office/drawing/2014/main" id="{20BA9F8A-FAA1-243B-DC6B-3C66DDD81668}"/>
              </a:ext>
            </a:extLst>
          </p:cNvPr>
          <p:cNvSpPr/>
          <p:nvPr/>
        </p:nvSpPr>
        <p:spPr>
          <a:xfrm>
            <a:off x="6895221" y="3826428"/>
            <a:ext cx="1716158" cy="7732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a:t>Waveform Memory</a:t>
            </a:r>
          </a:p>
        </p:txBody>
      </p:sp>
      <p:cxnSp>
        <p:nvCxnSpPr>
          <p:cNvPr id="25" name="Straight Arrow Connector 24">
            <a:extLst>
              <a:ext uri="{FF2B5EF4-FFF2-40B4-BE49-F238E27FC236}">
                <a16:creationId xmlns:a16="http://schemas.microsoft.com/office/drawing/2014/main" id="{9519BE61-28FE-9384-8280-E6B15FB79965}"/>
              </a:ext>
            </a:extLst>
          </p:cNvPr>
          <p:cNvCxnSpPr>
            <a:cxnSpLocks/>
            <a:stCxn id="24" idx="3"/>
            <a:endCxn id="26" idx="1"/>
          </p:cNvCxnSpPr>
          <p:nvPr/>
        </p:nvCxnSpPr>
        <p:spPr>
          <a:xfrm>
            <a:off x="8611379" y="4213064"/>
            <a:ext cx="5499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3ABDF5C-3977-65C6-9B68-4225F4B2785B}"/>
              </a:ext>
            </a:extLst>
          </p:cNvPr>
          <p:cNvSpPr/>
          <p:nvPr/>
        </p:nvSpPr>
        <p:spPr>
          <a:xfrm>
            <a:off x="9161342" y="3971086"/>
            <a:ext cx="864705" cy="48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a:solidFill>
                  <a:schemeClr val="tx2"/>
                </a:solidFill>
              </a:rPr>
              <a:t>DAC</a:t>
            </a:r>
          </a:p>
        </p:txBody>
      </p:sp>
      <p:cxnSp>
        <p:nvCxnSpPr>
          <p:cNvPr id="27" name="Straight Arrow Connector 26">
            <a:extLst>
              <a:ext uri="{FF2B5EF4-FFF2-40B4-BE49-F238E27FC236}">
                <a16:creationId xmlns:a16="http://schemas.microsoft.com/office/drawing/2014/main" id="{93F50A72-5070-4419-5247-BE31BF712769}"/>
              </a:ext>
            </a:extLst>
          </p:cNvPr>
          <p:cNvCxnSpPr>
            <a:cxnSpLocks/>
            <a:stCxn id="26" idx="3"/>
          </p:cNvCxnSpPr>
          <p:nvPr/>
        </p:nvCxnSpPr>
        <p:spPr>
          <a:xfrm>
            <a:off x="10026047" y="4213064"/>
            <a:ext cx="420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Arrow: Bent 31">
            <a:extLst>
              <a:ext uri="{FF2B5EF4-FFF2-40B4-BE49-F238E27FC236}">
                <a16:creationId xmlns:a16="http://schemas.microsoft.com/office/drawing/2014/main" id="{515773A7-7BFF-51E2-1511-4CB44642D0A1}"/>
              </a:ext>
            </a:extLst>
          </p:cNvPr>
          <p:cNvSpPr/>
          <p:nvPr/>
        </p:nvSpPr>
        <p:spPr>
          <a:xfrm rot="10800000" flipH="1">
            <a:off x="6096774" y="3346487"/>
            <a:ext cx="397567" cy="937278"/>
          </a:xfrm>
          <a:prstGeom prst="ben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a:extLst>
              <a:ext uri="{FF2B5EF4-FFF2-40B4-BE49-F238E27FC236}">
                <a16:creationId xmlns:a16="http://schemas.microsoft.com/office/drawing/2014/main" id="{D6EAE002-B954-AF6D-9AFD-CCED570272CC}"/>
              </a:ext>
            </a:extLst>
          </p:cNvPr>
          <p:cNvPicPr>
            <a:picLocks noChangeAspect="1"/>
          </p:cNvPicPr>
          <p:nvPr/>
        </p:nvPicPr>
        <p:blipFill>
          <a:blip r:embed="rId6"/>
          <a:stretch>
            <a:fillRect/>
          </a:stretch>
        </p:blipFill>
        <p:spPr>
          <a:xfrm>
            <a:off x="6765309" y="4663611"/>
            <a:ext cx="1940099" cy="924114"/>
          </a:xfrm>
          <a:prstGeom prst="rect">
            <a:avLst/>
          </a:prstGeom>
        </p:spPr>
      </p:pic>
      <p:sp>
        <p:nvSpPr>
          <p:cNvPr id="34" name="TextBox 33">
            <a:extLst>
              <a:ext uri="{FF2B5EF4-FFF2-40B4-BE49-F238E27FC236}">
                <a16:creationId xmlns:a16="http://schemas.microsoft.com/office/drawing/2014/main" id="{CAECD782-41A1-E043-EA7C-79C5AFC1B105}"/>
              </a:ext>
            </a:extLst>
          </p:cNvPr>
          <p:cNvSpPr txBox="1"/>
          <p:nvPr/>
        </p:nvSpPr>
        <p:spPr>
          <a:xfrm>
            <a:off x="5992122" y="5587725"/>
            <a:ext cx="3522356" cy="461665"/>
          </a:xfrm>
          <a:prstGeom prst="rect">
            <a:avLst/>
          </a:prstGeom>
          <a:noFill/>
        </p:spPr>
        <p:txBody>
          <a:bodyPr wrap="square" rtlCol="0">
            <a:spAutoFit/>
          </a:bodyPr>
          <a:lstStyle/>
          <a:p>
            <a:r>
              <a:rPr lang="en-US" sz="2400"/>
              <a:t>Waveform: Pulse envelope</a:t>
            </a:r>
          </a:p>
        </p:txBody>
      </p:sp>
      <p:pic>
        <p:nvPicPr>
          <p:cNvPr id="35" name="Picture 34" descr="Histogram&#10;&#10;Description automatically generated with medium confidence">
            <a:extLst>
              <a:ext uri="{FF2B5EF4-FFF2-40B4-BE49-F238E27FC236}">
                <a16:creationId xmlns:a16="http://schemas.microsoft.com/office/drawing/2014/main" id="{B256CA4B-7115-DBF2-BA01-75FA7A2BFA29}"/>
              </a:ext>
            </a:extLst>
          </p:cNvPr>
          <p:cNvPicPr>
            <a:picLocks noChangeAspect="1"/>
          </p:cNvPicPr>
          <p:nvPr/>
        </p:nvPicPr>
        <p:blipFill rotWithShape="1">
          <a:blip r:embed="rId5"/>
          <a:srcRect l="11639" t="2933" r="2917" b="18872"/>
          <a:stretch/>
        </p:blipFill>
        <p:spPr>
          <a:xfrm>
            <a:off x="10446804" y="3898757"/>
            <a:ext cx="1083805" cy="628614"/>
          </a:xfrm>
          <a:prstGeom prst="rect">
            <a:avLst/>
          </a:prstGeom>
        </p:spPr>
      </p:pic>
    </p:spTree>
    <p:custDataLst>
      <p:tags r:id="rId1"/>
    </p:custDataLst>
    <p:extLst>
      <p:ext uri="{BB962C8B-B14F-4D97-AF65-F5344CB8AC3E}">
        <p14:creationId xmlns:p14="http://schemas.microsoft.com/office/powerpoint/2010/main" val="137969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24" grpId="0" animBg="1"/>
      <p:bldP spid="26" grpId="0" animBg="1"/>
      <p:bldP spid="32"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889F53-B13A-F3EA-379D-AE930903D9F4}"/>
              </a:ext>
            </a:extLst>
          </p:cNvPr>
          <p:cNvPicPr>
            <a:picLocks noChangeAspect="1"/>
          </p:cNvPicPr>
          <p:nvPr/>
        </p:nvPicPr>
        <p:blipFill>
          <a:blip r:embed="rId4"/>
          <a:stretch>
            <a:fillRect/>
          </a:stretch>
        </p:blipFill>
        <p:spPr>
          <a:xfrm>
            <a:off x="445470" y="2235758"/>
            <a:ext cx="4583729" cy="3440031"/>
          </a:xfrm>
          <a:prstGeom prst="rect">
            <a:avLst/>
          </a:prstGeom>
        </p:spPr>
      </p:pic>
      <p:sp>
        <p:nvSpPr>
          <p:cNvPr id="4" name="TextBox 3">
            <a:extLst>
              <a:ext uri="{FF2B5EF4-FFF2-40B4-BE49-F238E27FC236}">
                <a16:creationId xmlns:a16="http://schemas.microsoft.com/office/drawing/2014/main" id="{7DEC726A-8BD6-A7E4-881D-15A9537FEF03}"/>
              </a:ext>
            </a:extLst>
          </p:cNvPr>
          <p:cNvSpPr txBox="1"/>
          <p:nvPr/>
        </p:nvSpPr>
        <p:spPr>
          <a:xfrm>
            <a:off x="0" y="6455611"/>
            <a:ext cx="3952436" cy="369332"/>
          </a:xfrm>
          <a:prstGeom prst="rect">
            <a:avLst/>
          </a:prstGeom>
          <a:noFill/>
        </p:spPr>
        <p:txBody>
          <a:bodyPr wrap="square" rtlCol="0">
            <a:spAutoFit/>
          </a:bodyPr>
          <a:lstStyle/>
          <a:p>
            <a:pPr algn="just"/>
            <a:r>
              <a:rPr lang="en-US" sz="900" err="1"/>
              <a:t>Arute</a:t>
            </a:r>
            <a:r>
              <a:rPr lang="en-US" sz="900"/>
              <a:t>, Frank, et al. "Quantum supremacy using a programmable superconducting processor." Nature 574.7779 (2019): 505-510</a:t>
            </a:r>
          </a:p>
        </p:txBody>
      </p:sp>
      <p:graphicFrame>
        <p:nvGraphicFramePr>
          <p:cNvPr id="5" name="Table 5">
            <a:extLst>
              <a:ext uri="{FF2B5EF4-FFF2-40B4-BE49-F238E27FC236}">
                <a16:creationId xmlns:a16="http://schemas.microsoft.com/office/drawing/2014/main" id="{953B2A28-52B8-08C2-BC89-A005DF30BCE5}"/>
              </a:ext>
            </a:extLst>
          </p:cNvPr>
          <p:cNvGraphicFramePr>
            <a:graphicFrameLocks noGrp="1"/>
          </p:cNvGraphicFramePr>
          <p:nvPr>
            <p:extLst>
              <p:ext uri="{D42A27DB-BD31-4B8C-83A1-F6EECF244321}">
                <p14:modId xmlns:p14="http://schemas.microsoft.com/office/powerpoint/2010/main" val="4183572584"/>
              </p:ext>
            </p:extLst>
          </p:nvPr>
        </p:nvGraphicFramePr>
        <p:xfrm>
          <a:off x="5983356" y="2812774"/>
          <a:ext cx="4822688" cy="2590800"/>
        </p:xfrm>
        <a:graphic>
          <a:graphicData uri="http://schemas.openxmlformats.org/drawingml/2006/table">
            <a:tbl>
              <a:tblPr bandRow="1">
                <a:tableStyleId>{5C22544A-7EE6-4342-B048-85BDC9FD1C3A}</a:tableStyleId>
              </a:tblPr>
              <a:tblGrid>
                <a:gridCol w="3339548">
                  <a:extLst>
                    <a:ext uri="{9D8B030D-6E8A-4147-A177-3AD203B41FA5}">
                      <a16:colId xmlns:a16="http://schemas.microsoft.com/office/drawing/2014/main" val="1642269227"/>
                    </a:ext>
                  </a:extLst>
                </a:gridCol>
                <a:gridCol w="1483140">
                  <a:extLst>
                    <a:ext uri="{9D8B030D-6E8A-4147-A177-3AD203B41FA5}">
                      <a16:colId xmlns:a16="http://schemas.microsoft.com/office/drawing/2014/main" val="1861961573"/>
                    </a:ext>
                  </a:extLst>
                </a:gridCol>
              </a:tblGrid>
              <a:tr h="321218">
                <a:tc>
                  <a:txBody>
                    <a:bodyPr/>
                    <a:lstStyle/>
                    <a:p>
                      <a:r>
                        <a:rPr lang="en-US" sz="2800"/>
                        <a:t>Number of qubits</a:t>
                      </a:r>
                    </a:p>
                  </a:txBody>
                  <a:tcPr/>
                </a:tc>
                <a:tc>
                  <a:txBody>
                    <a:bodyPr/>
                    <a:lstStyle/>
                    <a:p>
                      <a:r>
                        <a:rPr lang="en-US" sz="2800"/>
                        <a:t>53</a:t>
                      </a:r>
                    </a:p>
                  </a:txBody>
                  <a:tcPr/>
                </a:tc>
                <a:extLst>
                  <a:ext uri="{0D108BD9-81ED-4DB2-BD59-A6C34878D82A}">
                    <a16:rowId xmlns:a16="http://schemas.microsoft.com/office/drawing/2014/main" val="1304802929"/>
                  </a:ext>
                </a:extLst>
              </a:tr>
              <a:tr h="321218">
                <a:tc>
                  <a:txBody>
                    <a:bodyPr/>
                    <a:lstStyle/>
                    <a:p>
                      <a:r>
                        <a:rPr lang="en-US" sz="2800"/>
                        <a:t>Number of FPGAs</a:t>
                      </a:r>
                    </a:p>
                  </a:txBody>
                  <a:tcPr/>
                </a:tc>
                <a:tc>
                  <a:txBody>
                    <a:bodyPr/>
                    <a:lstStyle/>
                    <a:p>
                      <a:r>
                        <a:rPr lang="en-US" sz="2800"/>
                        <a:t>30+</a:t>
                      </a:r>
                    </a:p>
                  </a:txBody>
                  <a:tcPr/>
                </a:tc>
                <a:extLst>
                  <a:ext uri="{0D108BD9-81ED-4DB2-BD59-A6C34878D82A}">
                    <a16:rowId xmlns:a16="http://schemas.microsoft.com/office/drawing/2014/main" val="4021657377"/>
                  </a:ext>
                </a:extLst>
              </a:tr>
              <a:tr h="321218">
                <a:tc>
                  <a:txBody>
                    <a:bodyPr/>
                    <a:lstStyle/>
                    <a:p>
                      <a:r>
                        <a:rPr lang="en-US" sz="2800"/>
                        <a:t>Number of DACs</a:t>
                      </a:r>
                    </a:p>
                  </a:txBody>
                  <a:tcPr/>
                </a:tc>
                <a:tc>
                  <a:txBody>
                    <a:bodyPr/>
                    <a:lstStyle/>
                    <a:p>
                      <a:r>
                        <a:rPr lang="en-US" sz="2800"/>
                        <a:t>200+</a:t>
                      </a:r>
                    </a:p>
                  </a:txBody>
                  <a:tcPr/>
                </a:tc>
                <a:extLst>
                  <a:ext uri="{0D108BD9-81ED-4DB2-BD59-A6C34878D82A}">
                    <a16:rowId xmlns:a16="http://schemas.microsoft.com/office/drawing/2014/main" val="2314471510"/>
                  </a:ext>
                </a:extLst>
              </a:tr>
              <a:tr h="321218">
                <a:tc>
                  <a:txBody>
                    <a:bodyPr/>
                    <a:lstStyle/>
                    <a:p>
                      <a:r>
                        <a:rPr lang="en-US" sz="2800"/>
                        <a:t>Number of mixers</a:t>
                      </a:r>
                    </a:p>
                  </a:txBody>
                  <a:tcPr/>
                </a:tc>
                <a:tc>
                  <a:txBody>
                    <a:bodyPr/>
                    <a:lstStyle/>
                    <a:p>
                      <a:r>
                        <a:rPr lang="en-US" sz="2800"/>
                        <a:t>50+</a:t>
                      </a:r>
                    </a:p>
                  </a:txBody>
                  <a:tcPr/>
                </a:tc>
                <a:extLst>
                  <a:ext uri="{0D108BD9-81ED-4DB2-BD59-A6C34878D82A}">
                    <a16:rowId xmlns:a16="http://schemas.microsoft.com/office/drawing/2014/main" val="153339246"/>
                  </a:ext>
                </a:extLst>
              </a:tr>
              <a:tr h="321218">
                <a:tc>
                  <a:txBody>
                    <a:bodyPr/>
                    <a:lstStyle/>
                    <a:p>
                      <a:r>
                        <a:rPr lang="en-US" sz="2800"/>
                        <a:t>Number of cables</a:t>
                      </a:r>
                    </a:p>
                  </a:txBody>
                  <a:tcPr/>
                </a:tc>
                <a:tc>
                  <a:txBody>
                    <a:bodyPr/>
                    <a:lstStyle/>
                    <a:p>
                      <a:r>
                        <a:rPr lang="en-US" sz="2800"/>
                        <a:t>200+</a:t>
                      </a:r>
                    </a:p>
                  </a:txBody>
                  <a:tcPr/>
                </a:tc>
                <a:extLst>
                  <a:ext uri="{0D108BD9-81ED-4DB2-BD59-A6C34878D82A}">
                    <a16:rowId xmlns:a16="http://schemas.microsoft.com/office/drawing/2014/main" val="2865821467"/>
                  </a:ext>
                </a:extLst>
              </a:tr>
            </a:tbl>
          </a:graphicData>
        </a:graphic>
      </p:graphicFrame>
      <p:sp>
        <p:nvSpPr>
          <p:cNvPr id="7" name="Arrow: Down 6">
            <a:extLst>
              <a:ext uri="{FF2B5EF4-FFF2-40B4-BE49-F238E27FC236}">
                <a16:creationId xmlns:a16="http://schemas.microsoft.com/office/drawing/2014/main" id="{B46CEBCC-8BF4-5E19-80FC-C189D9400084}"/>
              </a:ext>
            </a:extLst>
          </p:cNvPr>
          <p:cNvSpPr/>
          <p:nvPr/>
        </p:nvSpPr>
        <p:spPr>
          <a:xfrm>
            <a:off x="8210826" y="2007158"/>
            <a:ext cx="367748" cy="726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22A4BC-1449-EBBF-65E6-9705C2B8F801}"/>
              </a:ext>
            </a:extLst>
          </p:cNvPr>
          <p:cNvSpPr txBox="1"/>
          <p:nvPr/>
        </p:nvSpPr>
        <p:spPr>
          <a:xfrm>
            <a:off x="6971471" y="1418935"/>
            <a:ext cx="2846457" cy="646331"/>
          </a:xfrm>
          <a:prstGeom prst="rect">
            <a:avLst/>
          </a:prstGeom>
          <a:noFill/>
        </p:spPr>
        <p:txBody>
          <a:bodyPr wrap="square" rtlCol="0">
            <a:spAutoFit/>
          </a:bodyPr>
          <a:lstStyle/>
          <a:p>
            <a:r>
              <a:rPr lang="en-US" sz="3600"/>
              <a:t>Unsustainable</a:t>
            </a:r>
          </a:p>
        </p:txBody>
      </p:sp>
      <p:sp>
        <p:nvSpPr>
          <p:cNvPr id="2" name="Text Placeholder 1">
            <a:extLst>
              <a:ext uri="{FF2B5EF4-FFF2-40B4-BE49-F238E27FC236}">
                <a16:creationId xmlns:a16="http://schemas.microsoft.com/office/drawing/2014/main" id="{E72F3ABB-3837-1B0B-B840-063B365E9C40}"/>
              </a:ext>
            </a:extLst>
          </p:cNvPr>
          <p:cNvSpPr>
            <a:spLocks noGrp="1"/>
          </p:cNvSpPr>
          <p:nvPr>
            <p:ph type="body" sz="quarter" idx="12"/>
          </p:nvPr>
        </p:nvSpPr>
        <p:spPr>
          <a:xfrm>
            <a:off x="457200" y="619036"/>
            <a:ext cx="10896600" cy="600164"/>
          </a:xfrm>
        </p:spPr>
        <p:txBody>
          <a:bodyPr/>
          <a:lstStyle/>
          <a:p>
            <a:r>
              <a:rPr lang="en-US" sz="4000"/>
              <a:t>Scaling control hardware</a:t>
            </a:r>
          </a:p>
        </p:txBody>
      </p:sp>
      <p:sp>
        <p:nvSpPr>
          <p:cNvPr id="6" name="Slide Number Placeholder 5">
            <a:extLst>
              <a:ext uri="{FF2B5EF4-FFF2-40B4-BE49-F238E27FC236}">
                <a16:creationId xmlns:a16="http://schemas.microsoft.com/office/drawing/2014/main" id="{4C23FF9C-0C8B-D7FB-941E-1491E43C26AC}"/>
              </a:ext>
            </a:extLst>
          </p:cNvPr>
          <p:cNvSpPr>
            <a:spLocks noGrp="1"/>
          </p:cNvSpPr>
          <p:nvPr>
            <p:ph type="sldNum" sz="quarter" idx="16"/>
          </p:nvPr>
        </p:nvSpPr>
        <p:spPr/>
        <p:txBody>
          <a:bodyPr/>
          <a:lstStyle/>
          <a:p>
            <a:fld id="{7A9A1B46-C36E-4BE7-90BE-9153A4BA1E45}" type="slidenum">
              <a:rPr lang="en-US" smtClean="0"/>
              <a:pPr/>
              <a:t>4</a:t>
            </a:fld>
            <a:endParaRPr lang="en-US"/>
          </a:p>
        </p:txBody>
      </p:sp>
      <p:sp>
        <p:nvSpPr>
          <p:cNvPr id="11" name="Arrow: Right 10">
            <a:extLst>
              <a:ext uri="{FF2B5EF4-FFF2-40B4-BE49-F238E27FC236}">
                <a16:creationId xmlns:a16="http://schemas.microsoft.com/office/drawing/2014/main" id="{7DB6B078-3A23-1D3B-F6C8-10F84F02864A}"/>
              </a:ext>
            </a:extLst>
          </p:cNvPr>
          <p:cNvSpPr/>
          <p:nvPr/>
        </p:nvSpPr>
        <p:spPr>
          <a:xfrm>
            <a:off x="5059419" y="3796747"/>
            <a:ext cx="1321904" cy="318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 11">
            <a:extLst>
              <a:ext uri="{FF2B5EF4-FFF2-40B4-BE49-F238E27FC236}">
                <a16:creationId xmlns:a16="http://schemas.microsoft.com/office/drawing/2014/main" id="{F35A1A79-460E-4FFF-D4F1-6A64D22B47A0}"/>
              </a:ext>
            </a:extLst>
          </p:cNvPr>
          <p:cNvGraphicFramePr/>
          <p:nvPr>
            <p:extLst>
              <p:ext uri="{D42A27DB-BD31-4B8C-83A1-F6EECF244321}">
                <p14:modId xmlns:p14="http://schemas.microsoft.com/office/powerpoint/2010/main" val="3541903543"/>
              </p:ext>
            </p:extLst>
          </p:nvPr>
        </p:nvGraphicFramePr>
        <p:xfrm>
          <a:off x="6513711" y="1974941"/>
          <a:ext cx="4484756" cy="39616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TextBox 12">
            <a:extLst>
              <a:ext uri="{FF2B5EF4-FFF2-40B4-BE49-F238E27FC236}">
                <a16:creationId xmlns:a16="http://schemas.microsoft.com/office/drawing/2014/main" id="{4B19C550-F4DC-AC77-36E4-645EABAE1D19}"/>
              </a:ext>
            </a:extLst>
          </p:cNvPr>
          <p:cNvSpPr txBox="1"/>
          <p:nvPr/>
        </p:nvSpPr>
        <p:spPr>
          <a:xfrm>
            <a:off x="239304" y="1736329"/>
            <a:ext cx="4996060" cy="461665"/>
          </a:xfrm>
          <a:prstGeom prst="rect">
            <a:avLst/>
          </a:prstGeom>
          <a:noFill/>
        </p:spPr>
        <p:txBody>
          <a:bodyPr wrap="square" rtlCol="0">
            <a:spAutoFit/>
          </a:bodyPr>
          <a:lstStyle/>
          <a:p>
            <a:r>
              <a:rPr lang="en-US" sz="2400"/>
              <a:t>Control hardware for Google Sycamore</a:t>
            </a:r>
          </a:p>
        </p:txBody>
      </p:sp>
      <p:sp>
        <p:nvSpPr>
          <p:cNvPr id="14" name="Rectangle: Rounded Corners 13">
            <a:extLst>
              <a:ext uri="{FF2B5EF4-FFF2-40B4-BE49-F238E27FC236}">
                <a16:creationId xmlns:a16="http://schemas.microsoft.com/office/drawing/2014/main" id="{068A9AFE-6BBE-A460-763C-144836695CB2}"/>
              </a:ext>
            </a:extLst>
          </p:cNvPr>
          <p:cNvSpPr/>
          <p:nvPr/>
        </p:nvSpPr>
        <p:spPr>
          <a:xfrm>
            <a:off x="7137400" y="1096337"/>
            <a:ext cx="2882347" cy="849796"/>
          </a:xfrm>
          <a:prstGeom prst="round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Maximize qubits per controller</a:t>
            </a:r>
          </a:p>
        </p:txBody>
      </p:sp>
    </p:spTree>
    <p:custDataLst>
      <p:tags r:id="rId1"/>
    </p:custDataLst>
    <p:extLst>
      <p:ext uri="{BB962C8B-B14F-4D97-AF65-F5344CB8AC3E}">
        <p14:creationId xmlns:p14="http://schemas.microsoft.com/office/powerpoint/2010/main" val="380447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11" grpId="0" animBg="1"/>
      <p:bldGraphic spid="12" grpId="0">
        <p:bldAsOne/>
      </p:bldGraphic>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solidFill>
                  <a:schemeClr val="tx1"/>
                </a:solidFill>
              </a:rPr>
              <a:t>Background</a:t>
            </a:r>
          </a:p>
          <a:p>
            <a:pPr marL="457200" indent="-457200">
              <a:buFont typeface="Arial" panose="020B0604020202020204" pitchFamily="34" charset="0"/>
              <a:buChar char="•"/>
            </a:pPr>
            <a:r>
              <a:rPr lang="en-US" sz="2800">
                <a:solidFill>
                  <a:schemeClr val="accent1"/>
                </a:solidFill>
              </a:rPr>
              <a:t>Waveform memory bottlenecks</a:t>
            </a:r>
          </a:p>
          <a:p>
            <a:pPr marL="457200" indent="-457200">
              <a:buFont typeface="Arial" panose="020B0604020202020204" pitchFamily="34" charset="0"/>
              <a:buChar char="•"/>
            </a:pPr>
            <a:r>
              <a:rPr lang="en-US" sz="2800">
                <a:solidFill>
                  <a:schemeClr val="tx1"/>
                </a:solidFill>
              </a:rPr>
              <a:t>Compressed waveform memory architecture</a:t>
            </a:r>
          </a:p>
          <a:p>
            <a:pPr marL="457200" indent="-457200">
              <a:buFont typeface="Arial" panose="020B0604020202020204" pitchFamily="34" charset="0"/>
              <a:buChar char="•"/>
            </a:pPr>
            <a:r>
              <a:rPr lang="en-US" sz="2800">
                <a:solidFill>
                  <a:schemeClr val="tx2"/>
                </a:solidFill>
              </a:rPr>
              <a:t>Key results</a:t>
            </a:r>
          </a:p>
          <a:p>
            <a:pPr marL="457200" indent="-457200">
              <a:buFont typeface="Arial" panose="020B0604020202020204" pitchFamily="34" charset="0"/>
              <a:buChar char="•"/>
            </a:pPr>
            <a:r>
              <a:rPr lang="en-US" sz="2800">
                <a:solidFill>
                  <a:schemeClr val="tx2"/>
                </a:solidFill>
              </a:rPr>
              <a:t>Cryogenic ASIC controllers</a:t>
            </a:r>
          </a:p>
          <a:p>
            <a:pPr marL="457200" indent="-457200">
              <a:buFont typeface="Arial" panose="020B0604020202020204" pitchFamily="34" charset="0"/>
              <a:buChar char="•"/>
            </a:pPr>
            <a:r>
              <a:rPr lang="en-US" sz="2800">
                <a:solidFill>
                  <a:schemeClr val="tx2"/>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5</a:t>
            </a:fld>
            <a:endParaRPr lang="en-US"/>
          </a:p>
        </p:txBody>
      </p:sp>
    </p:spTree>
    <p:extLst>
      <p:ext uri="{BB962C8B-B14F-4D97-AF65-F5344CB8AC3E}">
        <p14:creationId xmlns:p14="http://schemas.microsoft.com/office/powerpoint/2010/main" val="272489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03162C-33FC-4B89-5986-FBB6ACFC454E}"/>
              </a:ext>
            </a:extLst>
          </p:cNvPr>
          <p:cNvSpPr>
            <a:spLocks noGrp="1"/>
          </p:cNvSpPr>
          <p:nvPr>
            <p:ph type="body" sz="quarter" idx="12"/>
          </p:nvPr>
        </p:nvSpPr>
        <p:spPr/>
        <p:txBody>
          <a:bodyPr/>
          <a:lstStyle/>
          <a:p>
            <a:r>
              <a:rPr lang="en-US"/>
              <a:t>Waveform memory limits scalability</a:t>
            </a:r>
          </a:p>
        </p:txBody>
      </p:sp>
      <p:sp>
        <p:nvSpPr>
          <p:cNvPr id="5" name="Slide Number Placeholder 4">
            <a:extLst>
              <a:ext uri="{FF2B5EF4-FFF2-40B4-BE49-F238E27FC236}">
                <a16:creationId xmlns:a16="http://schemas.microsoft.com/office/drawing/2014/main" id="{3100C6C8-7878-C772-4697-EF1AD15E7E42}"/>
              </a:ext>
            </a:extLst>
          </p:cNvPr>
          <p:cNvSpPr>
            <a:spLocks noGrp="1"/>
          </p:cNvSpPr>
          <p:nvPr>
            <p:ph type="sldNum" sz="quarter" idx="16"/>
          </p:nvPr>
        </p:nvSpPr>
        <p:spPr/>
        <p:txBody>
          <a:bodyPr/>
          <a:lstStyle/>
          <a:p>
            <a:fld id="{7A9A1B46-C36E-4BE7-90BE-9153A4BA1E45}" type="slidenum">
              <a:rPr lang="en-US" smtClean="0"/>
              <a:pPr/>
              <a:t>6</a:t>
            </a:fld>
            <a:endParaRPr lang="en-US"/>
          </a:p>
        </p:txBody>
      </p:sp>
      <mc:AlternateContent xmlns:mc="http://schemas.openxmlformats.org/markup-compatibility/2006">
        <mc:Choice xmlns:a14="http://schemas.microsoft.com/office/drawing/2010/main" Requires="a14">
          <p:graphicFrame>
            <p:nvGraphicFramePr>
              <p:cNvPr id="15" name="Diagram 14">
                <a:extLst>
                  <a:ext uri="{FF2B5EF4-FFF2-40B4-BE49-F238E27FC236}">
                    <a16:creationId xmlns:a16="http://schemas.microsoft.com/office/drawing/2014/main" id="{4B2C927C-128A-8E20-85FA-3BEC3489F005}"/>
                  </a:ext>
                </a:extLst>
              </p:cNvPr>
              <p:cNvGraphicFramePr/>
              <p:nvPr>
                <p:extLst>
                  <p:ext uri="{D42A27DB-BD31-4B8C-83A1-F6EECF244321}">
                    <p14:modId xmlns:p14="http://schemas.microsoft.com/office/powerpoint/2010/main" val="2468508422"/>
                  </p:ext>
                </p:extLst>
              </p:nvPr>
            </p:nvGraphicFramePr>
            <p:xfrm>
              <a:off x="1544635" y="1562100"/>
              <a:ext cx="9102727" cy="2076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15" name="Diagram 14">
                <a:extLst>
                  <a:ext uri="{FF2B5EF4-FFF2-40B4-BE49-F238E27FC236}">
                    <a16:creationId xmlns:a16="http://schemas.microsoft.com/office/drawing/2014/main" id="{4B2C927C-128A-8E20-85FA-3BEC3489F005}"/>
                  </a:ext>
                </a:extLst>
              </p:cNvPr>
              <p:cNvGraphicFramePr/>
              <p:nvPr>
                <p:extLst>
                  <p:ext uri="{D42A27DB-BD31-4B8C-83A1-F6EECF244321}">
                    <p14:modId xmlns:p14="http://schemas.microsoft.com/office/powerpoint/2010/main" val="2468508422"/>
                  </p:ext>
                </p:extLst>
              </p:nvPr>
            </p:nvGraphicFramePr>
            <p:xfrm>
              <a:off x="1544635" y="1562100"/>
              <a:ext cx="9102727" cy="207645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pic>
        <p:nvPicPr>
          <p:cNvPr id="19" name="Picture 18">
            <a:extLst>
              <a:ext uri="{FF2B5EF4-FFF2-40B4-BE49-F238E27FC236}">
                <a16:creationId xmlns:a16="http://schemas.microsoft.com/office/drawing/2014/main" id="{634882F3-06AF-D033-9842-1F14B568DF94}"/>
              </a:ext>
            </a:extLst>
          </p:cNvPr>
          <p:cNvPicPr>
            <a:picLocks noChangeAspect="1"/>
          </p:cNvPicPr>
          <p:nvPr/>
        </p:nvPicPr>
        <p:blipFill>
          <a:blip r:embed="rId9"/>
          <a:stretch>
            <a:fillRect/>
          </a:stretch>
        </p:blipFill>
        <p:spPr>
          <a:xfrm>
            <a:off x="3090409" y="4137737"/>
            <a:ext cx="6011177" cy="1932599"/>
          </a:xfrm>
          <a:prstGeom prst="rect">
            <a:avLst/>
          </a:prstGeom>
        </p:spPr>
      </p:pic>
    </p:spTree>
    <p:extLst>
      <p:ext uri="{BB962C8B-B14F-4D97-AF65-F5344CB8AC3E}">
        <p14:creationId xmlns:p14="http://schemas.microsoft.com/office/powerpoint/2010/main" val="425616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03162C-33FC-4B89-5986-FBB6ACFC454E}"/>
              </a:ext>
            </a:extLst>
          </p:cNvPr>
          <p:cNvSpPr>
            <a:spLocks noGrp="1"/>
          </p:cNvSpPr>
          <p:nvPr>
            <p:ph type="body" sz="quarter" idx="12"/>
          </p:nvPr>
        </p:nvSpPr>
        <p:spPr/>
        <p:txBody>
          <a:bodyPr/>
          <a:lstStyle/>
          <a:p>
            <a:r>
              <a:rPr lang="en-US"/>
              <a:t>Waveform memory limits scalability</a:t>
            </a:r>
          </a:p>
        </p:txBody>
      </p:sp>
      <p:sp>
        <p:nvSpPr>
          <p:cNvPr id="5" name="Slide Number Placeholder 4">
            <a:extLst>
              <a:ext uri="{FF2B5EF4-FFF2-40B4-BE49-F238E27FC236}">
                <a16:creationId xmlns:a16="http://schemas.microsoft.com/office/drawing/2014/main" id="{3100C6C8-7878-C772-4697-EF1AD15E7E42}"/>
              </a:ext>
            </a:extLst>
          </p:cNvPr>
          <p:cNvSpPr>
            <a:spLocks noGrp="1"/>
          </p:cNvSpPr>
          <p:nvPr>
            <p:ph type="sldNum" sz="quarter" idx="16"/>
          </p:nvPr>
        </p:nvSpPr>
        <p:spPr/>
        <p:txBody>
          <a:bodyPr/>
          <a:lstStyle/>
          <a:p>
            <a:fld id="{7A9A1B46-C36E-4BE7-90BE-9153A4BA1E45}" type="slidenum">
              <a:rPr lang="en-US" smtClean="0"/>
              <a:pPr/>
              <a:t>7</a:t>
            </a:fld>
            <a:endParaRPr lang="en-US"/>
          </a:p>
        </p:txBody>
      </p:sp>
      <p:cxnSp>
        <p:nvCxnSpPr>
          <p:cNvPr id="7" name="Straight Connector 6">
            <a:extLst>
              <a:ext uri="{FF2B5EF4-FFF2-40B4-BE49-F238E27FC236}">
                <a16:creationId xmlns:a16="http://schemas.microsoft.com/office/drawing/2014/main" id="{E5A9A1CE-DBAE-BB7F-7E02-6CE55222BB04}"/>
              </a:ext>
            </a:extLst>
          </p:cNvPr>
          <p:cNvCxnSpPr/>
          <p:nvPr/>
        </p:nvCxnSpPr>
        <p:spPr>
          <a:xfrm>
            <a:off x="6096000" y="1546860"/>
            <a:ext cx="0" cy="4648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629F69-CC4B-D072-4882-20F34100C5AE}"/>
              </a:ext>
            </a:extLst>
          </p:cNvPr>
          <p:cNvSpPr txBox="1"/>
          <p:nvPr/>
        </p:nvSpPr>
        <p:spPr>
          <a:xfrm>
            <a:off x="1981200" y="1254472"/>
            <a:ext cx="2724150" cy="584775"/>
          </a:xfrm>
          <a:prstGeom prst="rect">
            <a:avLst/>
          </a:prstGeom>
          <a:noFill/>
        </p:spPr>
        <p:txBody>
          <a:bodyPr wrap="square" rtlCol="0">
            <a:spAutoFit/>
          </a:bodyPr>
          <a:lstStyle/>
          <a:p>
            <a:pPr algn="ctr"/>
            <a:r>
              <a:rPr lang="en-US" sz="3200" err="1"/>
              <a:t>RFSoCs</a:t>
            </a:r>
            <a:endParaRPr lang="en-US" sz="3200"/>
          </a:p>
        </p:txBody>
      </p:sp>
      <p:sp>
        <p:nvSpPr>
          <p:cNvPr id="10" name="TextBox 9">
            <a:extLst>
              <a:ext uri="{FF2B5EF4-FFF2-40B4-BE49-F238E27FC236}">
                <a16:creationId xmlns:a16="http://schemas.microsoft.com/office/drawing/2014/main" id="{B2B62EAD-14CA-C5DC-8EF9-B7BF0EEAF8C4}"/>
              </a:ext>
            </a:extLst>
          </p:cNvPr>
          <p:cNvSpPr txBox="1"/>
          <p:nvPr/>
        </p:nvSpPr>
        <p:spPr>
          <a:xfrm>
            <a:off x="7486650" y="1254472"/>
            <a:ext cx="2724150" cy="584775"/>
          </a:xfrm>
          <a:prstGeom prst="rect">
            <a:avLst/>
          </a:prstGeom>
          <a:noFill/>
        </p:spPr>
        <p:txBody>
          <a:bodyPr wrap="square" rtlCol="0">
            <a:spAutoFit/>
          </a:bodyPr>
          <a:lstStyle/>
          <a:p>
            <a:pPr algn="ctr"/>
            <a:r>
              <a:rPr lang="en-US" sz="3200"/>
              <a:t>ASICs</a:t>
            </a:r>
          </a:p>
        </p:txBody>
      </p:sp>
      <p:pic>
        <p:nvPicPr>
          <p:cNvPr id="18" name="Picture 17">
            <a:extLst>
              <a:ext uri="{FF2B5EF4-FFF2-40B4-BE49-F238E27FC236}">
                <a16:creationId xmlns:a16="http://schemas.microsoft.com/office/drawing/2014/main" id="{5120A185-5360-DC92-20B6-69C8522A4EB0}"/>
              </a:ext>
            </a:extLst>
          </p:cNvPr>
          <p:cNvPicPr>
            <a:picLocks noChangeAspect="1"/>
          </p:cNvPicPr>
          <p:nvPr/>
        </p:nvPicPr>
        <p:blipFill>
          <a:blip r:embed="rId4"/>
          <a:stretch>
            <a:fillRect/>
          </a:stretch>
        </p:blipFill>
        <p:spPr>
          <a:xfrm>
            <a:off x="6529719" y="1877259"/>
            <a:ext cx="4638012" cy="1633538"/>
          </a:xfrm>
          <a:prstGeom prst="rect">
            <a:avLst/>
          </a:prstGeom>
        </p:spPr>
      </p:pic>
      <p:sp>
        <p:nvSpPr>
          <p:cNvPr id="29" name="Rectangle: Rounded Corners 28">
            <a:extLst>
              <a:ext uri="{FF2B5EF4-FFF2-40B4-BE49-F238E27FC236}">
                <a16:creationId xmlns:a16="http://schemas.microsoft.com/office/drawing/2014/main" id="{868F6A25-D670-7100-3D09-6CCB20B608D7}"/>
              </a:ext>
            </a:extLst>
          </p:cNvPr>
          <p:cNvSpPr/>
          <p:nvPr/>
        </p:nvSpPr>
        <p:spPr>
          <a:xfrm>
            <a:off x="914405" y="3920372"/>
            <a:ext cx="4067170" cy="1683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err="1"/>
              <a:t>RFSoCs</a:t>
            </a:r>
            <a:r>
              <a:rPr lang="en-US" sz="2600"/>
              <a:t> can store waveforms for 100+ qubits but can support less than 50 concurrent gates.</a:t>
            </a:r>
          </a:p>
        </p:txBody>
      </p:sp>
      <p:pic>
        <p:nvPicPr>
          <p:cNvPr id="33" name="Picture 32">
            <a:extLst>
              <a:ext uri="{FF2B5EF4-FFF2-40B4-BE49-F238E27FC236}">
                <a16:creationId xmlns:a16="http://schemas.microsoft.com/office/drawing/2014/main" id="{70F96D79-5ED3-DDA8-A3B6-FA400047C938}"/>
              </a:ext>
            </a:extLst>
          </p:cNvPr>
          <p:cNvPicPr>
            <a:picLocks noChangeAspect="1"/>
          </p:cNvPicPr>
          <p:nvPr/>
        </p:nvPicPr>
        <p:blipFill>
          <a:blip r:embed="rId5"/>
          <a:stretch>
            <a:fillRect/>
          </a:stretch>
        </p:blipFill>
        <p:spPr>
          <a:xfrm>
            <a:off x="178759" y="1761773"/>
            <a:ext cx="5726741" cy="1959496"/>
          </a:xfrm>
          <a:prstGeom prst="rect">
            <a:avLst/>
          </a:prstGeom>
        </p:spPr>
      </p:pic>
      <p:sp>
        <p:nvSpPr>
          <p:cNvPr id="28" name="Arrow: Down 27">
            <a:extLst>
              <a:ext uri="{FF2B5EF4-FFF2-40B4-BE49-F238E27FC236}">
                <a16:creationId xmlns:a16="http://schemas.microsoft.com/office/drawing/2014/main" id="{3BAA4E4D-E124-E918-DA35-011EFE42D4DF}"/>
              </a:ext>
            </a:extLst>
          </p:cNvPr>
          <p:cNvSpPr/>
          <p:nvPr/>
        </p:nvSpPr>
        <p:spPr>
          <a:xfrm rot="10800000">
            <a:off x="1552575" y="3019425"/>
            <a:ext cx="285750" cy="900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E8D713A-2046-E17C-CACF-C583E2DACBE1}"/>
              </a:ext>
            </a:extLst>
          </p:cNvPr>
          <p:cNvSpPr/>
          <p:nvPr/>
        </p:nvSpPr>
        <p:spPr>
          <a:xfrm>
            <a:off x="6815140" y="4097998"/>
            <a:ext cx="4067170" cy="1327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t>Increasing qubits increases power dissipated per read in cryogenic CMOS ASICs.</a:t>
            </a:r>
          </a:p>
        </p:txBody>
      </p:sp>
    </p:spTree>
    <p:custDataLst>
      <p:tags r:id="rId1"/>
    </p:custDataLst>
    <p:extLst>
      <p:ext uri="{BB962C8B-B14F-4D97-AF65-F5344CB8AC3E}">
        <p14:creationId xmlns:p14="http://schemas.microsoft.com/office/powerpoint/2010/main" val="13144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8D798F-B905-A665-40B1-1134631DA7D8}"/>
              </a:ext>
            </a:extLst>
          </p:cNvPr>
          <p:cNvSpPr>
            <a:spLocks noGrp="1"/>
          </p:cNvSpPr>
          <p:nvPr>
            <p:ph type="body" sz="quarter" idx="12"/>
          </p:nvPr>
        </p:nvSpPr>
        <p:spPr/>
        <p:txBody>
          <a:bodyPr/>
          <a:lstStyle/>
          <a:p>
            <a:r>
              <a:rPr lang="en-US"/>
              <a:t>Concurrency </a:t>
            </a:r>
          </a:p>
        </p:txBody>
      </p:sp>
      <p:sp>
        <p:nvSpPr>
          <p:cNvPr id="3" name="Content Placeholder 2">
            <a:extLst>
              <a:ext uri="{FF2B5EF4-FFF2-40B4-BE49-F238E27FC236}">
                <a16:creationId xmlns:a16="http://schemas.microsoft.com/office/drawing/2014/main" id="{7F7780FE-2BD1-96BB-3E5F-1B734B2EB812}"/>
              </a:ext>
            </a:extLst>
          </p:cNvPr>
          <p:cNvSpPr>
            <a:spLocks noGrp="1"/>
          </p:cNvSpPr>
          <p:nvPr>
            <p:ph sz="quarter" idx="13"/>
          </p:nvPr>
        </p:nvSpPr>
        <p:spPr>
          <a:xfrm>
            <a:off x="981075" y="1630180"/>
            <a:ext cx="10229849" cy="600165"/>
          </a:xfrm>
        </p:spPr>
        <p:txBody>
          <a:bodyPr/>
          <a:lstStyle/>
          <a:p>
            <a:pPr marL="0" indent="0" algn="just">
              <a:buNone/>
            </a:pPr>
            <a:r>
              <a:rPr lang="en-US"/>
              <a:t>Concurrency is crucial for both near-term and long-term applications.</a:t>
            </a:r>
          </a:p>
          <a:p>
            <a:endParaRPr lang="en-US"/>
          </a:p>
        </p:txBody>
      </p:sp>
      <p:sp>
        <p:nvSpPr>
          <p:cNvPr id="5" name="Slide Number Placeholder 4">
            <a:extLst>
              <a:ext uri="{FF2B5EF4-FFF2-40B4-BE49-F238E27FC236}">
                <a16:creationId xmlns:a16="http://schemas.microsoft.com/office/drawing/2014/main" id="{CA9850A5-BD5E-0F34-155D-DC004CBD9283}"/>
              </a:ext>
            </a:extLst>
          </p:cNvPr>
          <p:cNvSpPr>
            <a:spLocks noGrp="1"/>
          </p:cNvSpPr>
          <p:nvPr>
            <p:ph type="sldNum" sz="quarter" idx="16"/>
          </p:nvPr>
        </p:nvSpPr>
        <p:spPr/>
        <p:txBody>
          <a:bodyPr/>
          <a:lstStyle/>
          <a:p>
            <a:fld id="{7A9A1B46-C36E-4BE7-90BE-9153A4BA1E45}" type="slidenum">
              <a:rPr lang="en-US" smtClean="0"/>
              <a:pPr/>
              <a:t>8</a:t>
            </a:fld>
            <a:endParaRPr lang="en-US"/>
          </a:p>
        </p:txBody>
      </p:sp>
      <p:pic>
        <p:nvPicPr>
          <p:cNvPr id="6" name="Picture 5">
            <a:extLst>
              <a:ext uri="{FF2B5EF4-FFF2-40B4-BE49-F238E27FC236}">
                <a16:creationId xmlns:a16="http://schemas.microsoft.com/office/drawing/2014/main" id="{10F7EF9B-0B43-929B-C464-570CC93AC4DB}"/>
              </a:ext>
            </a:extLst>
          </p:cNvPr>
          <p:cNvPicPr>
            <a:picLocks noChangeAspect="1"/>
          </p:cNvPicPr>
          <p:nvPr/>
        </p:nvPicPr>
        <p:blipFill>
          <a:blip r:embed="rId3"/>
          <a:stretch>
            <a:fillRect/>
          </a:stretch>
        </p:blipFill>
        <p:spPr>
          <a:xfrm>
            <a:off x="6637200" y="2290884"/>
            <a:ext cx="3344999" cy="4344890"/>
          </a:xfrm>
          <a:prstGeom prst="rect">
            <a:avLst/>
          </a:prstGeom>
        </p:spPr>
      </p:pic>
      <p:sp>
        <p:nvSpPr>
          <p:cNvPr id="7" name="TextBox 6">
            <a:extLst>
              <a:ext uri="{FF2B5EF4-FFF2-40B4-BE49-F238E27FC236}">
                <a16:creationId xmlns:a16="http://schemas.microsoft.com/office/drawing/2014/main" id="{B6185811-226B-EC90-0D2C-1D35BA438819}"/>
              </a:ext>
            </a:extLst>
          </p:cNvPr>
          <p:cNvSpPr txBox="1"/>
          <p:nvPr/>
        </p:nvSpPr>
        <p:spPr>
          <a:xfrm>
            <a:off x="31066" y="6477652"/>
            <a:ext cx="3764445" cy="338554"/>
          </a:xfrm>
          <a:prstGeom prst="rect">
            <a:avLst/>
          </a:prstGeom>
          <a:noFill/>
        </p:spPr>
        <p:txBody>
          <a:bodyPr wrap="square">
            <a:spAutoFit/>
          </a:bodyPr>
          <a:lstStyle/>
          <a:p>
            <a:r>
              <a:rPr lang="en-US" sz="800" b="0" i="0" err="1">
                <a:solidFill>
                  <a:srgbClr val="222222"/>
                </a:solidFill>
                <a:effectLst/>
                <a:latin typeface="Arial" panose="020B0604020202020204" pitchFamily="34" charset="0"/>
              </a:rPr>
              <a:t>Versluis</a:t>
            </a:r>
            <a:r>
              <a:rPr lang="en-US" sz="800" b="0" i="0">
                <a:solidFill>
                  <a:srgbClr val="222222"/>
                </a:solidFill>
                <a:effectLst/>
                <a:latin typeface="Arial" panose="020B0604020202020204" pitchFamily="34" charset="0"/>
              </a:rPr>
              <a:t>, Richard, et al. "Scalable quantum circuit and control for a superconducting surface code." </a:t>
            </a:r>
            <a:r>
              <a:rPr lang="en-US" sz="800" b="0" i="1">
                <a:solidFill>
                  <a:srgbClr val="222222"/>
                </a:solidFill>
                <a:effectLst/>
                <a:latin typeface="Arial" panose="020B0604020202020204" pitchFamily="34" charset="0"/>
              </a:rPr>
              <a:t>Physical Review Applied</a:t>
            </a:r>
            <a:r>
              <a:rPr lang="en-US" sz="800" b="0" i="0">
                <a:solidFill>
                  <a:srgbClr val="222222"/>
                </a:solidFill>
                <a:effectLst/>
                <a:latin typeface="Arial" panose="020B0604020202020204" pitchFamily="34" charset="0"/>
              </a:rPr>
              <a:t> 8.3 (2017): 034021.</a:t>
            </a:r>
            <a:endParaRPr lang="en-US" sz="800"/>
          </a:p>
        </p:txBody>
      </p:sp>
      <p:pic>
        <p:nvPicPr>
          <p:cNvPr id="1026" name="Picture 2">
            <a:extLst>
              <a:ext uri="{FF2B5EF4-FFF2-40B4-BE49-F238E27FC236}">
                <a16:creationId xmlns:a16="http://schemas.microsoft.com/office/drawing/2014/main" id="{F81267C8-DA4E-0F32-608A-FF9B98D487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3961"/>
          <a:stretch/>
        </p:blipFill>
        <p:spPr bwMode="auto">
          <a:xfrm>
            <a:off x="535540" y="3425512"/>
            <a:ext cx="5019261" cy="18023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789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EA407-DD67-F3DE-055E-E33C1C282DF6}"/>
              </a:ext>
            </a:extLst>
          </p:cNvPr>
          <p:cNvSpPr>
            <a:spLocks noGrp="1"/>
          </p:cNvSpPr>
          <p:nvPr>
            <p:ph type="body" sz="quarter" idx="12"/>
          </p:nvPr>
        </p:nvSpPr>
        <p:spPr>
          <a:xfrm>
            <a:off x="457200" y="619036"/>
            <a:ext cx="10896600" cy="600164"/>
          </a:xfrm>
        </p:spPr>
        <p:txBody>
          <a:bodyPr/>
          <a:lstStyle/>
          <a:p>
            <a:r>
              <a:rPr lang="en-US"/>
              <a:t>Outline</a:t>
            </a:r>
          </a:p>
        </p:txBody>
      </p:sp>
      <p:sp>
        <p:nvSpPr>
          <p:cNvPr id="6" name="Content Placeholder 5">
            <a:extLst>
              <a:ext uri="{FF2B5EF4-FFF2-40B4-BE49-F238E27FC236}">
                <a16:creationId xmlns:a16="http://schemas.microsoft.com/office/drawing/2014/main" id="{FF1DCDD0-697F-3AB7-5086-B9AC5FED790E}"/>
              </a:ext>
            </a:extLst>
          </p:cNvPr>
          <p:cNvSpPr>
            <a:spLocks noGrp="1"/>
          </p:cNvSpPr>
          <p:nvPr>
            <p:ph sz="quarter" idx="13"/>
          </p:nvPr>
        </p:nvSpPr>
        <p:spPr>
          <a:xfrm>
            <a:off x="1524000" y="1524000"/>
            <a:ext cx="9829800" cy="3060325"/>
          </a:xfrm>
        </p:spPr>
        <p:txBody>
          <a:bodyPr/>
          <a:lstStyle/>
          <a:p>
            <a:pPr marL="457200" indent="-457200">
              <a:buFont typeface="Arial" panose="020B0604020202020204" pitchFamily="34" charset="0"/>
              <a:buChar char="•"/>
            </a:pPr>
            <a:r>
              <a:rPr lang="en-US" sz="2800"/>
              <a:t>Background</a:t>
            </a:r>
          </a:p>
          <a:p>
            <a:pPr marL="457200" indent="-457200">
              <a:buFont typeface="Arial" panose="020B0604020202020204" pitchFamily="34" charset="0"/>
              <a:buChar char="•"/>
            </a:pPr>
            <a:r>
              <a:rPr lang="en-US" sz="2800"/>
              <a:t>Bandwidth bottleneck</a:t>
            </a:r>
          </a:p>
          <a:p>
            <a:pPr marL="457200" indent="-457200">
              <a:buFont typeface="Arial" panose="020B0604020202020204" pitchFamily="34" charset="0"/>
              <a:buChar char="•"/>
            </a:pPr>
            <a:r>
              <a:rPr lang="en-US" sz="2800">
                <a:solidFill>
                  <a:schemeClr val="accent1"/>
                </a:solidFill>
              </a:rPr>
              <a:t>Compressed waveform memory architecture</a:t>
            </a:r>
          </a:p>
          <a:p>
            <a:pPr marL="457200" indent="-457200">
              <a:buFont typeface="Arial" panose="020B0604020202020204" pitchFamily="34" charset="0"/>
              <a:buChar char="•"/>
            </a:pPr>
            <a:r>
              <a:rPr lang="en-US" sz="2800">
                <a:solidFill>
                  <a:schemeClr val="tx2"/>
                </a:solidFill>
              </a:rPr>
              <a:t>Key results</a:t>
            </a:r>
          </a:p>
          <a:p>
            <a:pPr marL="457200" indent="-457200">
              <a:buFont typeface="Arial" panose="020B0604020202020204" pitchFamily="34" charset="0"/>
              <a:buChar char="•"/>
            </a:pPr>
            <a:r>
              <a:rPr lang="en-US" sz="2800">
                <a:solidFill>
                  <a:schemeClr val="tx2"/>
                </a:solidFill>
              </a:rPr>
              <a:t>ASIC controllers</a:t>
            </a:r>
          </a:p>
          <a:p>
            <a:pPr marL="457200" indent="-457200">
              <a:buFont typeface="Arial" panose="020B0604020202020204" pitchFamily="34" charset="0"/>
              <a:buChar char="•"/>
            </a:pPr>
            <a:r>
              <a:rPr lang="en-US" sz="2800">
                <a:solidFill>
                  <a:schemeClr val="tx2"/>
                </a:solidFill>
              </a:rPr>
              <a:t>Conclusions</a:t>
            </a:r>
          </a:p>
        </p:txBody>
      </p:sp>
      <p:sp>
        <p:nvSpPr>
          <p:cNvPr id="2" name="Slide Number Placeholder 1">
            <a:extLst>
              <a:ext uri="{FF2B5EF4-FFF2-40B4-BE49-F238E27FC236}">
                <a16:creationId xmlns:a16="http://schemas.microsoft.com/office/drawing/2014/main" id="{61D67DF7-C217-E17C-1DE0-0D3D78F9463B}"/>
              </a:ext>
            </a:extLst>
          </p:cNvPr>
          <p:cNvSpPr>
            <a:spLocks noGrp="1"/>
          </p:cNvSpPr>
          <p:nvPr>
            <p:ph type="sldNum" sz="quarter" idx="16"/>
          </p:nvPr>
        </p:nvSpPr>
        <p:spPr/>
        <p:txBody>
          <a:bodyPr/>
          <a:lstStyle/>
          <a:p>
            <a:fld id="{7A9A1B46-C36E-4BE7-90BE-9153A4BA1E45}" type="slidenum">
              <a:rPr lang="en-US" smtClean="0"/>
              <a:pPr/>
              <a:t>9</a:t>
            </a:fld>
            <a:endParaRPr lang="en-US"/>
          </a:p>
        </p:txBody>
      </p:sp>
    </p:spTree>
    <p:extLst>
      <p:ext uri="{BB962C8B-B14F-4D97-AF65-F5344CB8AC3E}">
        <p14:creationId xmlns:p14="http://schemas.microsoft.com/office/powerpoint/2010/main" val="30958544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5|5.6|10.2"/>
</p:tagLst>
</file>

<file path=ppt/tags/tag10.xml><?xml version="1.0" encoding="utf-8"?>
<p:tagLst xmlns:a="http://schemas.openxmlformats.org/drawingml/2006/main" xmlns:r="http://schemas.openxmlformats.org/officeDocument/2006/relationships" xmlns:p="http://schemas.openxmlformats.org/presentationml/2006/main">
  <p:tag name="TIMING" val="|9"/>
</p:tagLst>
</file>

<file path=ppt/tags/tag11.xml><?xml version="1.0" encoding="utf-8"?>
<p:tagLst xmlns:a="http://schemas.openxmlformats.org/drawingml/2006/main" xmlns:r="http://schemas.openxmlformats.org/officeDocument/2006/relationships" xmlns:p="http://schemas.openxmlformats.org/presentationml/2006/main">
  <p:tag name="TIMING" val="|25.5"/>
</p:tagLst>
</file>

<file path=ppt/tags/tag12.xml><?xml version="1.0" encoding="utf-8"?>
<p:tagLst xmlns:a="http://schemas.openxmlformats.org/drawingml/2006/main" xmlns:r="http://schemas.openxmlformats.org/officeDocument/2006/relationships" xmlns:p="http://schemas.openxmlformats.org/presentationml/2006/main">
  <p:tag name="TIMING" val="|30|22"/>
</p:tagLst>
</file>

<file path=ppt/tags/tag13.xml><?xml version="1.0" encoding="utf-8"?>
<p:tagLst xmlns:a="http://schemas.openxmlformats.org/drawingml/2006/main" xmlns:r="http://schemas.openxmlformats.org/officeDocument/2006/relationships" xmlns:p="http://schemas.openxmlformats.org/presentationml/2006/main">
  <p:tag name="TIMING" val="|2.4|6.3|4.8|7.3|3.8"/>
</p:tagLst>
</file>

<file path=ppt/tags/tag2.xml><?xml version="1.0" encoding="utf-8"?>
<p:tagLst xmlns:a="http://schemas.openxmlformats.org/drawingml/2006/main" xmlns:r="http://schemas.openxmlformats.org/officeDocument/2006/relationships" xmlns:p="http://schemas.openxmlformats.org/presentationml/2006/main">
  <p:tag name="TIMING" val="|22.9|7.2"/>
</p:tagLst>
</file>

<file path=ppt/tags/tag3.xml><?xml version="1.0" encoding="utf-8"?>
<p:tagLst xmlns:a="http://schemas.openxmlformats.org/drawingml/2006/main" xmlns:r="http://schemas.openxmlformats.org/officeDocument/2006/relationships" xmlns:p="http://schemas.openxmlformats.org/presentationml/2006/main">
  <p:tag name="TIMING" val="|11.3|14.9|16"/>
</p:tagLst>
</file>

<file path=ppt/tags/tag4.xml><?xml version="1.0" encoding="utf-8"?>
<p:tagLst xmlns:a="http://schemas.openxmlformats.org/drawingml/2006/main" xmlns:r="http://schemas.openxmlformats.org/officeDocument/2006/relationships" xmlns:p="http://schemas.openxmlformats.org/presentationml/2006/main">
  <p:tag name="TIMING" val="|7.3|18.6"/>
</p:tagLst>
</file>

<file path=ppt/tags/tag5.xml><?xml version="1.0" encoding="utf-8"?>
<p:tagLst xmlns:a="http://schemas.openxmlformats.org/drawingml/2006/main" xmlns:r="http://schemas.openxmlformats.org/officeDocument/2006/relationships" xmlns:p="http://schemas.openxmlformats.org/presentationml/2006/main">
  <p:tag name="TIMING" val="|29.1"/>
</p:tagLst>
</file>

<file path=ppt/tags/tag6.xml><?xml version="1.0" encoding="utf-8"?>
<p:tagLst xmlns:a="http://schemas.openxmlformats.org/drawingml/2006/main" xmlns:r="http://schemas.openxmlformats.org/officeDocument/2006/relationships" xmlns:p="http://schemas.openxmlformats.org/presentationml/2006/main">
  <p:tag name="TIMING" val="|6.1|8.2|6.3|13.4"/>
</p:tagLst>
</file>

<file path=ppt/tags/tag7.xml><?xml version="1.0" encoding="utf-8"?>
<p:tagLst xmlns:a="http://schemas.openxmlformats.org/drawingml/2006/main" xmlns:r="http://schemas.openxmlformats.org/officeDocument/2006/relationships" xmlns:p="http://schemas.openxmlformats.org/presentationml/2006/main">
  <p:tag name="TIMING" val="|15.1"/>
</p:tagLst>
</file>

<file path=ppt/tags/tag8.xml><?xml version="1.0" encoding="utf-8"?>
<p:tagLst xmlns:a="http://schemas.openxmlformats.org/drawingml/2006/main" xmlns:r="http://schemas.openxmlformats.org/officeDocument/2006/relationships" xmlns:p="http://schemas.openxmlformats.org/presentationml/2006/main">
  <p:tag name="TIMING" val="|7.7|1.4"/>
</p:tagLst>
</file>

<file path=ppt/tags/tag9.xml><?xml version="1.0" encoding="utf-8"?>
<p:tagLst xmlns:a="http://schemas.openxmlformats.org/drawingml/2006/main" xmlns:r="http://schemas.openxmlformats.org/officeDocument/2006/relationships" xmlns:p="http://schemas.openxmlformats.org/presentationml/2006/main">
  <p:tag name="TIMING" val="|8.4"/>
</p:tagLst>
</file>

<file path=ppt/theme/theme1.xml><?xml version="1.0" encoding="utf-8"?>
<a:theme xmlns:a="http://schemas.openxmlformats.org/drawingml/2006/main" name="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7163A752-FB43-1149-B959-AEE914A4D504}" vid="{1CA8AD0C-E1CD-8642-AD6D-9CA63AAC7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UW-Madison-data-16_9</Template>
  <TotalTime>45</TotalTime>
  <Words>1172</Words>
  <Application>Microsoft Office PowerPoint</Application>
  <PresentationFormat>Widescreen</PresentationFormat>
  <Paragraphs>363</Paragraphs>
  <Slides>29</Slides>
  <Notes>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Fidelity experiments</vt:lpstr>
      <vt:lpstr>Compression ratio</vt:lpstr>
      <vt:lpstr>Hardware overhead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Maurya</dc:creator>
  <cp:lastModifiedBy>Swamit Tannu</cp:lastModifiedBy>
  <cp:revision>1</cp:revision>
  <dcterms:created xsi:type="dcterms:W3CDTF">2022-09-02T03:52:18Z</dcterms:created>
  <dcterms:modified xsi:type="dcterms:W3CDTF">2023-05-19T05:02:17Z</dcterms:modified>
</cp:coreProperties>
</file>