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1"/>
  </p:sldMasterIdLst>
  <p:notesMasterIdLst>
    <p:notesMasterId r:id="rId20"/>
  </p:notesMasterIdLst>
  <p:sldIdLst>
    <p:sldId id="256" r:id="rId2"/>
    <p:sldId id="312" r:id="rId3"/>
    <p:sldId id="258" r:id="rId4"/>
    <p:sldId id="259" r:id="rId5"/>
    <p:sldId id="315" r:id="rId6"/>
    <p:sldId id="260" r:id="rId7"/>
    <p:sldId id="316" r:id="rId8"/>
    <p:sldId id="317" r:id="rId9"/>
    <p:sldId id="320" r:id="rId10"/>
    <p:sldId id="321" r:id="rId11"/>
    <p:sldId id="328" r:id="rId12"/>
    <p:sldId id="319" r:id="rId13"/>
    <p:sldId id="322" r:id="rId14"/>
    <p:sldId id="329" r:id="rId15"/>
    <p:sldId id="330" r:id="rId16"/>
    <p:sldId id="331" r:id="rId17"/>
    <p:sldId id="325" r:id="rId18"/>
    <p:sldId id="275" r:id="rId19"/>
  </p:sldIdLst>
  <p:sldSz cx="9144000" cy="5143500" type="screen16x9"/>
  <p:notesSz cx="6858000" cy="9144000"/>
  <p:embeddedFontLst>
    <p:embeddedFont>
      <p:font typeface="Arial Black" panose="020B0A04020102020204" pitchFamily="34" charset="0"/>
      <p:bold r:id="rId21"/>
    </p:embeddedFont>
    <p:embeddedFont>
      <p:font typeface="Arial Rounded MT Bold" panose="020F0704030504030204" pitchFamily="34" charset="0"/>
      <p:regular r:id="rId22"/>
    </p:embeddedFont>
    <p:embeddedFont>
      <p:font typeface="Barlow Semi Condensed" panose="00000506000000000000" pitchFamily="2" charset="0"/>
      <p:regular r:id="rId23"/>
      <p:bold r:id="rId24"/>
      <p:italic r:id="rId25"/>
      <p:boldItalic r:id="rId26"/>
    </p:embeddedFont>
    <p:embeddedFont>
      <p:font typeface="Barlow Semi Condensed Medium" panose="00000606000000000000" pitchFamily="2" charset="0"/>
      <p:regular r:id="rId27"/>
      <p:bold r:id="rId28"/>
      <p:italic r:id="rId29"/>
      <p:boldItalic r:id="rId30"/>
    </p:embeddedFont>
    <p:embeddedFont>
      <p:font typeface="Cambria" panose="02040503050406030204" pitchFamily="18" charset="0"/>
      <p:regular r:id="rId31"/>
      <p:bold r:id="rId32"/>
      <p:italic r:id="rId33"/>
      <p:boldItalic r:id="rId34"/>
    </p:embeddedFont>
    <p:embeddedFont>
      <p:font typeface="Montserrat ExtraBold" panose="00000900000000000000" pitchFamily="2" charset="0"/>
      <p:bold r:id="rId35"/>
      <p:boldItalic r:id="rId36"/>
    </p:embeddedFont>
    <p:embeddedFont>
      <p:font typeface="Roboto Condensed Light" panose="02000000000000000000"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FFF8"/>
    <a:srgbClr val="5CFFA6"/>
    <a:srgbClr val="FDFF5C"/>
    <a:srgbClr val="FF5C5C"/>
    <a:srgbClr val="955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1E02B1-328C-41DA-8B67-9ED9FD80D289}">
  <a:tblStyle styleId="{7F1E02B1-328C-41DA-8B67-9ED9FD80D2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1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05c8a80e8_5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05c8a80e8_5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f5de3b70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f5de3b70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06694f9de_1_18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06694f9de_1_18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106694f9de_1_19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106694f9de_1_19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000" y="902256"/>
            <a:ext cx="4086600" cy="19104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000" y="3493644"/>
            <a:ext cx="3858000" cy="442800"/>
          </a:xfrm>
          <a:prstGeom prst="rect">
            <a:avLst/>
          </a:prstGeom>
          <a:solidFill>
            <a:schemeClr val="accent6"/>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idx="2"/>
          </p:nvPr>
        </p:nvSpPr>
        <p:spPr>
          <a:xfrm>
            <a:off x="714000" y="2895493"/>
            <a:ext cx="1358400" cy="363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000" b="1">
                <a:solidFill>
                  <a:schemeClr val="lt1"/>
                </a:solidFill>
                <a:latin typeface="Barlow Semi Condensed"/>
                <a:ea typeface="Barlow Semi Condensed"/>
                <a:cs typeface="Barlow Semi Condensed"/>
                <a:sym typeface="Barlow Semi Condense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p:nvPr/>
        </p:nvSpPr>
        <p:spPr>
          <a:xfrm>
            <a:off x="-651375" y="43358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8">
    <p:spTree>
      <p:nvGrpSpPr>
        <p:cNvPr id="1"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93400" y="107334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7">
    <p:spTree>
      <p:nvGrpSpPr>
        <p:cNvPr id="1" name="Shape 252"/>
        <p:cNvGrpSpPr/>
        <p:nvPr/>
      </p:nvGrpSpPr>
      <p:grpSpPr>
        <a:xfrm>
          <a:off x="0" y="0"/>
          <a:ext cx="0" cy="0"/>
          <a:chOff x="0" y="0"/>
          <a:chExt cx="0" cy="0"/>
        </a:xfrm>
      </p:grpSpPr>
      <p:sp>
        <p:nvSpPr>
          <p:cNvPr id="253" name="Google Shape;253;p31"/>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1098075" y="3794976"/>
            <a:ext cx="2489100" cy="24891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6983075" y="4827724"/>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12425" y="2316938"/>
            <a:ext cx="4518600" cy="130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subTitle" idx="1"/>
          </p:nvPr>
        </p:nvSpPr>
        <p:spPr>
          <a:xfrm>
            <a:off x="2312425"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 name="Google Shape;18;p3"/>
          <p:cNvSpPr txBox="1">
            <a:spLocks noGrp="1"/>
          </p:cNvSpPr>
          <p:nvPr>
            <p:ph type="title" idx="2" hasCustomPrompt="1"/>
          </p:nvPr>
        </p:nvSpPr>
        <p:spPr>
          <a:xfrm>
            <a:off x="3987775"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0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9" name="Google Shape;19;p3"/>
          <p:cNvSpPr/>
          <p:nvPr/>
        </p:nvSpPr>
        <p:spPr>
          <a:xfrm>
            <a:off x="7341750" y="-123147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76425" y="4133600"/>
            <a:ext cx="1717800" cy="171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867925" y="-4614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90525" y="-542375"/>
            <a:ext cx="1431900" cy="14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7775226" y="4075123"/>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714000" y="1187700"/>
            <a:ext cx="77133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4"/>
              </a:buClr>
              <a:buSzPts val="1200"/>
              <a:buFont typeface="Barlow Semi Condensed"/>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27" name="Google Shape;27;p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b="1">
                <a:solidFill>
                  <a:schemeClr val="lt1"/>
                </a:solidFill>
                <a:latin typeface="Barlow Semi Condensed"/>
                <a:ea typeface="Barlow Semi Condensed"/>
                <a:cs typeface="Barlow Semi Condensed"/>
                <a:sym typeface="Barlow Semi Condensed"/>
              </a:defRPr>
            </a:lvl1pPr>
            <a:lvl2pPr lvl="1">
              <a:buNone/>
              <a:defRPr b="1">
                <a:solidFill>
                  <a:schemeClr val="lt1"/>
                </a:solidFill>
                <a:latin typeface="Barlow Semi Condensed"/>
                <a:ea typeface="Barlow Semi Condensed"/>
                <a:cs typeface="Barlow Semi Condensed"/>
                <a:sym typeface="Barlow Semi Condensed"/>
              </a:defRPr>
            </a:lvl2pPr>
            <a:lvl3pPr lvl="2">
              <a:buNone/>
              <a:defRPr b="1">
                <a:solidFill>
                  <a:schemeClr val="lt1"/>
                </a:solidFill>
                <a:latin typeface="Barlow Semi Condensed"/>
                <a:ea typeface="Barlow Semi Condensed"/>
                <a:cs typeface="Barlow Semi Condensed"/>
                <a:sym typeface="Barlow Semi Condensed"/>
              </a:defRPr>
            </a:lvl3pPr>
            <a:lvl4pPr lvl="3">
              <a:buNone/>
              <a:defRPr b="1">
                <a:solidFill>
                  <a:schemeClr val="lt1"/>
                </a:solidFill>
                <a:latin typeface="Barlow Semi Condensed"/>
                <a:ea typeface="Barlow Semi Condensed"/>
                <a:cs typeface="Barlow Semi Condensed"/>
                <a:sym typeface="Barlow Semi Condensed"/>
              </a:defRPr>
            </a:lvl4pPr>
            <a:lvl5pPr lvl="4">
              <a:buNone/>
              <a:defRPr b="1">
                <a:solidFill>
                  <a:schemeClr val="lt1"/>
                </a:solidFill>
                <a:latin typeface="Barlow Semi Condensed"/>
                <a:ea typeface="Barlow Semi Condensed"/>
                <a:cs typeface="Barlow Semi Condensed"/>
                <a:sym typeface="Barlow Semi Condensed"/>
              </a:defRPr>
            </a:lvl5pPr>
            <a:lvl6pPr lvl="5">
              <a:buNone/>
              <a:defRPr b="1">
                <a:solidFill>
                  <a:schemeClr val="lt1"/>
                </a:solidFill>
                <a:latin typeface="Barlow Semi Condensed"/>
                <a:ea typeface="Barlow Semi Condensed"/>
                <a:cs typeface="Barlow Semi Condensed"/>
                <a:sym typeface="Barlow Semi Condensed"/>
              </a:defRPr>
            </a:lvl6pPr>
            <a:lvl7pPr lvl="6">
              <a:buNone/>
              <a:defRPr b="1">
                <a:solidFill>
                  <a:schemeClr val="lt1"/>
                </a:solidFill>
                <a:latin typeface="Barlow Semi Condensed"/>
                <a:ea typeface="Barlow Semi Condensed"/>
                <a:cs typeface="Barlow Semi Condensed"/>
                <a:sym typeface="Barlow Semi Condensed"/>
              </a:defRPr>
            </a:lvl7pPr>
            <a:lvl8pPr lvl="7">
              <a:buNone/>
              <a:defRPr b="1">
                <a:solidFill>
                  <a:schemeClr val="lt1"/>
                </a:solidFill>
                <a:latin typeface="Barlow Semi Condensed"/>
                <a:ea typeface="Barlow Semi Condensed"/>
                <a:cs typeface="Barlow Semi Condensed"/>
                <a:sym typeface="Barlow Semi Condensed"/>
              </a:defRPr>
            </a:lvl8pPr>
            <a:lvl9pPr lvl="8">
              <a:buNone/>
              <a:defRPr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
        <p:nvSpPr>
          <p:cNvPr id="28" name="Google Shape;28;p4"/>
          <p:cNvSpPr/>
          <p:nvPr/>
        </p:nvSpPr>
        <p:spPr>
          <a:xfrm>
            <a:off x="7231800" y="-783600"/>
            <a:ext cx="1431900" cy="143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8" name="Google Shape;48;p7"/>
          <p:cNvSpPr txBox="1">
            <a:spLocks noGrp="1"/>
          </p:cNvSpPr>
          <p:nvPr>
            <p:ph type="title"/>
          </p:nvPr>
        </p:nvSpPr>
        <p:spPr>
          <a:xfrm>
            <a:off x="714000" y="1311025"/>
            <a:ext cx="3912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7"/>
          <p:cNvSpPr txBox="1">
            <a:spLocks noGrp="1"/>
          </p:cNvSpPr>
          <p:nvPr>
            <p:ph type="subTitle" idx="1"/>
          </p:nvPr>
        </p:nvSpPr>
        <p:spPr>
          <a:xfrm>
            <a:off x="714000" y="1925800"/>
            <a:ext cx="3912300" cy="208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50" name="Google Shape;50;p7"/>
          <p:cNvSpPr/>
          <p:nvPr/>
        </p:nvSpPr>
        <p:spPr>
          <a:xfrm>
            <a:off x="1060650" y="-783600"/>
            <a:ext cx="1431900" cy="143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3544650" y="4231426"/>
            <a:ext cx="1799700" cy="1799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subTitle" idx="1"/>
          </p:nvPr>
        </p:nvSpPr>
        <p:spPr>
          <a:xfrm>
            <a:off x="2275813" y="2350825"/>
            <a:ext cx="4711500" cy="116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2" name="Google Shape;62;p9"/>
          <p:cNvSpPr txBox="1">
            <a:spLocks noGrp="1"/>
          </p:cNvSpPr>
          <p:nvPr>
            <p:ph type="title"/>
          </p:nvPr>
        </p:nvSpPr>
        <p:spPr>
          <a:xfrm>
            <a:off x="2275813" y="1635263"/>
            <a:ext cx="47115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8"/>
        <p:cNvGrpSpPr/>
        <p:nvPr/>
      </p:nvGrpSpPr>
      <p:grpSpPr>
        <a:xfrm>
          <a:off x="0" y="0"/>
          <a:ext cx="0" cy="0"/>
          <a:chOff x="0" y="0"/>
          <a:chExt cx="0" cy="0"/>
        </a:xfrm>
      </p:grpSpPr>
      <p:sp>
        <p:nvSpPr>
          <p:cNvPr id="79" name="Google Shape;79;p1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13"/>
          <p:cNvSpPr txBox="1">
            <a:spLocks noGrp="1"/>
          </p:cNvSpPr>
          <p:nvPr>
            <p:ph type="title"/>
          </p:nvPr>
        </p:nvSpPr>
        <p:spPr>
          <a:xfrm>
            <a:off x="71400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subTitle" idx="1"/>
          </p:nvPr>
        </p:nvSpPr>
        <p:spPr>
          <a:xfrm>
            <a:off x="71400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2" hasCustomPrompt="1"/>
          </p:nvPr>
        </p:nvSpPr>
        <p:spPr>
          <a:xfrm>
            <a:off x="819723"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3" name="Google Shape;83;p13"/>
          <p:cNvSpPr txBox="1">
            <a:spLocks noGrp="1"/>
          </p:cNvSpPr>
          <p:nvPr>
            <p:ph type="title" idx="3"/>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3"/>
          <p:cNvSpPr txBox="1">
            <a:spLocks noGrp="1"/>
          </p:cNvSpPr>
          <p:nvPr>
            <p:ph type="title" idx="4"/>
          </p:nvPr>
        </p:nvSpPr>
        <p:spPr>
          <a:xfrm>
            <a:off x="268357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3"/>
          <p:cNvSpPr txBox="1">
            <a:spLocks noGrp="1"/>
          </p:cNvSpPr>
          <p:nvPr>
            <p:ph type="subTitle" idx="5"/>
          </p:nvPr>
        </p:nvSpPr>
        <p:spPr>
          <a:xfrm>
            <a:off x="268357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title" idx="6" hasCustomPrompt="1"/>
          </p:nvPr>
        </p:nvSpPr>
        <p:spPr>
          <a:xfrm>
            <a:off x="2787792" y="1974435"/>
            <a:ext cx="6639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3"/>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7" name="Google Shape;87;p13"/>
          <p:cNvSpPr txBox="1">
            <a:spLocks noGrp="1"/>
          </p:cNvSpPr>
          <p:nvPr>
            <p:ph type="title" idx="7"/>
          </p:nvPr>
        </p:nvSpPr>
        <p:spPr>
          <a:xfrm>
            <a:off x="465315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8"/>
          </p:nvPr>
        </p:nvSpPr>
        <p:spPr>
          <a:xfrm>
            <a:off x="465315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title" idx="9" hasCustomPrompt="1"/>
          </p:nvPr>
        </p:nvSpPr>
        <p:spPr>
          <a:xfrm>
            <a:off x="4756709"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4"/>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0" name="Google Shape;90;p13"/>
          <p:cNvSpPr txBox="1">
            <a:spLocks noGrp="1"/>
          </p:cNvSpPr>
          <p:nvPr>
            <p:ph type="title" idx="13"/>
          </p:nvPr>
        </p:nvSpPr>
        <p:spPr>
          <a:xfrm>
            <a:off x="662272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1" name="Google Shape;91;p13"/>
          <p:cNvSpPr txBox="1">
            <a:spLocks noGrp="1"/>
          </p:cNvSpPr>
          <p:nvPr>
            <p:ph type="subTitle" idx="14"/>
          </p:nvPr>
        </p:nvSpPr>
        <p:spPr>
          <a:xfrm>
            <a:off x="662272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15" hasCustomPrompt="1"/>
          </p:nvPr>
        </p:nvSpPr>
        <p:spPr>
          <a:xfrm>
            <a:off x="6731004"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2"/>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3" name="Google Shape;93;p13"/>
          <p:cNvSpPr/>
          <p:nvPr/>
        </p:nvSpPr>
        <p:spPr>
          <a:xfrm>
            <a:off x="8510800" y="309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435400" y="-417600"/>
            <a:ext cx="1065900" cy="1065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854175" y="4150275"/>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BLANK_16">
    <p:spTree>
      <p:nvGrpSpPr>
        <p:cNvPr id="1" name="Shape 113"/>
        <p:cNvGrpSpPr/>
        <p:nvPr/>
      </p:nvGrpSpPr>
      <p:grpSpPr>
        <a:xfrm>
          <a:off x="0" y="0"/>
          <a:ext cx="0" cy="0"/>
          <a:chOff x="0" y="0"/>
          <a:chExt cx="0" cy="0"/>
        </a:xfrm>
      </p:grpSpPr>
      <p:sp>
        <p:nvSpPr>
          <p:cNvPr id="114" name="Google Shape;114;p16"/>
          <p:cNvSpPr/>
          <p:nvPr/>
        </p:nvSpPr>
        <p:spPr>
          <a:xfrm>
            <a:off x="8265500" y="-541575"/>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7775226" y="4075123"/>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1026650" y="-738901"/>
            <a:ext cx="1128300" cy="11283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2238925" y="4419975"/>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19" name="Google Shape;119;p16"/>
          <p:cNvSpPr txBox="1">
            <a:spLocks noGrp="1"/>
          </p:cNvSpPr>
          <p:nvPr>
            <p:ph type="title"/>
          </p:nvPr>
        </p:nvSpPr>
        <p:spPr>
          <a:xfrm>
            <a:off x="714000" y="648300"/>
            <a:ext cx="38580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16"/>
          <p:cNvSpPr txBox="1">
            <a:spLocks noGrp="1"/>
          </p:cNvSpPr>
          <p:nvPr>
            <p:ph type="title" idx="2"/>
          </p:nvPr>
        </p:nvSpPr>
        <p:spPr>
          <a:xfrm>
            <a:off x="1843028" y="1660198"/>
            <a:ext cx="27663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1" name="Google Shape;121;p16"/>
          <p:cNvSpPr txBox="1">
            <a:spLocks noGrp="1"/>
          </p:cNvSpPr>
          <p:nvPr>
            <p:ph type="subTitle" idx="1"/>
          </p:nvPr>
        </p:nvSpPr>
        <p:spPr>
          <a:xfrm>
            <a:off x="1843021" y="2117699"/>
            <a:ext cx="2766300" cy="5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6"/>
          <p:cNvSpPr txBox="1">
            <a:spLocks noGrp="1"/>
          </p:cNvSpPr>
          <p:nvPr>
            <p:ph type="title" idx="3"/>
          </p:nvPr>
        </p:nvSpPr>
        <p:spPr>
          <a:xfrm>
            <a:off x="1843028" y="2989293"/>
            <a:ext cx="27663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16"/>
          <p:cNvSpPr txBox="1">
            <a:spLocks noGrp="1"/>
          </p:cNvSpPr>
          <p:nvPr>
            <p:ph type="subTitle" idx="4"/>
          </p:nvPr>
        </p:nvSpPr>
        <p:spPr>
          <a:xfrm>
            <a:off x="1843021" y="3446794"/>
            <a:ext cx="2766300" cy="5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3">
    <p:spTree>
      <p:nvGrpSpPr>
        <p:cNvPr id="1" name="Shape 124"/>
        <p:cNvGrpSpPr/>
        <p:nvPr/>
      </p:nvGrpSpPr>
      <p:grpSpPr>
        <a:xfrm>
          <a:off x="0" y="0"/>
          <a:ext cx="0" cy="0"/>
          <a:chOff x="0" y="0"/>
          <a:chExt cx="0" cy="0"/>
        </a:xfrm>
      </p:grpSpPr>
      <p:sp>
        <p:nvSpPr>
          <p:cNvPr id="125" name="Google Shape;125;p17"/>
          <p:cNvSpPr/>
          <p:nvPr/>
        </p:nvSpPr>
        <p:spPr>
          <a:xfrm>
            <a:off x="8510800" y="309500"/>
            <a:ext cx="1507200" cy="150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2417925" y="4375800"/>
            <a:ext cx="1431900" cy="14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765325" y="-1092124"/>
            <a:ext cx="1799700" cy="1799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29" name="Google Shape;129;p17"/>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7"/>
          <p:cNvSpPr txBox="1">
            <a:spLocks noGrp="1"/>
          </p:cNvSpPr>
          <p:nvPr>
            <p:ph type="title" idx="2"/>
          </p:nvPr>
        </p:nvSpPr>
        <p:spPr>
          <a:xfrm>
            <a:off x="784426" y="3207498"/>
            <a:ext cx="2194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17"/>
          <p:cNvSpPr txBox="1">
            <a:spLocks noGrp="1"/>
          </p:cNvSpPr>
          <p:nvPr>
            <p:ph type="subTitle" idx="1"/>
          </p:nvPr>
        </p:nvSpPr>
        <p:spPr>
          <a:xfrm>
            <a:off x="784426" y="3681704"/>
            <a:ext cx="2194800" cy="55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7"/>
          <p:cNvSpPr txBox="1">
            <a:spLocks noGrp="1"/>
          </p:cNvSpPr>
          <p:nvPr>
            <p:ph type="title" idx="3"/>
          </p:nvPr>
        </p:nvSpPr>
        <p:spPr>
          <a:xfrm>
            <a:off x="3474600" y="3207498"/>
            <a:ext cx="2194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3" name="Google Shape;133;p17"/>
          <p:cNvSpPr txBox="1">
            <a:spLocks noGrp="1"/>
          </p:cNvSpPr>
          <p:nvPr>
            <p:ph type="subTitle" idx="4"/>
          </p:nvPr>
        </p:nvSpPr>
        <p:spPr>
          <a:xfrm>
            <a:off x="3474600" y="3681704"/>
            <a:ext cx="2194800" cy="55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7"/>
          <p:cNvSpPr txBox="1">
            <a:spLocks noGrp="1"/>
          </p:cNvSpPr>
          <p:nvPr>
            <p:ph type="title" idx="5"/>
          </p:nvPr>
        </p:nvSpPr>
        <p:spPr>
          <a:xfrm>
            <a:off x="6164774" y="3207498"/>
            <a:ext cx="21948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5" name="Google Shape;135;p17"/>
          <p:cNvSpPr txBox="1">
            <a:spLocks noGrp="1"/>
          </p:cNvSpPr>
          <p:nvPr>
            <p:ph type="subTitle" idx="6"/>
          </p:nvPr>
        </p:nvSpPr>
        <p:spPr>
          <a:xfrm>
            <a:off x="6164774" y="3681704"/>
            <a:ext cx="2194800" cy="55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000" y="648300"/>
            <a:ext cx="7713300" cy="464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4000" y="1187700"/>
            <a:ext cx="7713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marL="914400" lvl="1"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marL="1371600" lvl="2"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marL="1828800" lvl="3"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marL="2286000" lvl="4"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marL="2743200" lvl="5"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marL="3200400" lvl="6"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marL="3657600" lvl="7"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marL="4114800" lvl="8"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a:endParaRPr/>
          </a:p>
        </p:txBody>
      </p:sp>
      <p:sp>
        <p:nvSpPr>
          <p:cNvPr id="8" name="Google Shape;8;p1"/>
          <p:cNvSpPr txBox="1">
            <a:spLocks noGrp="1"/>
          </p:cNvSpPr>
          <p:nvPr>
            <p:ph type="sldNum" idx="12"/>
          </p:nvPr>
        </p:nvSpPr>
        <p:spPr>
          <a:xfrm>
            <a:off x="8472450" y="4663223"/>
            <a:ext cx="548700" cy="310200"/>
          </a:xfrm>
          <a:prstGeom prst="rect">
            <a:avLst/>
          </a:prstGeom>
          <a:noFill/>
          <a:ln>
            <a:noFill/>
          </a:ln>
        </p:spPr>
        <p:txBody>
          <a:bodyPr spcFirstLastPara="1" wrap="square" lIns="91425" tIns="91425" rIns="91425" bIns="91425" anchor="ctr" anchorCtr="0">
            <a:normAutofit lnSpcReduction="20000"/>
          </a:bodyPr>
          <a:lstStyle>
            <a:lvl1pPr lvl="0" algn="ctr">
              <a:buNone/>
              <a:defRPr sz="1000" b="1">
                <a:solidFill>
                  <a:schemeClr val="lt1"/>
                </a:solidFill>
                <a:latin typeface="Barlow Semi Condensed"/>
                <a:ea typeface="Barlow Semi Condensed"/>
                <a:cs typeface="Barlow Semi Condensed"/>
                <a:sym typeface="Barlow Semi Condensed"/>
              </a:defRPr>
            </a:lvl1pPr>
            <a:lvl2pPr lvl="1" algn="ctr">
              <a:buNone/>
              <a:defRPr sz="1000" b="1">
                <a:solidFill>
                  <a:schemeClr val="lt1"/>
                </a:solidFill>
                <a:latin typeface="Barlow Semi Condensed"/>
                <a:ea typeface="Barlow Semi Condensed"/>
                <a:cs typeface="Barlow Semi Condensed"/>
                <a:sym typeface="Barlow Semi Condensed"/>
              </a:defRPr>
            </a:lvl2pPr>
            <a:lvl3pPr lvl="2" algn="ctr">
              <a:buNone/>
              <a:defRPr sz="1000" b="1">
                <a:solidFill>
                  <a:schemeClr val="lt1"/>
                </a:solidFill>
                <a:latin typeface="Barlow Semi Condensed"/>
                <a:ea typeface="Barlow Semi Condensed"/>
                <a:cs typeface="Barlow Semi Condensed"/>
                <a:sym typeface="Barlow Semi Condensed"/>
              </a:defRPr>
            </a:lvl3pPr>
            <a:lvl4pPr lvl="3" algn="ctr">
              <a:buNone/>
              <a:defRPr sz="1000" b="1">
                <a:solidFill>
                  <a:schemeClr val="lt1"/>
                </a:solidFill>
                <a:latin typeface="Barlow Semi Condensed"/>
                <a:ea typeface="Barlow Semi Condensed"/>
                <a:cs typeface="Barlow Semi Condensed"/>
                <a:sym typeface="Barlow Semi Condensed"/>
              </a:defRPr>
            </a:lvl4pPr>
            <a:lvl5pPr lvl="4" algn="ctr">
              <a:buNone/>
              <a:defRPr sz="1000" b="1">
                <a:solidFill>
                  <a:schemeClr val="lt1"/>
                </a:solidFill>
                <a:latin typeface="Barlow Semi Condensed"/>
                <a:ea typeface="Barlow Semi Condensed"/>
                <a:cs typeface="Barlow Semi Condensed"/>
                <a:sym typeface="Barlow Semi Condensed"/>
              </a:defRPr>
            </a:lvl5pPr>
            <a:lvl6pPr lvl="5" algn="ctr">
              <a:buNone/>
              <a:defRPr sz="1000" b="1">
                <a:solidFill>
                  <a:schemeClr val="lt1"/>
                </a:solidFill>
                <a:latin typeface="Barlow Semi Condensed"/>
                <a:ea typeface="Barlow Semi Condensed"/>
                <a:cs typeface="Barlow Semi Condensed"/>
                <a:sym typeface="Barlow Semi Condensed"/>
              </a:defRPr>
            </a:lvl6pPr>
            <a:lvl7pPr lvl="6" algn="ctr">
              <a:buNone/>
              <a:defRPr sz="1000" b="1">
                <a:solidFill>
                  <a:schemeClr val="lt1"/>
                </a:solidFill>
                <a:latin typeface="Barlow Semi Condensed"/>
                <a:ea typeface="Barlow Semi Condensed"/>
                <a:cs typeface="Barlow Semi Condensed"/>
                <a:sym typeface="Barlow Semi Condensed"/>
              </a:defRPr>
            </a:lvl7pPr>
            <a:lvl8pPr lvl="7" algn="ctr">
              <a:buNone/>
              <a:defRPr sz="1000" b="1">
                <a:solidFill>
                  <a:schemeClr val="lt1"/>
                </a:solidFill>
                <a:latin typeface="Barlow Semi Condensed"/>
                <a:ea typeface="Barlow Semi Condensed"/>
                <a:cs typeface="Barlow Semi Condensed"/>
                <a:sym typeface="Barlow Semi Condensed"/>
              </a:defRPr>
            </a:lvl8pPr>
            <a:lvl9pPr lvl="8" algn="ctr">
              <a:buNone/>
              <a:defRPr sz="1000"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2" r:id="rId8"/>
    <p:sldLayoutId id="2147483663" r:id="rId9"/>
    <p:sldLayoutId id="2147483676" r:id="rId10"/>
    <p:sldLayoutId id="214748367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267"/>
        <p:cNvGrpSpPr/>
        <p:nvPr/>
      </p:nvGrpSpPr>
      <p:grpSpPr>
        <a:xfrm>
          <a:off x="0" y="0"/>
          <a:ext cx="0" cy="0"/>
          <a:chOff x="0" y="0"/>
          <a:chExt cx="0" cy="0"/>
        </a:xfrm>
      </p:grpSpPr>
      <p:sp>
        <p:nvSpPr>
          <p:cNvPr id="268" name="Google Shape;268;p35"/>
          <p:cNvSpPr/>
          <p:nvPr/>
        </p:nvSpPr>
        <p:spPr>
          <a:xfrm>
            <a:off x="-402104" y="-472958"/>
            <a:ext cx="1291087" cy="1379765"/>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txBox="1">
            <a:spLocks noGrp="1"/>
          </p:cNvSpPr>
          <p:nvPr>
            <p:ph type="ctrTitle"/>
          </p:nvPr>
        </p:nvSpPr>
        <p:spPr>
          <a:xfrm>
            <a:off x="243440" y="138972"/>
            <a:ext cx="5722444" cy="4882608"/>
          </a:xfrm>
          <a:prstGeom prst="rect">
            <a:avLst/>
          </a:prstGeom>
        </p:spPr>
        <p:txBody>
          <a:bodyPr spcFirstLastPara="1" wrap="square" lIns="91425" tIns="91425" rIns="91425" bIns="91425" anchor="t" anchorCtr="0">
            <a:noAutofit/>
          </a:bodyPr>
          <a:lstStyle/>
          <a:p>
            <a:pPr marR="131445" algn="ctr">
              <a:lnSpc>
                <a:spcPct val="107000"/>
              </a:lnSpc>
              <a:spcAft>
                <a:spcPts val="5"/>
              </a:spcAft>
            </a:pPr>
            <a:r>
              <a:rPr lang="en-GB" sz="1800" b="1" dirty="0">
                <a:effectLst/>
                <a:latin typeface="Cambria" panose="02040503050406030204" pitchFamily="18" charset="0"/>
                <a:ea typeface="Roboto" panose="02000000000000000000" pitchFamily="2" charset="0"/>
                <a:cs typeface="Roboto" panose="02000000000000000000" pitchFamily="2" charset="0"/>
              </a:rPr>
              <a:t>FACULTY OF ENGINEERING AND TECHNOLOGY</a:t>
            </a:r>
            <a:br>
              <a:rPr lang="en-CM" sz="1800" dirty="0">
                <a:effectLst/>
                <a:latin typeface="Arial" panose="020B0604020202020204" pitchFamily="34" charset="0"/>
                <a:ea typeface="Arial" panose="020B0604020202020204" pitchFamily="34" charset="0"/>
              </a:rPr>
            </a:br>
            <a:r>
              <a:rPr lang="en-GB" sz="1800" b="1" dirty="0">
                <a:effectLst/>
                <a:latin typeface="Cambria" panose="02040503050406030204" pitchFamily="18" charset="0"/>
                <a:ea typeface="Roboto" panose="02000000000000000000" pitchFamily="2" charset="0"/>
                <a:cs typeface="Roboto" panose="02000000000000000000" pitchFamily="2" charset="0"/>
              </a:rPr>
              <a:t>DEPARTMENT OF COMPUTER ENGINEERING</a:t>
            </a:r>
            <a:br>
              <a:rPr lang="en-CM" sz="1800" dirty="0">
                <a:effectLst/>
                <a:latin typeface="Arial" panose="020B0604020202020204" pitchFamily="34" charset="0"/>
                <a:ea typeface="Arial" panose="020B0604020202020204" pitchFamily="34" charset="0"/>
              </a:rPr>
            </a:br>
            <a:r>
              <a:rPr lang="en-GB" sz="1800" b="1" dirty="0">
                <a:effectLst/>
                <a:latin typeface="Cambria" panose="02040503050406030204" pitchFamily="18" charset="0"/>
                <a:ea typeface="Roboto" panose="02000000000000000000" pitchFamily="2" charset="0"/>
                <a:cs typeface="Roboto" panose="02000000000000000000" pitchFamily="2" charset="0"/>
              </a:rPr>
              <a:t>SOFTWARE ENGINEERING</a:t>
            </a:r>
            <a:br>
              <a:rPr lang="en-CM" sz="1800" dirty="0">
                <a:effectLst/>
                <a:latin typeface="Arial" panose="020B0604020202020204" pitchFamily="34" charset="0"/>
                <a:ea typeface="Arial" panose="020B0604020202020204" pitchFamily="34" charset="0"/>
              </a:rPr>
            </a:br>
            <a:r>
              <a:rPr lang="en-GB" sz="1800" b="1" dirty="0">
                <a:effectLst/>
                <a:latin typeface="Cambria" panose="02040503050406030204" pitchFamily="18" charset="0"/>
                <a:ea typeface="Roboto" panose="02000000000000000000" pitchFamily="2" charset="0"/>
                <a:cs typeface="Roboto" panose="02000000000000000000" pitchFamily="2" charset="0"/>
              </a:rPr>
              <a:t>CEF440: Internet and Mobile Programming</a:t>
            </a:r>
            <a:br>
              <a:rPr lang="en-CM" sz="1800" dirty="0">
                <a:effectLst/>
                <a:latin typeface="Arial" panose="020B0604020202020204" pitchFamily="34" charset="0"/>
                <a:ea typeface="Arial" panose="020B0604020202020204" pitchFamily="34" charset="0"/>
              </a:rPr>
            </a:br>
            <a:br>
              <a:rPr lang="en" sz="2400" dirty="0">
                <a:solidFill>
                  <a:schemeClr val="bg1"/>
                </a:solidFill>
              </a:rPr>
            </a:br>
            <a:br>
              <a:rPr lang="en" sz="2400" dirty="0">
                <a:solidFill>
                  <a:schemeClr val="bg1"/>
                </a:solidFill>
              </a:rPr>
            </a:br>
            <a:r>
              <a:rPr lang="en" sz="3200" dirty="0">
                <a:solidFill>
                  <a:schemeClr val="bg1"/>
                </a:solidFill>
              </a:rPr>
              <a:t>SYSTEM REQUIREMENTS </a:t>
            </a:r>
            <a:br>
              <a:rPr lang="en" sz="3200" dirty="0">
                <a:solidFill>
                  <a:schemeClr val="bg1"/>
                </a:solidFill>
              </a:rPr>
            </a:br>
            <a:r>
              <a:rPr lang="en" sz="3200" dirty="0">
                <a:solidFill>
                  <a:schemeClr val="bg1"/>
                </a:solidFill>
              </a:rPr>
              <a:t>FOR A</a:t>
            </a:r>
            <a:br>
              <a:rPr lang="en" sz="3200" dirty="0"/>
            </a:br>
            <a:r>
              <a:rPr lang="en" sz="3200" dirty="0">
                <a:solidFill>
                  <a:schemeClr val="bg1"/>
                </a:solidFill>
              </a:rPr>
              <a:t>DISASTER MANAGEMENT MOBILE APPLICATION</a:t>
            </a:r>
            <a:endParaRPr sz="2400" dirty="0">
              <a:solidFill>
                <a:schemeClr val="bg1"/>
              </a:solidFill>
            </a:endParaRPr>
          </a:p>
        </p:txBody>
      </p:sp>
      <p:sp>
        <p:nvSpPr>
          <p:cNvPr id="273" name="Google Shape;273;p35"/>
          <p:cNvSpPr/>
          <p:nvPr/>
        </p:nvSpPr>
        <p:spPr>
          <a:xfrm>
            <a:off x="6248794" y="1036431"/>
            <a:ext cx="2499012"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35"/>
          <p:cNvGrpSpPr/>
          <p:nvPr/>
        </p:nvGrpSpPr>
        <p:grpSpPr>
          <a:xfrm>
            <a:off x="6594581" y="1291056"/>
            <a:ext cx="1722947" cy="2378352"/>
            <a:chOff x="6227925" y="1285968"/>
            <a:chExt cx="1722947" cy="2378352"/>
          </a:xfrm>
        </p:grpSpPr>
        <p:sp>
          <p:nvSpPr>
            <p:cNvPr id="275" name="Google Shape;275;p35"/>
            <p:cNvSpPr/>
            <p:nvPr/>
          </p:nvSpPr>
          <p:spPr>
            <a:xfrm>
              <a:off x="6227925" y="3491550"/>
              <a:ext cx="1722947" cy="172770"/>
            </a:xfrm>
            <a:custGeom>
              <a:avLst/>
              <a:gdLst/>
              <a:ahLst/>
              <a:cxnLst/>
              <a:rect l="l" t="t" r="r" b="b"/>
              <a:pathLst>
                <a:path w="97742" h="8117" extrusionOk="0">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6531013"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7600862" y="1499824"/>
              <a:ext cx="22909" cy="96050"/>
            </a:xfrm>
            <a:custGeom>
              <a:avLst/>
              <a:gdLst/>
              <a:ahLst/>
              <a:cxnLst/>
              <a:rect l="l" t="t" r="r" b="b"/>
              <a:pathLst>
                <a:path w="1411" h="5916" extrusionOk="0">
                  <a:moveTo>
                    <a:pt x="722" y="0"/>
                  </a:moveTo>
                  <a:cubicBezTo>
                    <a:pt x="310" y="0"/>
                    <a:pt x="0" y="310"/>
                    <a:pt x="0" y="723"/>
                  </a:cubicBezTo>
                  <a:lnTo>
                    <a:pt x="0" y="5228"/>
                  </a:lnTo>
                  <a:cubicBezTo>
                    <a:pt x="0" y="5606"/>
                    <a:pt x="310" y="5916"/>
                    <a:pt x="722" y="5916"/>
                  </a:cubicBezTo>
                  <a:lnTo>
                    <a:pt x="1273" y="5916"/>
                  </a:lnTo>
                  <a:lnTo>
                    <a:pt x="1273" y="5641"/>
                  </a:lnTo>
                  <a:cubicBezTo>
                    <a:pt x="1376" y="5538"/>
                    <a:pt x="1410" y="5366"/>
                    <a:pt x="1410" y="5228"/>
                  </a:cubicBezTo>
                  <a:lnTo>
                    <a:pt x="1410" y="723"/>
                  </a:lnTo>
                  <a:cubicBezTo>
                    <a:pt x="1410" y="551"/>
                    <a:pt x="1376" y="413"/>
                    <a:pt x="1273" y="276"/>
                  </a:cubicBezTo>
                  <a:lnTo>
                    <a:pt x="12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7609792" y="1499824"/>
              <a:ext cx="23461" cy="96050"/>
            </a:xfrm>
            <a:custGeom>
              <a:avLst/>
              <a:gdLst/>
              <a:ahLst/>
              <a:cxnLst/>
              <a:rect l="l" t="t" r="r" b="b"/>
              <a:pathLst>
                <a:path w="1445" h="5916" extrusionOk="0">
                  <a:moveTo>
                    <a:pt x="723" y="0"/>
                  </a:moveTo>
                  <a:cubicBezTo>
                    <a:pt x="344" y="0"/>
                    <a:pt x="0" y="310"/>
                    <a:pt x="0" y="723"/>
                  </a:cubicBezTo>
                  <a:lnTo>
                    <a:pt x="0" y="5228"/>
                  </a:lnTo>
                  <a:cubicBezTo>
                    <a:pt x="0" y="5606"/>
                    <a:pt x="344" y="5916"/>
                    <a:pt x="723" y="5916"/>
                  </a:cubicBezTo>
                  <a:cubicBezTo>
                    <a:pt x="1101" y="5916"/>
                    <a:pt x="1445" y="5606"/>
                    <a:pt x="1410" y="5228"/>
                  </a:cubicBezTo>
                  <a:lnTo>
                    <a:pt x="1410" y="723"/>
                  </a:lnTo>
                  <a:cubicBezTo>
                    <a:pt x="1410" y="310"/>
                    <a:pt x="1101" y="0"/>
                    <a:pt x="7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7600862" y="1851035"/>
              <a:ext cx="22909" cy="96619"/>
            </a:xfrm>
            <a:custGeom>
              <a:avLst/>
              <a:gdLst/>
              <a:ahLst/>
              <a:cxnLst/>
              <a:rect l="l" t="t" r="r" b="b"/>
              <a:pathLst>
                <a:path w="1411" h="5951" extrusionOk="0">
                  <a:moveTo>
                    <a:pt x="722" y="1"/>
                  </a:moveTo>
                  <a:cubicBezTo>
                    <a:pt x="310" y="1"/>
                    <a:pt x="0" y="345"/>
                    <a:pt x="0" y="723"/>
                  </a:cubicBezTo>
                  <a:lnTo>
                    <a:pt x="0" y="5229"/>
                  </a:lnTo>
                  <a:cubicBezTo>
                    <a:pt x="0" y="5607"/>
                    <a:pt x="310" y="5951"/>
                    <a:pt x="722" y="5951"/>
                  </a:cubicBezTo>
                  <a:lnTo>
                    <a:pt x="1273" y="5951"/>
                  </a:lnTo>
                  <a:lnTo>
                    <a:pt x="1273" y="5676"/>
                  </a:lnTo>
                  <a:cubicBezTo>
                    <a:pt x="1376" y="5538"/>
                    <a:pt x="1410" y="5400"/>
                    <a:pt x="1410" y="5229"/>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7609792" y="1851035"/>
              <a:ext cx="23461" cy="96619"/>
            </a:xfrm>
            <a:custGeom>
              <a:avLst/>
              <a:gdLst/>
              <a:ahLst/>
              <a:cxnLst/>
              <a:rect l="l" t="t" r="r" b="b"/>
              <a:pathLst>
                <a:path w="1445" h="5951" extrusionOk="0">
                  <a:moveTo>
                    <a:pt x="723" y="1"/>
                  </a:moveTo>
                  <a:cubicBezTo>
                    <a:pt x="344" y="1"/>
                    <a:pt x="0" y="345"/>
                    <a:pt x="0" y="723"/>
                  </a:cubicBezTo>
                  <a:lnTo>
                    <a:pt x="0" y="5229"/>
                  </a:lnTo>
                  <a:cubicBezTo>
                    <a:pt x="0" y="5607"/>
                    <a:pt x="344" y="5951"/>
                    <a:pt x="723" y="5951"/>
                  </a:cubicBezTo>
                  <a:cubicBezTo>
                    <a:pt x="1101" y="5951"/>
                    <a:pt x="1445" y="5607"/>
                    <a:pt x="1410" y="5229"/>
                  </a:cubicBezTo>
                  <a:lnTo>
                    <a:pt x="1410" y="723"/>
                  </a:lnTo>
                  <a:cubicBezTo>
                    <a:pt x="1410" y="345"/>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7600862" y="1637178"/>
              <a:ext cx="22909" cy="96066"/>
            </a:xfrm>
            <a:custGeom>
              <a:avLst/>
              <a:gdLst/>
              <a:ahLst/>
              <a:cxnLst/>
              <a:rect l="l" t="t" r="r" b="b"/>
              <a:pathLst>
                <a:path w="1411" h="5917" extrusionOk="0">
                  <a:moveTo>
                    <a:pt x="722" y="1"/>
                  </a:moveTo>
                  <a:cubicBezTo>
                    <a:pt x="310" y="1"/>
                    <a:pt x="0" y="310"/>
                    <a:pt x="0" y="723"/>
                  </a:cubicBezTo>
                  <a:lnTo>
                    <a:pt x="0" y="5228"/>
                  </a:lnTo>
                  <a:cubicBezTo>
                    <a:pt x="0" y="5607"/>
                    <a:pt x="310" y="5916"/>
                    <a:pt x="722" y="5916"/>
                  </a:cubicBezTo>
                  <a:lnTo>
                    <a:pt x="1273" y="5916"/>
                  </a:lnTo>
                  <a:lnTo>
                    <a:pt x="1273" y="5641"/>
                  </a:lnTo>
                  <a:cubicBezTo>
                    <a:pt x="1376" y="5538"/>
                    <a:pt x="1410" y="5366"/>
                    <a:pt x="1410" y="5228"/>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7609792" y="1637178"/>
              <a:ext cx="23461" cy="96066"/>
            </a:xfrm>
            <a:custGeom>
              <a:avLst/>
              <a:gdLst/>
              <a:ahLst/>
              <a:cxnLst/>
              <a:rect l="l" t="t" r="r" b="b"/>
              <a:pathLst>
                <a:path w="1445" h="5917" extrusionOk="0">
                  <a:moveTo>
                    <a:pt x="723" y="1"/>
                  </a:moveTo>
                  <a:cubicBezTo>
                    <a:pt x="344" y="1"/>
                    <a:pt x="0" y="310"/>
                    <a:pt x="0" y="723"/>
                  </a:cubicBezTo>
                  <a:lnTo>
                    <a:pt x="0" y="5228"/>
                  </a:lnTo>
                  <a:cubicBezTo>
                    <a:pt x="0" y="5607"/>
                    <a:pt x="344" y="5916"/>
                    <a:pt x="723" y="5916"/>
                  </a:cubicBezTo>
                  <a:cubicBezTo>
                    <a:pt x="1101" y="5916"/>
                    <a:pt x="1445" y="5607"/>
                    <a:pt x="1410" y="5228"/>
                  </a:cubicBezTo>
                  <a:lnTo>
                    <a:pt x="1410" y="723"/>
                  </a:lnTo>
                  <a:cubicBezTo>
                    <a:pt x="1410" y="310"/>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6466800"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6534775" y="1355500"/>
              <a:ext cx="980728" cy="2125186"/>
            </a:xfrm>
            <a:custGeom>
              <a:avLst/>
              <a:gdLst/>
              <a:ahLst/>
              <a:cxnLst/>
              <a:rect l="l" t="t" r="r" b="b"/>
              <a:pathLst>
                <a:path w="65208" h="135470" extrusionOk="0">
                  <a:moveTo>
                    <a:pt x="3474" y="0"/>
                  </a:moveTo>
                  <a:cubicBezTo>
                    <a:pt x="1548" y="0"/>
                    <a:pt x="1" y="1548"/>
                    <a:pt x="1" y="3474"/>
                  </a:cubicBezTo>
                  <a:lnTo>
                    <a:pt x="1" y="131996"/>
                  </a:lnTo>
                  <a:cubicBezTo>
                    <a:pt x="1" y="133922"/>
                    <a:pt x="1548" y="135470"/>
                    <a:pt x="3474" y="135470"/>
                  </a:cubicBezTo>
                  <a:lnTo>
                    <a:pt x="61734" y="135470"/>
                  </a:lnTo>
                  <a:cubicBezTo>
                    <a:pt x="63660" y="135470"/>
                    <a:pt x="65208" y="133922"/>
                    <a:pt x="65208" y="131996"/>
                  </a:cubicBezTo>
                  <a:lnTo>
                    <a:pt x="65208" y="3474"/>
                  </a:lnTo>
                  <a:cubicBezTo>
                    <a:pt x="65208" y="1548"/>
                    <a:pt x="63660" y="0"/>
                    <a:pt x="6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6622425" y="2274725"/>
              <a:ext cx="805500" cy="1158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6622422" y="1868199"/>
              <a:ext cx="260215" cy="241674"/>
            </a:xfrm>
            <a:custGeom>
              <a:avLst/>
              <a:gdLst/>
              <a:ahLst/>
              <a:cxnLst/>
              <a:rect l="l" t="t" r="r" b="b"/>
              <a:pathLst>
                <a:path w="16028" h="14886" extrusionOk="0">
                  <a:moveTo>
                    <a:pt x="7948" y="0"/>
                  </a:moveTo>
                  <a:cubicBezTo>
                    <a:pt x="4377" y="0"/>
                    <a:pt x="1241" y="2618"/>
                    <a:pt x="654" y="6261"/>
                  </a:cubicBezTo>
                  <a:cubicBezTo>
                    <a:pt x="1" y="10319"/>
                    <a:pt x="2752" y="14137"/>
                    <a:pt x="6810" y="14790"/>
                  </a:cubicBezTo>
                  <a:cubicBezTo>
                    <a:pt x="7212" y="14855"/>
                    <a:pt x="7611" y="14886"/>
                    <a:pt x="8005" y="14886"/>
                  </a:cubicBezTo>
                  <a:cubicBezTo>
                    <a:pt x="11594" y="14886"/>
                    <a:pt x="14754" y="12290"/>
                    <a:pt x="15374" y="8634"/>
                  </a:cubicBezTo>
                  <a:cubicBezTo>
                    <a:pt x="16027" y="4576"/>
                    <a:pt x="13242" y="758"/>
                    <a:pt x="9183" y="105"/>
                  </a:cubicBezTo>
                  <a:cubicBezTo>
                    <a:pt x="8768" y="34"/>
                    <a:pt x="8355" y="0"/>
                    <a:pt x="7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6738725" y="1314324"/>
              <a:ext cx="572884" cy="110578"/>
            </a:xfrm>
            <a:custGeom>
              <a:avLst/>
              <a:gdLst/>
              <a:ahLst/>
              <a:cxnLst/>
              <a:rect l="l" t="t" r="r" b="b"/>
              <a:pathLst>
                <a:path w="35287" h="5331" extrusionOk="0">
                  <a:moveTo>
                    <a:pt x="0" y="0"/>
                  </a:moveTo>
                  <a:lnTo>
                    <a:pt x="2064" y="3955"/>
                  </a:lnTo>
                  <a:cubicBezTo>
                    <a:pt x="2511" y="4781"/>
                    <a:pt x="3405" y="5331"/>
                    <a:pt x="4368" y="5331"/>
                  </a:cubicBezTo>
                  <a:lnTo>
                    <a:pt x="30918" y="5331"/>
                  </a:lnTo>
                  <a:cubicBezTo>
                    <a:pt x="31881" y="5331"/>
                    <a:pt x="32775" y="4781"/>
                    <a:pt x="33223" y="3955"/>
                  </a:cubicBezTo>
                  <a:lnTo>
                    <a:pt x="35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6863795" y="1360468"/>
              <a:ext cx="322752" cy="16"/>
            </a:xfrm>
            <a:custGeom>
              <a:avLst/>
              <a:gdLst/>
              <a:ahLst/>
              <a:cxnLst/>
              <a:rect l="l" t="t" r="r" b="b"/>
              <a:pathLst>
                <a:path w="19880" h="1" fill="none" extrusionOk="0">
                  <a:moveTo>
                    <a:pt x="1" y="1"/>
                  </a:moveTo>
                  <a:lnTo>
                    <a:pt x="19879" y="1"/>
                  </a:lnTo>
                </a:path>
              </a:pathLst>
            </a:custGeom>
            <a:noFill/>
            <a:ln w="21500" cap="rnd" cmpd="sng">
              <a:solidFill>
                <a:schemeClr val="lt2"/>
              </a:solidFill>
              <a:prstDash val="solid"/>
              <a:miter lim="34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35"/>
            <p:cNvCxnSpPr/>
            <p:nvPr/>
          </p:nvCxnSpPr>
          <p:spPr>
            <a:xfrm>
              <a:off x="6622423" y="1622400"/>
              <a:ext cx="805500" cy="0"/>
            </a:xfrm>
            <a:prstGeom prst="straightConnector1">
              <a:avLst/>
            </a:prstGeom>
            <a:noFill/>
            <a:ln w="19050" cap="flat" cmpd="sng">
              <a:solidFill>
                <a:schemeClr val="accent1"/>
              </a:solidFill>
              <a:prstDash val="solid"/>
              <a:round/>
              <a:headEnd type="none" w="med" len="med"/>
              <a:tailEnd type="none" w="med" len="med"/>
            </a:ln>
          </p:spPr>
        </p:cxnSp>
        <p:cxnSp>
          <p:nvCxnSpPr>
            <p:cNvPr id="290" name="Google Shape;290;p35"/>
            <p:cNvCxnSpPr/>
            <p:nvPr/>
          </p:nvCxnSpPr>
          <p:spPr>
            <a:xfrm>
              <a:off x="6622423" y="1745300"/>
              <a:ext cx="805500" cy="0"/>
            </a:xfrm>
            <a:prstGeom prst="straightConnector1">
              <a:avLst/>
            </a:prstGeom>
            <a:noFill/>
            <a:ln w="19050" cap="flat" cmpd="sng">
              <a:solidFill>
                <a:schemeClr val="accent1"/>
              </a:solidFill>
              <a:prstDash val="solid"/>
              <a:round/>
              <a:headEnd type="none" w="med" len="med"/>
              <a:tailEnd type="none" w="med" len="med"/>
            </a:ln>
          </p:spPr>
        </p:cxnSp>
        <p:cxnSp>
          <p:nvCxnSpPr>
            <p:cNvPr id="291" name="Google Shape;291;p35"/>
            <p:cNvCxnSpPr/>
            <p:nvPr/>
          </p:nvCxnSpPr>
          <p:spPr>
            <a:xfrm>
              <a:off x="6980925" y="1989036"/>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292" name="Google Shape;292;p35"/>
            <p:cNvCxnSpPr/>
            <p:nvPr/>
          </p:nvCxnSpPr>
          <p:spPr>
            <a:xfrm>
              <a:off x="6980925" y="1868200"/>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293" name="Google Shape;293;p35"/>
            <p:cNvCxnSpPr/>
            <p:nvPr/>
          </p:nvCxnSpPr>
          <p:spPr>
            <a:xfrm>
              <a:off x="6980925" y="2114000"/>
              <a:ext cx="447000" cy="0"/>
            </a:xfrm>
            <a:prstGeom prst="straightConnector1">
              <a:avLst/>
            </a:prstGeom>
            <a:noFill/>
            <a:ln w="19050" cap="flat" cmpd="sng">
              <a:solidFill>
                <a:schemeClr val="accent1"/>
              </a:solidFill>
              <a:prstDash val="solid"/>
              <a:round/>
              <a:headEnd type="none" w="med" len="med"/>
              <a:tailEnd type="none" w="med" len="med"/>
            </a:ln>
          </p:spPr>
        </p:cxnSp>
      </p:grpSp>
      <p:sp>
        <p:nvSpPr>
          <p:cNvPr id="294" name="Google Shape;294;p35"/>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35"/>
          <p:cNvGrpSpPr/>
          <p:nvPr/>
        </p:nvGrpSpPr>
        <p:grpSpPr>
          <a:xfrm>
            <a:off x="5885526" y="1504912"/>
            <a:ext cx="1075744" cy="2388129"/>
            <a:chOff x="5687000" y="1465194"/>
            <a:chExt cx="1075744" cy="2388129"/>
          </a:xfrm>
        </p:grpSpPr>
        <p:sp>
          <p:nvSpPr>
            <p:cNvPr id="297" name="Google Shape;297;p35"/>
            <p:cNvSpPr/>
            <p:nvPr/>
          </p:nvSpPr>
          <p:spPr>
            <a:xfrm>
              <a:off x="5687000" y="3681899"/>
              <a:ext cx="1058650" cy="171423"/>
            </a:xfrm>
            <a:custGeom>
              <a:avLst/>
              <a:gdLst/>
              <a:ahLst/>
              <a:cxnLst/>
              <a:rect l="l" t="t" r="r" b="b"/>
              <a:pathLst>
                <a:path w="48115" h="13036" extrusionOk="0">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5859846" y="2418358"/>
              <a:ext cx="480771" cy="1280654"/>
            </a:xfrm>
            <a:custGeom>
              <a:avLst/>
              <a:gdLst/>
              <a:ahLst/>
              <a:cxnLst/>
              <a:rect l="l" t="t" r="r" b="b"/>
              <a:pathLst>
                <a:path w="29612" h="78879" extrusionOk="0">
                  <a:moveTo>
                    <a:pt x="25244" y="0"/>
                  </a:moveTo>
                  <a:lnTo>
                    <a:pt x="3921" y="69"/>
                  </a:lnTo>
                  <a:cubicBezTo>
                    <a:pt x="3921" y="69"/>
                    <a:pt x="0" y="8667"/>
                    <a:pt x="5056" y="18159"/>
                  </a:cubicBezTo>
                  <a:cubicBezTo>
                    <a:pt x="5056" y="18159"/>
                    <a:pt x="8495" y="60255"/>
                    <a:pt x="7979" y="74046"/>
                  </a:cubicBezTo>
                  <a:cubicBezTo>
                    <a:pt x="7979" y="74046"/>
                    <a:pt x="9224" y="74975"/>
                    <a:pt x="11430" y="74975"/>
                  </a:cubicBezTo>
                  <a:cubicBezTo>
                    <a:pt x="12134" y="74975"/>
                    <a:pt x="12936" y="74880"/>
                    <a:pt x="13826" y="74631"/>
                  </a:cubicBezTo>
                  <a:lnTo>
                    <a:pt x="16921" y="35974"/>
                  </a:lnTo>
                  <a:cubicBezTo>
                    <a:pt x="16921" y="35974"/>
                    <a:pt x="20636" y="74871"/>
                    <a:pt x="21048" y="78723"/>
                  </a:cubicBezTo>
                  <a:cubicBezTo>
                    <a:pt x="21048" y="78723"/>
                    <a:pt x="21904" y="78879"/>
                    <a:pt x="23020" y="78879"/>
                  </a:cubicBezTo>
                  <a:cubicBezTo>
                    <a:pt x="24364" y="78879"/>
                    <a:pt x="26083" y="78653"/>
                    <a:pt x="27136" y="77657"/>
                  </a:cubicBezTo>
                  <a:cubicBezTo>
                    <a:pt x="27136" y="77657"/>
                    <a:pt x="29612" y="23215"/>
                    <a:pt x="25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6035727" y="2607081"/>
              <a:ext cx="98859" cy="395355"/>
            </a:xfrm>
            <a:custGeom>
              <a:avLst/>
              <a:gdLst/>
              <a:ahLst/>
              <a:cxnLst/>
              <a:rect l="l" t="t" r="r" b="b"/>
              <a:pathLst>
                <a:path w="6089" h="24351" extrusionOk="0">
                  <a:moveTo>
                    <a:pt x="35" y="1"/>
                  </a:moveTo>
                  <a:cubicBezTo>
                    <a:pt x="35" y="1"/>
                    <a:pt x="1" y="5675"/>
                    <a:pt x="1617" y="7636"/>
                  </a:cubicBezTo>
                  <a:cubicBezTo>
                    <a:pt x="3199" y="9596"/>
                    <a:pt x="6088" y="24350"/>
                    <a:pt x="6088" y="24350"/>
                  </a:cubicBezTo>
                  <a:lnTo>
                    <a:pt x="4369" y="7808"/>
                  </a:lnTo>
                  <a:cubicBezTo>
                    <a:pt x="4369" y="7808"/>
                    <a:pt x="1101" y="5022"/>
                    <a:pt x="35"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5987150" y="3433477"/>
              <a:ext cx="112253" cy="171433"/>
            </a:xfrm>
            <a:custGeom>
              <a:avLst/>
              <a:gdLst/>
              <a:ahLst/>
              <a:cxnLst/>
              <a:rect l="l" t="t" r="r" b="b"/>
              <a:pathLst>
                <a:path w="6914" h="10559" extrusionOk="0">
                  <a:moveTo>
                    <a:pt x="1" y="1"/>
                  </a:moveTo>
                  <a:lnTo>
                    <a:pt x="1" y="1"/>
                  </a:lnTo>
                  <a:cubicBezTo>
                    <a:pt x="173" y="4093"/>
                    <a:pt x="242" y="7704"/>
                    <a:pt x="173" y="10456"/>
                  </a:cubicBezTo>
                  <a:lnTo>
                    <a:pt x="6088" y="10559"/>
                  </a:lnTo>
                  <a:lnTo>
                    <a:pt x="6914" y="379"/>
                  </a:lnTo>
                  <a:lnTo>
                    <a:pt x="6914" y="379"/>
                  </a:lnTo>
                  <a:cubicBezTo>
                    <a:pt x="5985" y="855"/>
                    <a:pt x="5023" y="1031"/>
                    <a:pt x="4110" y="1031"/>
                  </a:cubicBezTo>
                  <a:cubicBezTo>
                    <a:pt x="2385" y="1031"/>
                    <a:pt x="833" y="40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6179234" y="3464747"/>
              <a:ext cx="127888" cy="112253"/>
            </a:xfrm>
            <a:custGeom>
              <a:avLst/>
              <a:gdLst/>
              <a:ahLst/>
              <a:cxnLst/>
              <a:rect l="l" t="t" r="r" b="b"/>
              <a:pathLst>
                <a:path w="7877" h="6914" extrusionOk="0">
                  <a:moveTo>
                    <a:pt x="7876" y="1"/>
                  </a:moveTo>
                  <a:cubicBezTo>
                    <a:pt x="6350" y="521"/>
                    <a:pt x="4807" y="689"/>
                    <a:pt x="3448" y="689"/>
                  </a:cubicBezTo>
                  <a:cubicBezTo>
                    <a:pt x="2020" y="689"/>
                    <a:pt x="793" y="503"/>
                    <a:pt x="1" y="345"/>
                  </a:cubicBezTo>
                  <a:lnTo>
                    <a:pt x="1" y="345"/>
                  </a:lnTo>
                  <a:cubicBezTo>
                    <a:pt x="207" y="2511"/>
                    <a:pt x="413" y="4540"/>
                    <a:pt x="585" y="6363"/>
                  </a:cubicBezTo>
                  <a:lnTo>
                    <a:pt x="3130" y="6913"/>
                  </a:lnTo>
                  <a:lnTo>
                    <a:pt x="7739" y="5400"/>
                  </a:lnTo>
                  <a:cubicBezTo>
                    <a:pt x="7808" y="3784"/>
                    <a:pt x="7842" y="1995"/>
                    <a:pt x="7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5964826" y="3620528"/>
              <a:ext cx="254624" cy="125826"/>
            </a:xfrm>
            <a:custGeom>
              <a:avLst/>
              <a:gdLst/>
              <a:ahLst/>
              <a:cxnLst/>
              <a:rect l="l" t="t" r="r" b="b"/>
              <a:pathLst>
                <a:path w="15683" h="7750" extrusionOk="0">
                  <a:moveTo>
                    <a:pt x="1513" y="1"/>
                  </a:moveTo>
                  <a:cubicBezTo>
                    <a:pt x="1513" y="1"/>
                    <a:pt x="0" y="3956"/>
                    <a:pt x="378" y="7602"/>
                  </a:cubicBezTo>
                  <a:cubicBezTo>
                    <a:pt x="378" y="7602"/>
                    <a:pt x="1402" y="7749"/>
                    <a:pt x="3012" y="7749"/>
                  </a:cubicBezTo>
                  <a:cubicBezTo>
                    <a:pt x="6001" y="7749"/>
                    <a:pt x="11011" y="7240"/>
                    <a:pt x="15236" y="4334"/>
                  </a:cubicBezTo>
                  <a:cubicBezTo>
                    <a:pt x="15683" y="4025"/>
                    <a:pt x="15545" y="3337"/>
                    <a:pt x="14995" y="3234"/>
                  </a:cubicBezTo>
                  <a:cubicBezTo>
                    <a:pt x="13207" y="2821"/>
                    <a:pt x="9871" y="1961"/>
                    <a:pt x="7360" y="586"/>
                  </a:cubicBezTo>
                  <a:lnTo>
                    <a:pt x="15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5978772" y="3466988"/>
              <a:ext cx="139059" cy="220010"/>
            </a:xfrm>
            <a:custGeom>
              <a:avLst/>
              <a:gdLst/>
              <a:ahLst/>
              <a:cxnLst/>
              <a:rect l="l" t="t" r="r" b="b"/>
              <a:pathLst>
                <a:path w="8565" h="13551" extrusionOk="0">
                  <a:moveTo>
                    <a:pt x="586" y="0"/>
                  </a:moveTo>
                  <a:cubicBezTo>
                    <a:pt x="723" y="3783"/>
                    <a:pt x="758" y="7051"/>
                    <a:pt x="654" y="9458"/>
                  </a:cubicBezTo>
                  <a:cubicBezTo>
                    <a:pt x="654" y="9458"/>
                    <a:pt x="310" y="10352"/>
                    <a:pt x="1" y="11693"/>
                  </a:cubicBezTo>
                  <a:cubicBezTo>
                    <a:pt x="1136" y="11797"/>
                    <a:pt x="3853" y="12175"/>
                    <a:pt x="5469" y="13551"/>
                  </a:cubicBezTo>
                  <a:cubicBezTo>
                    <a:pt x="5469" y="13551"/>
                    <a:pt x="5480" y="13551"/>
                    <a:pt x="5499" y="13551"/>
                  </a:cubicBezTo>
                  <a:cubicBezTo>
                    <a:pt x="5743" y="13551"/>
                    <a:pt x="7414" y="13521"/>
                    <a:pt x="8083" y="12725"/>
                  </a:cubicBezTo>
                  <a:cubicBezTo>
                    <a:pt x="8083" y="12725"/>
                    <a:pt x="8152" y="11865"/>
                    <a:pt x="8564" y="11006"/>
                  </a:cubicBezTo>
                  <a:cubicBezTo>
                    <a:pt x="7842" y="10730"/>
                    <a:pt x="7154" y="10387"/>
                    <a:pt x="6501" y="10043"/>
                  </a:cubicBezTo>
                  <a:lnTo>
                    <a:pt x="7292" y="0"/>
                  </a:lnTo>
                  <a:lnTo>
                    <a:pt x="7292" y="0"/>
                  </a:lnTo>
                  <a:cubicBezTo>
                    <a:pt x="6535" y="711"/>
                    <a:pt x="5538" y="948"/>
                    <a:pt x="4544" y="948"/>
                  </a:cubicBezTo>
                  <a:cubicBezTo>
                    <a:pt x="2557" y="948"/>
                    <a:pt x="586" y="0"/>
                    <a:pt x="586"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5884410" y="1819862"/>
              <a:ext cx="878334" cy="641585"/>
            </a:xfrm>
            <a:custGeom>
              <a:avLst/>
              <a:gdLst/>
              <a:ahLst/>
              <a:cxnLst/>
              <a:rect l="l" t="t" r="r" b="b"/>
              <a:pathLst>
                <a:path w="54099" h="39517" extrusionOk="0">
                  <a:moveTo>
                    <a:pt x="9495" y="0"/>
                  </a:moveTo>
                  <a:cubicBezTo>
                    <a:pt x="6695" y="0"/>
                    <a:pt x="3914" y="680"/>
                    <a:pt x="1686" y="2265"/>
                  </a:cubicBezTo>
                  <a:cubicBezTo>
                    <a:pt x="1136" y="2643"/>
                    <a:pt x="792" y="3228"/>
                    <a:pt x="654" y="3881"/>
                  </a:cubicBezTo>
                  <a:cubicBezTo>
                    <a:pt x="1" y="7320"/>
                    <a:pt x="345" y="10863"/>
                    <a:pt x="964" y="14302"/>
                  </a:cubicBezTo>
                  <a:cubicBezTo>
                    <a:pt x="1652" y="18051"/>
                    <a:pt x="2718" y="21765"/>
                    <a:pt x="3234" y="25548"/>
                  </a:cubicBezTo>
                  <a:cubicBezTo>
                    <a:pt x="3749" y="29366"/>
                    <a:pt x="3853" y="33390"/>
                    <a:pt x="2408" y="36932"/>
                  </a:cubicBezTo>
                  <a:cubicBezTo>
                    <a:pt x="5618" y="38664"/>
                    <a:pt x="9264" y="39516"/>
                    <a:pt x="12920" y="39516"/>
                  </a:cubicBezTo>
                  <a:cubicBezTo>
                    <a:pt x="16667" y="39516"/>
                    <a:pt x="20424" y="38621"/>
                    <a:pt x="23731" y="36863"/>
                  </a:cubicBezTo>
                  <a:cubicBezTo>
                    <a:pt x="22802" y="32289"/>
                    <a:pt x="23043" y="27302"/>
                    <a:pt x="24075" y="22762"/>
                  </a:cubicBezTo>
                  <a:cubicBezTo>
                    <a:pt x="25347" y="24104"/>
                    <a:pt x="26998" y="25720"/>
                    <a:pt x="29062" y="27818"/>
                  </a:cubicBezTo>
                  <a:cubicBezTo>
                    <a:pt x="29633" y="28370"/>
                    <a:pt x="30453" y="28662"/>
                    <a:pt x="31269" y="28662"/>
                  </a:cubicBezTo>
                  <a:cubicBezTo>
                    <a:pt x="31877" y="28662"/>
                    <a:pt x="32483" y="28500"/>
                    <a:pt x="32982" y="28162"/>
                  </a:cubicBezTo>
                  <a:cubicBezTo>
                    <a:pt x="37866" y="24826"/>
                    <a:pt x="42268" y="21559"/>
                    <a:pt x="47186" y="18257"/>
                  </a:cubicBezTo>
                  <a:cubicBezTo>
                    <a:pt x="47605" y="18536"/>
                    <a:pt x="48251" y="18612"/>
                    <a:pt x="48792" y="18612"/>
                  </a:cubicBezTo>
                  <a:cubicBezTo>
                    <a:pt x="48917" y="18612"/>
                    <a:pt x="49037" y="18608"/>
                    <a:pt x="49147" y="18601"/>
                  </a:cubicBezTo>
                  <a:cubicBezTo>
                    <a:pt x="49834" y="18532"/>
                    <a:pt x="50522" y="18360"/>
                    <a:pt x="51141" y="18085"/>
                  </a:cubicBezTo>
                  <a:cubicBezTo>
                    <a:pt x="51657" y="17844"/>
                    <a:pt x="52139" y="17569"/>
                    <a:pt x="52551" y="17260"/>
                  </a:cubicBezTo>
                  <a:cubicBezTo>
                    <a:pt x="52792" y="17088"/>
                    <a:pt x="52998" y="16916"/>
                    <a:pt x="53205" y="16709"/>
                  </a:cubicBezTo>
                  <a:cubicBezTo>
                    <a:pt x="53274" y="16641"/>
                    <a:pt x="53721" y="16262"/>
                    <a:pt x="53721" y="16159"/>
                  </a:cubicBezTo>
                  <a:cubicBezTo>
                    <a:pt x="53411" y="14336"/>
                    <a:pt x="52242" y="12651"/>
                    <a:pt x="50935" y="11310"/>
                  </a:cubicBezTo>
                  <a:cubicBezTo>
                    <a:pt x="51829" y="10347"/>
                    <a:pt x="52723" y="9350"/>
                    <a:pt x="53617" y="8387"/>
                  </a:cubicBezTo>
                  <a:cubicBezTo>
                    <a:pt x="53858" y="8146"/>
                    <a:pt x="54099" y="7733"/>
                    <a:pt x="53824" y="7492"/>
                  </a:cubicBezTo>
                  <a:cubicBezTo>
                    <a:pt x="53751" y="7434"/>
                    <a:pt x="53666" y="7413"/>
                    <a:pt x="53577" y="7413"/>
                  </a:cubicBezTo>
                  <a:cubicBezTo>
                    <a:pt x="53455" y="7413"/>
                    <a:pt x="53324" y="7453"/>
                    <a:pt x="53205" y="7492"/>
                  </a:cubicBezTo>
                  <a:cubicBezTo>
                    <a:pt x="50694" y="8455"/>
                    <a:pt x="48459" y="10244"/>
                    <a:pt x="46808" y="12376"/>
                  </a:cubicBezTo>
                  <a:cubicBezTo>
                    <a:pt x="46705" y="11654"/>
                    <a:pt x="46567" y="10932"/>
                    <a:pt x="46430" y="10209"/>
                  </a:cubicBezTo>
                  <a:cubicBezTo>
                    <a:pt x="46430" y="10072"/>
                    <a:pt x="46395" y="9969"/>
                    <a:pt x="46326" y="9866"/>
                  </a:cubicBezTo>
                  <a:cubicBezTo>
                    <a:pt x="46251" y="9805"/>
                    <a:pt x="46156" y="9778"/>
                    <a:pt x="46061" y="9778"/>
                  </a:cubicBezTo>
                  <a:cubicBezTo>
                    <a:pt x="45940" y="9778"/>
                    <a:pt x="45819" y="9823"/>
                    <a:pt x="45742" y="9900"/>
                  </a:cubicBezTo>
                  <a:cubicBezTo>
                    <a:pt x="45570" y="10037"/>
                    <a:pt x="45501" y="10244"/>
                    <a:pt x="45432" y="10450"/>
                  </a:cubicBezTo>
                  <a:cubicBezTo>
                    <a:pt x="44985" y="12032"/>
                    <a:pt x="44813" y="13580"/>
                    <a:pt x="45088" y="15231"/>
                  </a:cubicBezTo>
                  <a:cubicBezTo>
                    <a:pt x="40858" y="16847"/>
                    <a:pt x="36869" y="18463"/>
                    <a:pt x="32639" y="20080"/>
                  </a:cubicBezTo>
                  <a:cubicBezTo>
                    <a:pt x="29922" y="15678"/>
                    <a:pt x="27136" y="11207"/>
                    <a:pt x="24419" y="6805"/>
                  </a:cubicBezTo>
                  <a:cubicBezTo>
                    <a:pt x="22940" y="4432"/>
                    <a:pt x="20705" y="2643"/>
                    <a:pt x="18091" y="1715"/>
                  </a:cubicBezTo>
                  <a:cubicBezTo>
                    <a:pt x="16612" y="1233"/>
                    <a:pt x="15133" y="786"/>
                    <a:pt x="13620" y="477"/>
                  </a:cubicBezTo>
                  <a:cubicBezTo>
                    <a:pt x="12284" y="168"/>
                    <a:pt x="10887" y="0"/>
                    <a:pt x="94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5"/>
            <p:cNvSpPr/>
            <p:nvPr/>
          </p:nvSpPr>
          <p:spPr>
            <a:xfrm>
              <a:off x="6220002" y="2132464"/>
              <a:ext cx="55282" cy="285910"/>
            </a:xfrm>
            <a:custGeom>
              <a:avLst/>
              <a:gdLst/>
              <a:ahLst/>
              <a:cxnLst/>
              <a:rect l="l" t="t" r="r" b="b"/>
              <a:pathLst>
                <a:path w="3405" h="17610" extrusionOk="0">
                  <a:moveTo>
                    <a:pt x="0" y="0"/>
                  </a:moveTo>
                  <a:lnTo>
                    <a:pt x="0" y="0"/>
                  </a:lnTo>
                  <a:cubicBezTo>
                    <a:pt x="0" y="1"/>
                    <a:pt x="1169" y="3749"/>
                    <a:pt x="860" y="6260"/>
                  </a:cubicBezTo>
                  <a:cubicBezTo>
                    <a:pt x="585" y="8805"/>
                    <a:pt x="1135" y="15133"/>
                    <a:pt x="3061" y="17609"/>
                  </a:cubicBezTo>
                  <a:cubicBezTo>
                    <a:pt x="2132" y="13035"/>
                    <a:pt x="2373" y="8048"/>
                    <a:pt x="3405" y="3508"/>
                  </a:cubicBezTo>
                  <a:lnTo>
                    <a:pt x="0"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6036295" y="1540446"/>
              <a:ext cx="187067" cy="268100"/>
            </a:xfrm>
            <a:custGeom>
              <a:avLst/>
              <a:gdLst/>
              <a:ahLst/>
              <a:cxnLst/>
              <a:rect l="l" t="t" r="r" b="b"/>
              <a:pathLst>
                <a:path w="11522" h="16513" extrusionOk="0">
                  <a:moveTo>
                    <a:pt x="6769" y="0"/>
                  </a:moveTo>
                  <a:cubicBezTo>
                    <a:pt x="5890" y="0"/>
                    <a:pt x="5020" y="328"/>
                    <a:pt x="4265" y="800"/>
                  </a:cubicBezTo>
                  <a:cubicBezTo>
                    <a:pt x="1651" y="2348"/>
                    <a:pt x="0" y="5374"/>
                    <a:pt x="103" y="8435"/>
                  </a:cubicBezTo>
                  <a:cubicBezTo>
                    <a:pt x="207" y="11462"/>
                    <a:pt x="2029" y="14385"/>
                    <a:pt x="4746" y="15761"/>
                  </a:cubicBezTo>
                  <a:cubicBezTo>
                    <a:pt x="5615" y="16222"/>
                    <a:pt x="6592" y="16512"/>
                    <a:pt x="7574" y="16512"/>
                  </a:cubicBezTo>
                  <a:cubicBezTo>
                    <a:pt x="7835" y="16512"/>
                    <a:pt x="8097" y="16492"/>
                    <a:pt x="8357" y="16448"/>
                  </a:cubicBezTo>
                  <a:cubicBezTo>
                    <a:pt x="9561" y="16242"/>
                    <a:pt x="10731" y="15417"/>
                    <a:pt x="11143" y="14247"/>
                  </a:cubicBezTo>
                  <a:cubicBezTo>
                    <a:pt x="11522" y="13284"/>
                    <a:pt x="11350" y="12218"/>
                    <a:pt x="11143" y="11221"/>
                  </a:cubicBezTo>
                  <a:cubicBezTo>
                    <a:pt x="10731" y="8848"/>
                    <a:pt x="10111" y="6372"/>
                    <a:pt x="9905" y="3964"/>
                  </a:cubicBezTo>
                  <a:cubicBezTo>
                    <a:pt x="9768" y="2176"/>
                    <a:pt x="9183" y="215"/>
                    <a:pt x="7016" y="9"/>
                  </a:cubicBezTo>
                  <a:cubicBezTo>
                    <a:pt x="6934" y="3"/>
                    <a:pt x="6852" y="0"/>
                    <a:pt x="6769"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6037967" y="1581490"/>
              <a:ext cx="172553" cy="227056"/>
            </a:xfrm>
            <a:custGeom>
              <a:avLst/>
              <a:gdLst/>
              <a:ahLst/>
              <a:cxnLst/>
              <a:rect l="l" t="t" r="r" b="b"/>
              <a:pathLst>
                <a:path w="10628" h="13985" extrusionOk="0">
                  <a:moveTo>
                    <a:pt x="7122" y="0"/>
                  </a:moveTo>
                  <a:cubicBezTo>
                    <a:pt x="6864" y="0"/>
                    <a:pt x="6621" y="26"/>
                    <a:pt x="6432" y="95"/>
                  </a:cubicBezTo>
                  <a:cubicBezTo>
                    <a:pt x="5675" y="370"/>
                    <a:pt x="3096" y="1195"/>
                    <a:pt x="2270" y="1849"/>
                  </a:cubicBezTo>
                  <a:cubicBezTo>
                    <a:pt x="1548" y="2399"/>
                    <a:pt x="688" y="4016"/>
                    <a:pt x="0" y="5529"/>
                  </a:cubicBezTo>
                  <a:cubicBezTo>
                    <a:pt x="0" y="5666"/>
                    <a:pt x="0" y="5770"/>
                    <a:pt x="0" y="5907"/>
                  </a:cubicBezTo>
                  <a:cubicBezTo>
                    <a:pt x="104" y="8934"/>
                    <a:pt x="1926" y="11857"/>
                    <a:pt x="4643" y="13233"/>
                  </a:cubicBezTo>
                  <a:cubicBezTo>
                    <a:pt x="5512" y="13694"/>
                    <a:pt x="6489" y="13984"/>
                    <a:pt x="7471" y="13984"/>
                  </a:cubicBezTo>
                  <a:cubicBezTo>
                    <a:pt x="7732" y="13984"/>
                    <a:pt x="7994" y="13964"/>
                    <a:pt x="8254" y="13920"/>
                  </a:cubicBezTo>
                  <a:cubicBezTo>
                    <a:pt x="9183" y="13748"/>
                    <a:pt x="10077" y="13233"/>
                    <a:pt x="10628" y="12510"/>
                  </a:cubicBezTo>
                  <a:lnTo>
                    <a:pt x="10628" y="12510"/>
                  </a:lnTo>
                  <a:cubicBezTo>
                    <a:pt x="10605" y="12510"/>
                    <a:pt x="10184" y="12740"/>
                    <a:pt x="9336" y="12740"/>
                  </a:cubicBezTo>
                  <a:cubicBezTo>
                    <a:pt x="8912" y="12740"/>
                    <a:pt x="8381" y="12682"/>
                    <a:pt x="7739" y="12510"/>
                  </a:cubicBezTo>
                  <a:cubicBezTo>
                    <a:pt x="5744" y="11960"/>
                    <a:pt x="5056" y="7352"/>
                    <a:pt x="6948" y="5735"/>
                  </a:cubicBezTo>
                  <a:cubicBezTo>
                    <a:pt x="8874" y="4119"/>
                    <a:pt x="9837" y="1849"/>
                    <a:pt x="9837" y="1849"/>
                  </a:cubicBezTo>
                  <a:lnTo>
                    <a:pt x="8805" y="232"/>
                  </a:lnTo>
                  <a:cubicBezTo>
                    <a:pt x="8805" y="232"/>
                    <a:pt x="7896" y="0"/>
                    <a:pt x="7122" y="0"/>
                  </a:cubicBezTo>
                  <a:close/>
                </a:path>
              </a:pathLst>
            </a:custGeom>
            <a:solidFill>
              <a:srgbClr val="FFB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5898925" y="1465194"/>
              <a:ext cx="329471" cy="460298"/>
            </a:xfrm>
            <a:custGeom>
              <a:avLst/>
              <a:gdLst/>
              <a:ahLst/>
              <a:cxnLst/>
              <a:rect l="l" t="t" r="r" b="b"/>
              <a:pathLst>
                <a:path w="20293" h="28351" extrusionOk="0">
                  <a:moveTo>
                    <a:pt x="14408" y="0"/>
                  </a:moveTo>
                  <a:cubicBezTo>
                    <a:pt x="14026" y="0"/>
                    <a:pt x="13646" y="35"/>
                    <a:pt x="13276" y="104"/>
                  </a:cubicBezTo>
                  <a:cubicBezTo>
                    <a:pt x="11075" y="517"/>
                    <a:pt x="9184" y="1961"/>
                    <a:pt x="7739" y="3681"/>
                  </a:cubicBezTo>
                  <a:cubicBezTo>
                    <a:pt x="7672" y="3678"/>
                    <a:pt x="7606" y="3677"/>
                    <a:pt x="7539" y="3677"/>
                  </a:cubicBezTo>
                  <a:cubicBezTo>
                    <a:pt x="6022" y="3677"/>
                    <a:pt x="4499" y="4420"/>
                    <a:pt x="3543" y="5573"/>
                  </a:cubicBezTo>
                  <a:cubicBezTo>
                    <a:pt x="2546" y="6776"/>
                    <a:pt x="1961" y="8255"/>
                    <a:pt x="1549" y="9768"/>
                  </a:cubicBezTo>
                  <a:cubicBezTo>
                    <a:pt x="1" y="15099"/>
                    <a:pt x="70" y="20877"/>
                    <a:pt x="1720" y="26139"/>
                  </a:cubicBezTo>
                  <a:cubicBezTo>
                    <a:pt x="3975" y="27790"/>
                    <a:pt x="6458" y="28350"/>
                    <a:pt x="9061" y="28350"/>
                  </a:cubicBezTo>
                  <a:cubicBezTo>
                    <a:pt x="11502" y="28350"/>
                    <a:pt x="14049" y="27858"/>
                    <a:pt x="16612" y="27308"/>
                  </a:cubicBezTo>
                  <a:cubicBezTo>
                    <a:pt x="14170" y="22287"/>
                    <a:pt x="13689" y="18917"/>
                    <a:pt x="13311" y="13345"/>
                  </a:cubicBezTo>
                  <a:cubicBezTo>
                    <a:pt x="15202" y="12073"/>
                    <a:pt x="17197" y="10766"/>
                    <a:pt x="18504" y="8909"/>
                  </a:cubicBezTo>
                  <a:cubicBezTo>
                    <a:pt x="19776" y="7017"/>
                    <a:pt x="20292" y="4403"/>
                    <a:pt x="19157" y="2443"/>
                  </a:cubicBezTo>
                  <a:cubicBezTo>
                    <a:pt x="18213" y="841"/>
                    <a:pt x="16294" y="0"/>
                    <a:pt x="14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5931884" y="1561666"/>
              <a:ext cx="249039" cy="90059"/>
            </a:xfrm>
            <a:custGeom>
              <a:avLst/>
              <a:gdLst/>
              <a:ahLst/>
              <a:cxnLst/>
              <a:rect l="l" t="t" r="r" b="b"/>
              <a:pathLst>
                <a:path w="15339" h="5547" extrusionOk="0">
                  <a:moveTo>
                    <a:pt x="2255" y="1"/>
                  </a:moveTo>
                  <a:cubicBezTo>
                    <a:pt x="1834" y="1"/>
                    <a:pt x="1381" y="154"/>
                    <a:pt x="963" y="353"/>
                  </a:cubicBezTo>
                  <a:cubicBezTo>
                    <a:pt x="585" y="938"/>
                    <a:pt x="275" y="1591"/>
                    <a:pt x="0" y="2279"/>
                  </a:cubicBezTo>
                  <a:cubicBezTo>
                    <a:pt x="246" y="2245"/>
                    <a:pt x="493" y="2228"/>
                    <a:pt x="740" y="2228"/>
                  </a:cubicBezTo>
                  <a:cubicBezTo>
                    <a:pt x="1495" y="2228"/>
                    <a:pt x="2241" y="2389"/>
                    <a:pt x="2889" y="2726"/>
                  </a:cubicBezTo>
                  <a:cubicBezTo>
                    <a:pt x="3336" y="2932"/>
                    <a:pt x="3714" y="3207"/>
                    <a:pt x="4196" y="3311"/>
                  </a:cubicBezTo>
                  <a:cubicBezTo>
                    <a:pt x="4371" y="3358"/>
                    <a:pt x="4548" y="3376"/>
                    <a:pt x="4728" y="3376"/>
                  </a:cubicBezTo>
                  <a:cubicBezTo>
                    <a:pt x="5330" y="3376"/>
                    <a:pt x="5953" y="3172"/>
                    <a:pt x="6567" y="3172"/>
                  </a:cubicBezTo>
                  <a:cubicBezTo>
                    <a:pt x="6706" y="3172"/>
                    <a:pt x="6844" y="3182"/>
                    <a:pt x="6982" y="3207"/>
                  </a:cubicBezTo>
                  <a:cubicBezTo>
                    <a:pt x="8516" y="3514"/>
                    <a:pt x="9409" y="5546"/>
                    <a:pt x="10966" y="5546"/>
                  </a:cubicBezTo>
                  <a:cubicBezTo>
                    <a:pt x="10979" y="5546"/>
                    <a:pt x="10992" y="5546"/>
                    <a:pt x="11005" y="5546"/>
                  </a:cubicBezTo>
                  <a:cubicBezTo>
                    <a:pt x="11659" y="5546"/>
                    <a:pt x="12243" y="5168"/>
                    <a:pt x="12897" y="5133"/>
                  </a:cubicBezTo>
                  <a:cubicBezTo>
                    <a:pt x="12944" y="5130"/>
                    <a:pt x="12991" y="5128"/>
                    <a:pt x="13036" y="5128"/>
                  </a:cubicBezTo>
                  <a:cubicBezTo>
                    <a:pt x="13424" y="5128"/>
                    <a:pt x="13766" y="5251"/>
                    <a:pt x="14135" y="5374"/>
                  </a:cubicBezTo>
                  <a:cubicBezTo>
                    <a:pt x="14548" y="5030"/>
                    <a:pt x="14960" y="4686"/>
                    <a:pt x="15339" y="4274"/>
                  </a:cubicBezTo>
                  <a:cubicBezTo>
                    <a:pt x="15201" y="4239"/>
                    <a:pt x="15064" y="4205"/>
                    <a:pt x="14926" y="4170"/>
                  </a:cubicBezTo>
                  <a:cubicBezTo>
                    <a:pt x="14169" y="3861"/>
                    <a:pt x="13550" y="3242"/>
                    <a:pt x="12759" y="3139"/>
                  </a:cubicBezTo>
                  <a:cubicBezTo>
                    <a:pt x="12690" y="3131"/>
                    <a:pt x="12621" y="3128"/>
                    <a:pt x="12552" y="3128"/>
                  </a:cubicBezTo>
                  <a:cubicBezTo>
                    <a:pt x="11907" y="3128"/>
                    <a:pt x="11240" y="3415"/>
                    <a:pt x="10633" y="3415"/>
                  </a:cubicBezTo>
                  <a:cubicBezTo>
                    <a:pt x="10390" y="3415"/>
                    <a:pt x="10158" y="3369"/>
                    <a:pt x="9939" y="3242"/>
                  </a:cubicBezTo>
                  <a:cubicBezTo>
                    <a:pt x="9423" y="2967"/>
                    <a:pt x="9183" y="2348"/>
                    <a:pt x="8736" y="1935"/>
                  </a:cubicBezTo>
                  <a:cubicBezTo>
                    <a:pt x="8303" y="1559"/>
                    <a:pt x="7750" y="1466"/>
                    <a:pt x="7158" y="1466"/>
                  </a:cubicBezTo>
                  <a:cubicBezTo>
                    <a:pt x="6578" y="1466"/>
                    <a:pt x="5961" y="1556"/>
                    <a:pt x="5385" y="1556"/>
                  </a:cubicBezTo>
                  <a:cubicBezTo>
                    <a:pt x="4774" y="1556"/>
                    <a:pt x="4209" y="1455"/>
                    <a:pt x="3783" y="1041"/>
                  </a:cubicBezTo>
                  <a:cubicBezTo>
                    <a:pt x="3542" y="800"/>
                    <a:pt x="3370" y="490"/>
                    <a:pt x="3095" y="284"/>
                  </a:cubicBezTo>
                  <a:cubicBezTo>
                    <a:pt x="2849" y="81"/>
                    <a:pt x="2561" y="1"/>
                    <a:pt x="2255"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6033503" y="2586981"/>
              <a:ext cx="110013" cy="507576"/>
            </a:xfrm>
            <a:custGeom>
              <a:avLst/>
              <a:gdLst/>
              <a:ahLst/>
              <a:cxnLst/>
              <a:rect l="l" t="t" r="r" b="b"/>
              <a:pathLst>
                <a:path w="6776" h="31263" extrusionOk="0">
                  <a:moveTo>
                    <a:pt x="0" y="1"/>
                  </a:moveTo>
                  <a:lnTo>
                    <a:pt x="0" y="1"/>
                  </a:lnTo>
                  <a:cubicBezTo>
                    <a:pt x="35" y="860"/>
                    <a:pt x="172" y="1720"/>
                    <a:pt x="379" y="2546"/>
                  </a:cubicBezTo>
                  <a:cubicBezTo>
                    <a:pt x="619" y="3405"/>
                    <a:pt x="929" y="4196"/>
                    <a:pt x="1307" y="4987"/>
                  </a:cubicBezTo>
                  <a:cubicBezTo>
                    <a:pt x="1686" y="5778"/>
                    <a:pt x="2133" y="6535"/>
                    <a:pt x="2648" y="7223"/>
                  </a:cubicBezTo>
                  <a:cubicBezTo>
                    <a:pt x="3158" y="7936"/>
                    <a:pt x="3734" y="8582"/>
                    <a:pt x="4344" y="9194"/>
                  </a:cubicBezTo>
                  <a:lnTo>
                    <a:pt x="4344" y="9194"/>
                  </a:lnTo>
                  <a:cubicBezTo>
                    <a:pt x="4513" y="11013"/>
                    <a:pt x="4682" y="12832"/>
                    <a:pt x="4884" y="14617"/>
                  </a:cubicBezTo>
                  <a:lnTo>
                    <a:pt x="5469" y="20189"/>
                  </a:lnTo>
                  <a:lnTo>
                    <a:pt x="6088" y="25726"/>
                  </a:lnTo>
                  <a:cubicBezTo>
                    <a:pt x="6328" y="27548"/>
                    <a:pt x="6535" y="29406"/>
                    <a:pt x="6776" y="31263"/>
                  </a:cubicBezTo>
                  <a:cubicBezTo>
                    <a:pt x="6638" y="29406"/>
                    <a:pt x="6500" y="27548"/>
                    <a:pt x="6328" y="25691"/>
                  </a:cubicBezTo>
                  <a:lnTo>
                    <a:pt x="5847" y="20154"/>
                  </a:lnTo>
                  <a:lnTo>
                    <a:pt x="5297" y="14583"/>
                  </a:lnTo>
                  <a:cubicBezTo>
                    <a:pt x="5125" y="12726"/>
                    <a:pt x="4918" y="10903"/>
                    <a:pt x="4712" y="9046"/>
                  </a:cubicBezTo>
                  <a:lnTo>
                    <a:pt x="4712" y="8977"/>
                  </a:lnTo>
                  <a:lnTo>
                    <a:pt x="4643" y="8908"/>
                  </a:lnTo>
                  <a:cubicBezTo>
                    <a:pt x="4024" y="8358"/>
                    <a:pt x="3474" y="7704"/>
                    <a:pt x="2958" y="7016"/>
                  </a:cubicBezTo>
                  <a:cubicBezTo>
                    <a:pt x="2442" y="6329"/>
                    <a:pt x="1961" y="5606"/>
                    <a:pt x="1548" y="4884"/>
                  </a:cubicBezTo>
                  <a:cubicBezTo>
                    <a:pt x="1170" y="4128"/>
                    <a:pt x="826" y="3337"/>
                    <a:pt x="551" y="2511"/>
                  </a:cubicBezTo>
                  <a:cubicBezTo>
                    <a:pt x="275" y="1686"/>
                    <a:pt x="103" y="86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6177010" y="3677483"/>
              <a:ext cx="284222" cy="140422"/>
            </a:xfrm>
            <a:custGeom>
              <a:avLst/>
              <a:gdLst/>
              <a:ahLst/>
              <a:cxnLst/>
              <a:rect l="l" t="t" r="r" b="b"/>
              <a:pathLst>
                <a:path w="17506" h="8649" extrusionOk="0">
                  <a:moveTo>
                    <a:pt x="5640" y="1"/>
                  </a:moveTo>
                  <a:lnTo>
                    <a:pt x="1513" y="1170"/>
                  </a:lnTo>
                  <a:cubicBezTo>
                    <a:pt x="0" y="4369"/>
                    <a:pt x="310" y="8255"/>
                    <a:pt x="310" y="8255"/>
                  </a:cubicBezTo>
                  <a:cubicBezTo>
                    <a:pt x="1997" y="8529"/>
                    <a:pt x="3548" y="8648"/>
                    <a:pt x="4970" y="8648"/>
                  </a:cubicBezTo>
                  <a:cubicBezTo>
                    <a:pt x="11226" y="8648"/>
                    <a:pt x="14981" y="6338"/>
                    <a:pt x="16886" y="4713"/>
                  </a:cubicBezTo>
                  <a:cubicBezTo>
                    <a:pt x="17505" y="4162"/>
                    <a:pt x="17196" y="3131"/>
                    <a:pt x="16370" y="3027"/>
                  </a:cubicBezTo>
                  <a:cubicBezTo>
                    <a:pt x="11074" y="2512"/>
                    <a:pt x="7601" y="104"/>
                    <a:pt x="7601" y="104"/>
                  </a:cubicBezTo>
                  <a:lnTo>
                    <a:pt x="56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6182579" y="3504395"/>
              <a:ext cx="171449" cy="244087"/>
            </a:xfrm>
            <a:custGeom>
              <a:avLst/>
              <a:gdLst/>
              <a:ahLst/>
              <a:cxnLst/>
              <a:rect l="l" t="t" r="r" b="b"/>
              <a:pathLst>
                <a:path w="10560" h="15034" extrusionOk="0">
                  <a:moveTo>
                    <a:pt x="1" y="0"/>
                  </a:moveTo>
                  <a:lnTo>
                    <a:pt x="1" y="0"/>
                  </a:lnTo>
                  <a:cubicBezTo>
                    <a:pt x="586" y="5881"/>
                    <a:pt x="1033" y="10628"/>
                    <a:pt x="1170" y="11831"/>
                  </a:cubicBezTo>
                  <a:cubicBezTo>
                    <a:pt x="895" y="12450"/>
                    <a:pt x="654" y="13069"/>
                    <a:pt x="517" y="13654"/>
                  </a:cubicBezTo>
                  <a:cubicBezTo>
                    <a:pt x="517" y="13654"/>
                    <a:pt x="1305" y="13431"/>
                    <a:pt x="2409" y="13431"/>
                  </a:cubicBezTo>
                  <a:cubicBezTo>
                    <a:pt x="3677" y="13431"/>
                    <a:pt x="5362" y="13726"/>
                    <a:pt x="6742" y="14995"/>
                  </a:cubicBezTo>
                  <a:cubicBezTo>
                    <a:pt x="6742" y="14995"/>
                    <a:pt x="7055" y="15034"/>
                    <a:pt x="7511" y="15034"/>
                  </a:cubicBezTo>
                  <a:cubicBezTo>
                    <a:pt x="8194" y="15034"/>
                    <a:pt x="9197" y="14947"/>
                    <a:pt x="9940" y="14514"/>
                  </a:cubicBezTo>
                  <a:cubicBezTo>
                    <a:pt x="9940" y="14514"/>
                    <a:pt x="10009" y="13551"/>
                    <a:pt x="10559" y="12416"/>
                  </a:cubicBezTo>
                  <a:cubicBezTo>
                    <a:pt x="8461" y="11591"/>
                    <a:pt x="7258" y="10765"/>
                    <a:pt x="7258" y="10765"/>
                  </a:cubicBezTo>
                  <a:cubicBezTo>
                    <a:pt x="7258" y="10765"/>
                    <a:pt x="7430" y="6569"/>
                    <a:pt x="7636" y="0"/>
                  </a:cubicBezTo>
                  <a:lnTo>
                    <a:pt x="7636" y="0"/>
                  </a:lnTo>
                  <a:cubicBezTo>
                    <a:pt x="6283" y="402"/>
                    <a:pt x="4984" y="535"/>
                    <a:pt x="3853" y="535"/>
                  </a:cubicBezTo>
                  <a:cubicBezTo>
                    <a:pt x="1591" y="535"/>
                    <a:pt x="1" y="1"/>
                    <a:pt x="1"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6293144" y="1940217"/>
              <a:ext cx="469581" cy="346601"/>
            </a:xfrm>
            <a:custGeom>
              <a:avLst/>
              <a:gdLst/>
              <a:ahLst/>
              <a:cxnLst/>
              <a:rect l="l" t="t" r="r" b="b"/>
              <a:pathLst>
                <a:path w="28924" h="21349" extrusionOk="0">
                  <a:moveTo>
                    <a:pt x="28402" y="0"/>
                  </a:moveTo>
                  <a:cubicBezTo>
                    <a:pt x="28280" y="0"/>
                    <a:pt x="28149" y="40"/>
                    <a:pt x="28030" y="79"/>
                  </a:cubicBezTo>
                  <a:cubicBezTo>
                    <a:pt x="25519" y="1042"/>
                    <a:pt x="23284" y="2831"/>
                    <a:pt x="21633" y="4963"/>
                  </a:cubicBezTo>
                  <a:cubicBezTo>
                    <a:pt x="21530" y="4241"/>
                    <a:pt x="21392" y="3519"/>
                    <a:pt x="21255" y="2796"/>
                  </a:cubicBezTo>
                  <a:cubicBezTo>
                    <a:pt x="21255" y="2659"/>
                    <a:pt x="21220" y="2556"/>
                    <a:pt x="21151" y="2453"/>
                  </a:cubicBezTo>
                  <a:cubicBezTo>
                    <a:pt x="21076" y="2392"/>
                    <a:pt x="20981" y="2365"/>
                    <a:pt x="20886" y="2365"/>
                  </a:cubicBezTo>
                  <a:cubicBezTo>
                    <a:pt x="20765" y="2365"/>
                    <a:pt x="20644" y="2410"/>
                    <a:pt x="20567" y="2487"/>
                  </a:cubicBezTo>
                  <a:cubicBezTo>
                    <a:pt x="20395" y="2624"/>
                    <a:pt x="20326" y="2831"/>
                    <a:pt x="20257" y="3037"/>
                  </a:cubicBezTo>
                  <a:cubicBezTo>
                    <a:pt x="19810" y="4619"/>
                    <a:pt x="19638" y="6167"/>
                    <a:pt x="19913" y="7818"/>
                  </a:cubicBezTo>
                  <a:cubicBezTo>
                    <a:pt x="15683" y="9434"/>
                    <a:pt x="11694" y="11050"/>
                    <a:pt x="7464" y="12667"/>
                  </a:cubicBezTo>
                  <a:cubicBezTo>
                    <a:pt x="6741" y="11532"/>
                    <a:pt x="6053" y="10397"/>
                    <a:pt x="5331" y="9262"/>
                  </a:cubicBezTo>
                  <a:cubicBezTo>
                    <a:pt x="4471" y="14008"/>
                    <a:pt x="0" y="16484"/>
                    <a:pt x="0" y="16484"/>
                  </a:cubicBezTo>
                  <a:cubicBezTo>
                    <a:pt x="1135" y="17654"/>
                    <a:pt x="2545" y="19029"/>
                    <a:pt x="4231" y="20715"/>
                  </a:cubicBezTo>
                  <a:cubicBezTo>
                    <a:pt x="4671" y="21155"/>
                    <a:pt x="5259" y="21348"/>
                    <a:pt x="5873" y="21348"/>
                  </a:cubicBezTo>
                  <a:cubicBezTo>
                    <a:pt x="6553" y="21348"/>
                    <a:pt x="7264" y="21112"/>
                    <a:pt x="7842" y="20715"/>
                  </a:cubicBezTo>
                  <a:cubicBezTo>
                    <a:pt x="12725" y="17379"/>
                    <a:pt x="17093" y="14146"/>
                    <a:pt x="22011" y="10844"/>
                  </a:cubicBezTo>
                  <a:cubicBezTo>
                    <a:pt x="22430" y="11123"/>
                    <a:pt x="23076" y="11199"/>
                    <a:pt x="23617" y="11199"/>
                  </a:cubicBezTo>
                  <a:cubicBezTo>
                    <a:pt x="23742" y="11199"/>
                    <a:pt x="23862" y="11195"/>
                    <a:pt x="23972" y="11188"/>
                  </a:cubicBezTo>
                  <a:cubicBezTo>
                    <a:pt x="24659" y="11119"/>
                    <a:pt x="25347" y="10947"/>
                    <a:pt x="25966" y="10672"/>
                  </a:cubicBezTo>
                  <a:cubicBezTo>
                    <a:pt x="26482" y="10431"/>
                    <a:pt x="26964" y="10156"/>
                    <a:pt x="27376" y="9847"/>
                  </a:cubicBezTo>
                  <a:cubicBezTo>
                    <a:pt x="27617" y="9675"/>
                    <a:pt x="27823" y="9503"/>
                    <a:pt x="28030" y="9296"/>
                  </a:cubicBezTo>
                  <a:cubicBezTo>
                    <a:pt x="28099" y="9228"/>
                    <a:pt x="28546" y="8849"/>
                    <a:pt x="28546" y="8746"/>
                  </a:cubicBezTo>
                  <a:cubicBezTo>
                    <a:pt x="28236" y="6923"/>
                    <a:pt x="27067" y="5238"/>
                    <a:pt x="25760" y="3897"/>
                  </a:cubicBezTo>
                  <a:cubicBezTo>
                    <a:pt x="26654" y="2934"/>
                    <a:pt x="27548" y="1937"/>
                    <a:pt x="28442" y="974"/>
                  </a:cubicBezTo>
                  <a:cubicBezTo>
                    <a:pt x="28683" y="733"/>
                    <a:pt x="28924" y="320"/>
                    <a:pt x="28649" y="79"/>
                  </a:cubicBezTo>
                  <a:cubicBezTo>
                    <a:pt x="28576" y="21"/>
                    <a:pt x="28491" y="0"/>
                    <a:pt x="28402"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6200454" y="2111796"/>
              <a:ext cx="106668" cy="110581"/>
            </a:xfrm>
            <a:custGeom>
              <a:avLst/>
              <a:gdLst/>
              <a:ahLst/>
              <a:cxnLst/>
              <a:rect l="l" t="t" r="r" b="b"/>
              <a:pathLst>
                <a:path w="6570" h="6811" extrusionOk="0">
                  <a:moveTo>
                    <a:pt x="0" y="1"/>
                  </a:moveTo>
                  <a:cubicBezTo>
                    <a:pt x="963" y="1273"/>
                    <a:pt x="2030" y="2408"/>
                    <a:pt x="3130" y="3543"/>
                  </a:cubicBezTo>
                  <a:cubicBezTo>
                    <a:pt x="4231" y="4678"/>
                    <a:pt x="5366" y="5779"/>
                    <a:pt x="6569" y="6811"/>
                  </a:cubicBezTo>
                  <a:cubicBezTo>
                    <a:pt x="5606" y="5538"/>
                    <a:pt x="4540" y="4403"/>
                    <a:pt x="3440" y="3268"/>
                  </a:cubicBezTo>
                  <a:cubicBezTo>
                    <a:pt x="2339" y="2133"/>
                    <a:pt x="1204" y="103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5934660" y="2219877"/>
              <a:ext cx="187084" cy="64115"/>
            </a:xfrm>
            <a:custGeom>
              <a:avLst/>
              <a:gdLst/>
              <a:ahLst/>
              <a:cxnLst/>
              <a:rect l="l" t="t" r="r" b="b"/>
              <a:pathLst>
                <a:path w="11523" h="3949" extrusionOk="0">
                  <a:moveTo>
                    <a:pt x="1514" y="1"/>
                  </a:moveTo>
                  <a:cubicBezTo>
                    <a:pt x="1010" y="1"/>
                    <a:pt x="505" y="16"/>
                    <a:pt x="1" y="16"/>
                  </a:cubicBezTo>
                  <a:cubicBezTo>
                    <a:pt x="35" y="291"/>
                    <a:pt x="70" y="601"/>
                    <a:pt x="139" y="910"/>
                  </a:cubicBezTo>
                  <a:cubicBezTo>
                    <a:pt x="242" y="1873"/>
                    <a:pt x="345" y="2871"/>
                    <a:pt x="414" y="3834"/>
                  </a:cubicBezTo>
                  <a:cubicBezTo>
                    <a:pt x="1399" y="3910"/>
                    <a:pt x="2383" y="3948"/>
                    <a:pt x="3367" y="3948"/>
                  </a:cubicBezTo>
                  <a:cubicBezTo>
                    <a:pt x="5475" y="3948"/>
                    <a:pt x="7578" y="3773"/>
                    <a:pt x="9665" y="3421"/>
                  </a:cubicBezTo>
                  <a:cubicBezTo>
                    <a:pt x="10112" y="3318"/>
                    <a:pt x="10559" y="3249"/>
                    <a:pt x="10938" y="2974"/>
                  </a:cubicBezTo>
                  <a:cubicBezTo>
                    <a:pt x="11281" y="2699"/>
                    <a:pt x="11522" y="2183"/>
                    <a:pt x="11350" y="1770"/>
                  </a:cubicBezTo>
                  <a:cubicBezTo>
                    <a:pt x="11178" y="1323"/>
                    <a:pt x="10662" y="1151"/>
                    <a:pt x="10181" y="1048"/>
                  </a:cubicBezTo>
                  <a:cubicBezTo>
                    <a:pt x="7602" y="429"/>
                    <a:pt x="4919" y="85"/>
                    <a:pt x="2271" y="16"/>
                  </a:cubicBezTo>
                  <a:cubicBezTo>
                    <a:pt x="2019" y="5"/>
                    <a:pt x="1766" y="1"/>
                    <a:pt x="1514"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5968170" y="3674691"/>
              <a:ext cx="164175" cy="71616"/>
            </a:xfrm>
            <a:custGeom>
              <a:avLst/>
              <a:gdLst/>
              <a:ahLst/>
              <a:cxnLst/>
              <a:rect l="l" t="t" r="r" b="b"/>
              <a:pathLst>
                <a:path w="10112" h="4411" extrusionOk="0">
                  <a:moveTo>
                    <a:pt x="413" y="1"/>
                  </a:moveTo>
                  <a:cubicBezTo>
                    <a:pt x="172" y="1273"/>
                    <a:pt x="0" y="2787"/>
                    <a:pt x="172" y="4266"/>
                  </a:cubicBezTo>
                  <a:cubicBezTo>
                    <a:pt x="172" y="4266"/>
                    <a:pt x="1183" y="4411"/>
                    <a:pt x="2776" y="4411"/>
                  </a:cubicBezTo>
                  <a:cubicBezTo>
                    <a:pt x="4648" y="4411"/>
                    <a:pt x="7325" y="4210"/>
                    <a:pt x="10112" y="3337"/>
                  </a:cubicBezTo>
                  <a:lnTo>
                    <a:pt x="10112" y="3337"/>
                  </a:lnTo>
                  <a:cubicBezTo>
                    <a:pt x="9740" y="3382"/>
                    <a:pt x="9400" y="3404"/>
                    <a:pt x="9084" y="3404"/>
                  </a:cubicBezTo>
                  <a:cubicBezTo>
                    <a:pt x="7236" y="3404"/>
                    <a:pt x="6240" y="2660"/>
                    <a:pt x="4919" y="1514"/>
                  </a:cubicBezTo>
                  <a:cubicBezTo>
                    <a:pt x="3371" y="139"/>
                    <a:pt x="413" y="1"/>
                    <a:pt x="413"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6179786" y="3745576"/>
              <a:ext cx="193221" cy="72297"/>
            </a:xfrm>
            <a:custGeom>
              <a:avLst/>
              <a:gdLst/>
              <a:ahLst/>
              <a:cxnLst/>
              <a:rect l="l" t="t" r="r" b="b"/>
              <a:pathLst>
                <a:path w="11901" h="4453" extrusionOk="0">
                  <a:moveTo>
                    <a:pt x="1849" y="0"/>
                  </a:moveTo>
                  <a:cubicBezTo>
                    <a:pt x="963" y="0"/>
                    <a:pt x="379" y="140"/>
                    <a:pt x="379" y="140"/>
                  </a:cubicBezTo>
                  <a:cubicBezTo>
                    <a:pt x="1" y="2273"/>
                    <a:pt x="139" y="4061"/>
                    <a:pt x="139" y="4061"/>
                  </a:cubicBezTo>
                  <a:cubicBezTo>
                    <a:pt x="1817" y="4333"/>
                    <a:pt x="3362" y="4452"/>
                    <a:pt x="4778" y="4452"/>
                  </a:cubicBezTo>
                  <a:cubicBezTo>
                    <a:pt x="7657" y="4452"/>
                    <a:pt x="10011" y="3961"/>
                    <a:pt x="11901" y="3270"/>
                  </a:cubicBezTo>
                  <a:lnTo>
                    <a:pt x="11901" y="3270"/>
                  </a:lnTo>
                  <a:cubicBezTo>
                    <a:pt x="11459" y="3313"/>
                    <a:pt x="11072" y="3333"/>
                    <a:pt x="10728" y="3333"/>
                  </a:cubicBezTo>
                  <a:cubicBezTo>
                    <a:pt x="8310" y="3333"/>
                    <a:pt x="7998" y="2325"/>
                    <a:pt x="5710" y="1000"/>
                  </a:cubicBezTo>
                  <a:cubicBezTo>
                    <a:pt x="4307" y="188"/>
                    <a:pt x="2875" y="0"/>
                    <a:pt x="1849"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5"/>
          <p:cNvGrpSpPr/>
          <p:nvPr/>
        </p:nvGrpSpPr>
        <p:grpSpPr>
          <a:xfrm>
            <a:off x="6714413" y="2692335"/>
            <a:ext cx="1269300" cy="1155753"/>
            <a:chOff x="6668150" y="2280326"/>
            <a:chExt cx="1269300" cy="1155753"/>
          </a:xfrm>
        </p:grpSpPr>
        <p:sp>
          <p:nvSpPr>
            <p:cNvPr id="319" name="Google Shape;319;p35"/>
            <p:cNvSpPr/>
            <p:nvPr/>
          </p:nvSpPr>
          <p:spPr>
            <a:xfrm>
              <a:off x="6668150" y="3371879"/>
              <a:ext cx="1269300" cy="64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5"/>
            <p:cNvGrpSpPr/>
            <p:nvPr/>
          </p:nvGrpSpPr>
          <p:grpSpPr>
            <a:xfrm>
              <a:off x="6882219" y="2280326"/>
              <a:ext cx="1022961" cy="1093568"/>
              <a:chOff x="6882219" y="2280326"/>
              <a:chExt cx="1022961" cy="1093568"/>
            </a:xfrm>
          </p:grpSpPr>
          <p:grpSp>
            <p:nvGrpSpPr>
              <p:cNvPr id="321" name="Google Shape;321;p35"/>
              <p:cNvGrpSpPr/>
              <p:nvPr/>
            </p:nvGrpSpPr>
            <p:grpSpPr>
              <a:xfrm>
                <a:off x="6882219" y="2280326"/>
                <a:ext cx="1022961" cy="1093568"/>
                <a:chOff x="6882223" y="2263632"/>
                <a:chExt cx="1022961" cy="1093568"/>
              </a:xfrm>
            </p:grpSpPr>
            <p:sp>
              <p:nvSpPr>
                <p:cNvPr id="322" name="Google Shape;322;p35"/>
                <p:cNvSpPr/>
                <p:nvPr/>
              </p:nvSpPr>
              <p:spPr>
                <a:xfrm>
                  <a:off x="7160859" y="2264232"/>
                  <a:ext cx="744325" cy="570132"/>
                </a:xfrm>
                <a:custGeom>
                  <a:avLst/>
                  <a:gdLst/>
                  <a:ahLst/>
                  <a:cxnLst/>
                  <a:rect l="l" t="t" r="r" b="b"/>
                  <a:pathLst>
                    <a:path w="45845" h="35116" extrusionOk="0">
                      <a:moveTo>
                        <a:pt x="9183" y="1"/>
                      </a:moveTo>
                      <a:cubicBezTo>
                        <a:pt x="2029" y="8289"/>
                        <a:pt x="0" y="35115"/>
                        <a:pt x="0" y="35115"/>
                      </a:cubicBezTo>
                      <a:lnTo>
                        <a:pt x="40479" y="35115"/>
                      </a:lnTo>
                      <a:lnTo>
                        <a:pt x="45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7160859" y="2264232"/>
                  <a:ext cx="533813" cy="570132"/>
                </a:xfrm>
                <a:custGeom>
                  <a:avLst/>
                  <a:gdLst/>
                  <a:ahLst/>
                  <a:cxnLst/>
                  <a:rect l="l" t="t" r="r" b="b"/>
                  <a:pathLst>
                    <a:path w="32879" h="35116" extrusionOk="0">
                      <a:moveTo>
                        <a:pt x="9183" y="1"/>
                      </a:moveTo>
                      <a:lnTo>
                        <a:pt x="9183" y="1"/>
                      </a:lnTo>
                      <a:cubicBezTo>
                        <a:pt x="2029" y="8289"/>
                        <a:pt x="0" y="35115"/>
                        <a:pt x="0" y="35115"/>
                      </a:cubicBezTo>
                      <a:lnTo>
                        <a:pt x="32879" y="35115"/>
                      </a:lnTo>
                      <a:cubicBezTo>
                        <a:pt x="2993" y="23938"/>
                        <a:pt x="9183" y="2"/>
                        <a:pt x="9183"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7694656" y="2263632"/>
                  <a:ext cx="210528" cy="570733"/>
                </a:xfrm>
                <a:custGeom>
                  <a:avLst/>
                  <a:gdLst/>
                  <a:ahLst/>
                  <a:cxnLst/>
                  <a:rect l="l" t="t" r="r" b="b"/>
                  <a:pathLst>
                    <a:path w="12967" h="35153" extrusionOk="0">
                      <a:moveTo>
                        <a:pt x="12560" y="1"/>
                      </a:moveTo>
                      <a:cubicBezTo>
                        <a:pt x="10652" y="1"/>
                        <a:pt x="2572" y="1996"/>
                        <a:pt x="1" y="35152"/>
                      </a:cubicBezTo>
                      <a:lnTo>
                        <a:pt x="7601" y="35152"/>
                      </a:lnTo>
                      <a:lnTo>
                        <a:pt x="12967" y="38"/>
                      </a:lnTo>
                      <a:cubicBezTo>
                        <a:pt x="12967" y="38"/>
                        <a:pt x="12821" y="1"/>
                        <a:pt x="12560"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6887256" y="2832333"/>
                  <a:ext cx="616427" cy="137916"/>
                </a:xfrm>
                <a:custGeom>
                  <a:avLst/>
                  <a:gdLst/>
                  <a:ahLst/>
                  <a:cxnLst/>
                  <a:rect l="l" t="t" r="r" b="b"/>
                  <a:pathLst>
                    <a:path w="37969" h="8495" extrusionOk="0">
                      <a:moveTo>
                        <a:pt x="4265" y="0"/>
                      </a:moveTo>
                      <a:cubicBezTo>
                        <a:pt x="1926" y="0"/>
                        <a:pt x="0" y="1926"/>
                        <a:pt x="0" y="4265"/>
                      </a:cubicBezTo>
                      <a:cubicBezTo>
                        <a:pt x="0" y="6603"/>
                        <a:pt x="1926" y="8495"/>
                        <a:pt x="4265" y="8495"/>
                      </a:cubicBezTo>
                      <a:lnTo>
                        <a:pt x="37969" y="8495"/>
                      </a:lnTo>
                      <a:lnTo>
                        <a:pt x="379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7354616" y="2832333"/>
                  <a:ext cx="463444" cy="137916"/>
                </a:xfrm>
                <a:custGeom>
                  <a:avLst/>
                  <a:gdLst/>
                  <a:ahLst/>
                  <a:cxnLst/>
                  <a:rect l="l" t="t" r="r" b="b"/>
                  <a:pathLst>
                    <a:path w="28546" h="8495" extrusionOk="0">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955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7181511" y="2970239"/>
                  <a:ext cx="174786" cy="386961"/>
                </a:xfrm>
                <a:custGeom>
                  <a:avLst/>
                  <a:gdLst/>
                  <a:ahLst/>
                  <a:cxnLst/>
                  <a:rect l="l" t="t" r="r" b="b"/>
                  <a:pathLst>
                    <a:path w="10766" h="23835" extrusionOk="0">
                      <a:moveTo>
                        <a:pt x="5916" y="1"/>
                      </a:moveTo>
                      <a:lnTo>
                        <a:pt x="1" y="23835"/>
                      </a:lnTo>
                      <a:lnTo>
                        <a:pt x="1652" y="23835"/>
                      </a:lnTo>
                      <a:lnTo>
                        <a:pt x="107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7686847" y="2970239"/>
                  <a:ext cx="174770" cy="386961"/>
                </a:xfrm>
                <a:custGeom>
                  <a:avLst/>
                  <a:gdLst/>
                  <a:ahLst/>
                  <a:cxnLst/>
                  <a:rect l="l" t="t" r="r" b="b"/>
                  <a:pathLst>
                    <a:path w="10765" h="23835" extrusionOk="0">
                      <a:moveTo>
                        <a:pt x="0" y="1"/>
                      </a:moveTo>
                      <a:lnTo>
                        <a:pt x="9114" y="23835"/>
                      </a:lnTo>
                      <a:lnTo>
                        <a:pt x="10765" y="23835"/>
                      </a:lnTo>
                      <a:lnTo>
                        <a:pt x="4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6882223" y="2970239"/>
                  <a:ext cx="174234" cy="386961"/>
                </a:xfrm>
                <a:custGeom>
                  <a:avLst/>
                  <a:gdLst/>
                  <a:ahLst/>
                  <a:cxnLst/>
                  <a:rect l="l" t="t" r="r" b="b"/>
                  <a:pathLst>
                    <a:path w="10732" h="23835" extrusionOk="0">
                      <a:moveTo>
                        <a:pt x="5882" y="1"/>
                      </a:moveTo>
                      <a:lnTo>
                        <a:pt x="1" y="23835"/>
                      </a:lnTo>
                      <a:lnTo>
                        <a:pt x="1652" y="23835"/>
                      </a:lnTo>
                      <a:lnTo>
                        <a:pt x="10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361873" y="2970239"/>
                  <a:ext cx="174218" cy="386961"/>
                </a:xfrm>
                <a:custGeom>
                  <a:avLst/>
                  <a:gdLst/>
                  <a:ahLst/>
                  <a:cxnLst/>
                  <a:rect l="l" t="t" r="r" b="b"/>
                  <a:pathLst>
                    <a:path w="10731" h="23835" extrusionOk="0">
                      <a:moveTo>
                        <a:pt x="0" y="1"/>
                      </a:moveTo>
                      <a:lnTo>
                        <a:pt x="9080" y="23835"/>
                      </a:lnTo>
                      <a:lnTo>
                        <a:pt x="10731" y="23835"/>
                      </a:lnTo>
                      <a:lnTo>
                        <a:pt x="48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5"/>
              <p:cNvSpPr/>
              <p:nvPr/>
            </p:nvSpPr>
            <p:spPr>
              <a:xfrm>
                <a:off x="7354612" y="2849028"/>
                <a:ext cx="463444" cy="137916"/>
              </a:xfrm>
              <a:custGeom>
                <a:avLst/>
                <a:gdLst/>
                <a:ahLst/>
                <a:cxnLst/>
                <a:rect l="l" t="t" r="r" b="b"/>
                <a:pathLst>
                  <a:path w="28546" h="8495" extrusionOk="0">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F1B9BD-5ABE-2448-6214-493C834EAC1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10</a:t>
            </a:fld>
            <a:endParaRPr lang="en"/>
          </a:p>
        </p:txBody>
      </p:sp>
      <p:sp>
        <p:nvSpPr>
          <p:cNvPr id="5" name="Title 4">
            <a:extLst>
              <a:ext uri="{FF2B5EF4-FFF2-40B4-BE49-F238E27FC236}">
                <a16:creationId xmlns:a16="http://schemas.microsoft.com/office/drawing/2014/main" id="{B1969621-AA48-0AC4-A127-0438CB9651E1}"/>
              </a:ext>
            </a:extLst>
          </p:cNvPr>
          <p:cNvSpPr txBox="1">
            <a:spLocks/>
          </p:cNvSpPr>
          <p:nvPr/>
        </p:nvSpPr>
        <p:spPr>
          <a:xfrm>
            <a:off x="659218" y="1089692"/>
            <a:ext cx="6522720"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400" dirty="0">
                <a:solidFill>
                  <a:schemeClr val="bg1"/>
                </a:solidFill>
              </a:rPr>
              <a:t>Accuracy and Reliability of Geospatial Data:</a:t>
            </a:r>
          </a:p>
        </p:txBody>
      </p:sp>
      <p:sp>
        <p:nvSpPr>
          <p:cNvPr id="8" name="Title 4">
            <a:extLst>
              <a:ext uri="{FF2B5EF4-FFF2-40B4-BE49-F238E27FC236}">
                <a16:creationId xmlns:a16="http://schemas.microsoft.com/office/drawing/2014/main" id="{4CF4FE9B-24A4-7B03-7989-6E76B2E5FEE4}"/>
              </a:ext>
            </a:extLst>
          </p:cNvPr>
          <p:cNvSpPr txBox="1">
            <a:spLocks/>
          </p:cNvSpPr>
          <p:nvPr/>
        </p:nvSpPr>
        <p:spPr>
          <a:xfrm>
            <a:off x="1095019" y="2683675"/>
            <a:ext cx="6522720"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rPr>
              <a:t> Accessibility of the Application:</a:t>
            </a:r>
          </a:p>
        </p:txBody>
      </p:sp>
    </p:spTree>
    <p:extLst>
      <p:ext uri="{BB962C8B-B14F-4D97-AF65-F5344CB8AC3E}">
        <p14:creationId xmlns:p14="http://schemas.microsoft.com/office/powerpoint/2010/main" val="381471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2D60C3-655B-A6DB-09DD-9EBFBB1CD197}"/>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11</a:t>
            </a:fld>
            <a:endParaRPr lang="en"/>
          </a:p>
        </p:txBody>
      </p:sp>
      <p:sp>
        <p:nvSpPr>
          <p:cNvPr id="10" name="Title 4">
            <a:extLst>
              <a:ext uri="{FF2B5EF4-FFF2-40B4-BE49-F238E27FC236}">
                <a16:creationId xmlns:a16="http://schemas.microsoft.com/office/drawing/2014/main" id="{7AD40266-1ACD-7A02-5C98-B4297FBE06F4}"/>
              </a:ext>
            </a:extLst>
          </p:cNvPr>
          <p:cNvSpPr txBox="1">
            <a:spLocks/>
          </p:cNvSpPr>
          <p:nvPr/>
        </p:nvSpPr>
        <p:spPr>
          <a:xfrm>
            <a:off x="691140" y="76200"/>
            <a:ext cx="6692639"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800" dirty="0">
                <a:solidFill>
                  <a:schemeClr val="bg1"/>
                </a:solidFill>
                <a:latin typeface="Arial Black" panose="020B0A04020102020204" pitchFamily="34" charset="0"/>
              </a:rPr>
              <a:t>BUSINESS REQUIREMENTS</a:t>
            </a:r>
            <a:endParaRPr lang="en-CM" sz="2800" dirty="0">
              <a:solidFill>
                <a:schemeClr val="bg1"/>
              </a:solidFill>
              <a:latin typeface="Arial Black" panose="020B0A04020102020204" pitchFamily="34" charset="0"/>
            </a:endParaRPr>
          </a:p>
        </p:txBody>
      </p:sp>
      <p:sp>
        <p:nvSpPr>
          <p:cNvPr id="11" name="TextBox 10">
            <a:extLst>
              <a:ext uri="{FF2B5EF4-FFF2-40B4-BE49-F238E27FC236}">
                <a16:creationId xmlns:a16="http://schemas.microsoft.com/office/drawing/2014/main" id="{C4B03130-1F75-EF67-ABF3-F774B9E8F0E5}"/>
              </a:ext>
            </a:extLst>
          </p:cNvPr>
          <p:cNvSpPr txBox="1"/>
          <p:nvPr/>
        </p:nvSpPr>
        <p:spPr>
          <a:xfrm>
            <a:off x="618736" y="1362559"/>
            <a:ext cx="7543802" cy="369332"/>
          </a:xfrm>
          <a:prstGeom prst="rect">
            <a:avLst/>
          </a:prstGeom>
          <a:noFill/>
        </p:spPr>
        <p:txBody>
          <a:bodyPr wrap="square">
            <a:spAutoFit/>
          </a:bodyPr>
          <a:lstStyle/>
          <a:p>
            <a:r>
              <a:rPr lang="en-US" sz="1800" b="1" dirty="0">
                <a:solidFill>
                  <a:schemeClr val="bg1"/>
                </a:solidFill>
              </a:rPr>
              <a:t>Streamlined Coordination Between Emergency Responders</a:t>
            </a:r>
          </a:p>
        </p:txBody>
      </p:sp>
      <p:sp>
        <p:nvSpPr>
          <p:cNvPr id="12" name="TextBox 11">
            <a:extLst>
              <a:ext uri="{FF2B5EF4-FFF2-40B4-BE49-F238E27FC236}">
                <a16:creationId xmlns:a16="http://schemas.microsoft.com/office/drawing/2014/main" id="{90B20FB6-0828-EE9E-1A1C-2311F645EE5A}"/>
              </a:ext>
            </a:extLst>
          </p:cNvPr>
          <p:cNvSpPr txBox="1"/>
          <p:nvPr/>
        </p:nvSpPr>
        <p:spPr>
          <a:xfrm>
            <a:off x="618736" y="2331363"/>
            <a:ext cx="7543802" cy="369332"/>
          </a:xfrm>
          <a:prstGeom prst="rect">
            <a:avLst/>
          </a:prstGeom>
          <a:noFill/>
        </p:spPr>
        <p:txBody>
          <a:bodyPr wrap="square">
            <a:spAutoFit/>
          </a:bodyPr>
          <a:lstStyle/>
          <a:p>
            <a:r>
              <a:rPr lang="en-US" sz="1800" b="1" dirty="0">
                <a:solidFill>
                  <a:schemeClr val="bg1"/>
                </a:solidFill>
              </a:rPr>
              <a:t>Information Sharing Among Users and Stakeholders</a:t>
            </a:r>
          </a:p>
        </p:txBody>
      </p:sp>
      <p:sp>
        <p:nvSpPr>
          <p:cNvPr id="13" name="TextBox 12">
            <a:extLst>
              <a:ext uri="{FF2B5EF4-FFF2-40B4-BE49-F238E27FC236}">
                <a16:creationId xmlns:a16="http://schemas.microsoft.com/office/drawing/2014/main" id="{803711D7-9FE5-F0AA-40B1-B7CC90A3025A}"/>
              </a:ext>
            </a:extLst>
          </p:cNvPr>
          <p:cNvSpPr txBox="1"/>
          <p:nvPr/>
        </p:nvSpPr>
        <p:spPr>
          <a:xfrm>
            <a:off x="618736" y="3465624"/>
            <a:ext cx="7543802" cy="369332"/>
          </a:xfrm>
          <a:prstGeom prst="rect">
            <a:avLst/>
          </a:prstGeom>
          <a:noFill/>
        </p:spPr>
        <p:txBody>
          <a:bodyPr wrap="square">
            <a:spAutoFit/>
          </a:bodyPr>
          <a:lstStyle/>
          <a:p>
            <a:r>
              <a:rPr lang="en-US" sz="1800" b="1" dirty="0">
                <a:solidFill>
                  <a:schemeClr val="bg1"/>
                </a:solidFill>
              </a:rPr>
              <a:t>Centralized Repository of Emergency Contact Information</a:t>
            </a:r>
          </a:p>
        </p:txBody>
      </p:sp>
    </p:spTree>
    <p:extLst>
      <p:ext uri="{BB962C8B-B14F-4D97-AF65-F5344CB8AC3E}">
        <p14:creationId xmlns:p14="http://schemas.microsoft.com/office/powerpoint/2010/main" val="237495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9FBA46-12DC-9102-D5EC-F3883CF92D43}"/>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a:t>
            </a:fld>
            <a:endParaRPr lang="en"/>
          </a:p>
        </p:txBody>
      </p:sp>
      <p:sp>
        <p:nvSpPr>
          <p:cNvPr id="10" name="Title 4">
            <a:extLst>
              <a:ext uri="{FF2B5EF4-FFF2-40B4-BE49-F238E27FC236}">
                <a16:creationId xmlns:a16="http://schemas.microsoft.com/office/drawing/2014/main" id="{2DBBC95B-0A6E-67EE-E729-3695EAD9DAF1}"/>
              </a:ext>
            </a:extLst>
          </p:cNvPr>
          <p:cNvSpPr txBox="1">
            <a:spLocks/>
          </p:cNvSpPr>
          <p:nvPr/>
        </p:nvSpPr>
        <p:spPr>
          <a:xfrm>
            <a:off x="691140" y="76200"/>
            <a:ext cx="6692639"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800" dirty="0">
                <a:solidFill>
                  <a:schemeClr val="accent2">
                    <a:lumMod val="20000"/>
                    <a:lumOff val="80000"/>
                  </a:schemeClr>
                </a:solidFill>
                <a:latin typeface="Arial Black" panose="020B0A04020102020204" pitchFamily="34" charset="0"/>
              </a:rPr>
              <a:t>TECHNICAL REQUIREMENTS</a:t>
            </a:r>
            <a:endParaRPr lang="en-CM" sz="2800" dirty="0">
              <a:solidFill>
                <a:schemeClr val="accent2">
                  <a:lumMod val="20000"/>
                  <a:lumOff val="80000"/>
                </a:schemeClr>
              </a:solidFill>
              <a:latin typeface="Arial Black" panose="020B0A04020102020204" pitchFamily="34" charset="0"/>
            </a:endParaRPr>
          </a:p>
        </p:txBody>
      </p:sp>
      <p:sp>
        <p:nvSpPr>
          <p:cNvPr id="12" name="Title 4">
            <a:extLst>
              <a:ext uri="{FF2B5EF4-FFF2-40B4-BE49-F238E27FC236}">
                <a16:creationId xmlns:a16="http://schemas.microsoft.com/office/drawing/2014/main" id="{12FDEB60-9247-3452-31D0-A2714218D6E0}"/>
              </a:ext>
            </a:extLst>
          </p:cNvPr>
          <p:cNvSpPr txBox="1">
            <a:spLocks/>
          </p:cNvSpPr>
          <p:nvPr/>
        </p:nvSpPr>
        <p:spPr>
          <a:xfrm>
            <a:off x="283067" y="738216"/>
            <a:ext cx="6522720" cy="80620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latin typeface="Arial Black" panose="020B0A04020102020204" pitchFamily="34" charset="0"/>
              </a:rPr>
              <a:t>Tools Required</a:t>
            </a:r>
          </a:p>
        </p:txBody>
      </p:sp>
      <p:sp>
        <p:nvSpPr>
          <p:cNvPr id="14" name="TextBox 13">
            <a:extLst>
              <a:ext uri="{FF2B5EF4-FFF2-40B4-BE49-F238E27FC236}">
                <a16:creationId xmlns:a16="http://schemas.microsoft.com/office/drawing/2014/main" id="{81B860E8-6886-D934-A8B2-C756ED54A4A8}"/>
              </a:ext>
            </a:extLst>
          </p:cNvPr>
          <p:cNvSpPr txBox="1"/>
          <p:nvPr/>
        </p:nvSpPr>
        <p:spPr>
          <a:xfrm>
            <a:off x="183830" y="1705352"/>
            <a:ext cx="7543802" cy="861774"/>
          </a:xfrm>
          <a:prstGeom prst="rect">
            <a:avLst/>
          </a:prstGeom>
          <a:noFill/>
        </p:spPr>
        <p:txBody>
          <a:bodyPr wrap="square">
            <a:spAutoFit/>
          </a:bodyPr>
          <a:lstStyle/>
          <a:p>
            <a:r>
              <a:rPr lang="en-US" sz="2000" b="1" dirty="0">
                <a:solidFill>
                  <a:schemeClr val="bg1"/>
                </a:solidFill>
              </a:rPr>
              <a:t>UI Design ( Figma) </a:t>
            </a:r>
            <a:r>
              <a:rPr lang="en-US" sz="1600" b="1" dirty="0">
                <a:solidFill>
                  <a:schemeClr val="bg1"/>
                </a:solidFill>
              </a:rPr>
              <a:t>: </a:t>
            </a:r>
            <a:r>
              <a:rPr lang="en-US" sz="1500" dirty="0">
                <a:solidFill>
                  <a:schemeClr val="bg1"/>
                </a:solidFill>
              </a:rPr>
              <a:t>Besides the fact that it is really good and gets the job done, it is very easy to use, free and all team members have some minimum amount of experience with it</a:t>
            </a:r>
            <a:endParaRPr lang="en-CM" sz="1500" dirty="0"/>
          </a:p>
        </p:txBody>
      </p:sp>
      <p:sp>
        <p:nvSpPr>
          <p:cNvPr id="15" name="TextBox 14">
            <a:extLst>
              <a:ext uri="{FF2B5EF4-FFF2-40B4-BE49-F238E27FC236}">
                <a16:creationId xmlns:a16="http://schemas.microsoft.com/office/drawing/2014/main" id="{333AF64F-82B9-078D-88DE-A0126CE9D8E8}"/>
              </a:ext>
            </a:extLst>
          </p:cNvPr>
          <p:cNvSpPr txBox="1"/>
          <p:nvPr/>
        </p:nvSpPr>
        <p:spPr>
          <a:xfrm>
            <a:off x="183830" y="2833762"/>
            <a:ext cx="7543802" cy="861774"/>
          </a:xfrm>
          <a:prstGeom prst="rect">
            <a:avLst/>
          </a:prstGeom>
          <a:noFill/>
        </p:spPr>
        <p:txBody>
          <a:bodyPr wrap="square">
            <a:spAutoFit/>
          </a:bodyPr>
          <a:lstStyle/>
          <a:p>
            <a:r>
              <a:rPr lang="en-US" sz="2000" b="1" dirty="0">
                <a:solidFill>
                  <a:schemeClr val="bg1"/>
                </a:solidFill>
              </a:rPr>
              <a:t>Mobile Application UI (React Native) </a:t>
            </a:r>
            <a:r>
              <a:rPr lang="en-US" sz="1600" b="1" dirty="0">
                <a:solidFill>
                  <a:schemeClr val="bg1"/>
                </a:solidFill>
              </a:rPr>
              <a:t>: </a:t>
            </a:r>
            <a:r>
              <a:rPr lang="en-US" sz="1500" dirty="0">
                <a:solidFill>
                  <a:schemeClr val="bg1"/>
                </a:solidFill>
              </a:rPr>
              <a:t>RN has a low barrier of entry so it is quite easy to pick up by someone with some </a:t>
            </a:r>
            <a:r>
              <a:rPr lang="en-US" sz="1500" dirty="0" err="1">
                <a:solidFill>
                  <a:schemeClr val="bg1"/>
                </a:solidFill>
              </a:rPr>
              <a:t>Javascript</a:t>
            </a:r>
            <a:r>
              <a:rPr lang="en-US" sz="1500" dirty="0">
                <a:solidFill>
                  <a:schemeClr val="bg1"/>
                </a:solidFill>
              </a:rPr>
              <a:t> or React knowledge no matter how basic.</a:t>
            </a:r>
            <a:endParaRPr lang="en-CM" sz="1500" dirty="0"/>
          </a:p>
        </p:txBody>
      </p:sp>
      <p:pic>
        <p:nvPicPr>
          <p:cNvPr id="17" name="Graphic 16">
            <a:extLst>
              <a:ext uri="{FF2B5EF4-FFF2-40B4-BE49-F238E27FC236}">
                <a16:creationId xmlns:a16="http://schemas.microsoft.com/office/drawing/2014/main" id="{9A80DE79-2BE4-B59D-839E-BF7D46E5DD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3784" y="2761218"/>
            <a:ext cx="812844" cy="720326"/>
          </a:xfrm>
          <a:prstGeom prst="rect">
            <a:avLst/>
          </a:prstGeom>
        </p:spPr>
      </p:pic>
      <p:sp>
        <p:nvSpPr>
          <p:cNvPr id="18" name="TextBox 17">
            <a:extLst>
              <a:ext uri="{FF2B5EF4-FFF2-40B4-BE49-F238E27FC236}">
                <a16:creationId xmlns:a16="http://schemas.microsoft.com/office/drawing/2014/main" id="{C8594478-CFA2-6BEA-2B25-C9B721AF028D}"/>
              </a:ext>
            </a:extLst>
          </p:cNvPr>
          <p:cNvSpPr txBox="1"/>
          <p:nvPr/>
        </p:nvSpPr>
        <p:spPr>
          <a:xfrm>
            <a:off x="183830" y="3962172"/>
            <a:ext cx="7543802" cy="600164"/>
          </a:xfrm>
          <a:prstGeom prst="rect">
            <a:avLst/>
          </a:prstGeom>
          <a:noFill/>
        </p:spPr>
        <p:txBody>
          <a:bodyPr wrap="square">
            <a:spAutoFit/>
          </a:bodyPr>
          <a:lstStyle/>
          <a:p>
            <a:r>
              <a:rPr lang="en-US" sz="1800" b="1" dirty="0">
                <a:solidFill>
                  <a:schemeClr val="bg1"/>
                </a:solidFill>
              </a:rPr>
              <a:t>Styling UI ( </a:t>
            </a:r>
            <a:r>
              <a:rPr lang="en-US" sz="1800" b="1" dirty="0" err="1">
                <a:solidFill>
                  <a:schemeClr val="bg1"/>
                </a:solidFill>
              </a:rPr>
              <a:t>SaSS</a:t>
            </a:r>
            <a:r>
              <a:rPr lang="en-US" sz="1800" b="1" dirty="0">
                <a:solidFill>
                  <a:schemeClr val="bg1"/>
                </a:solidFill>
              </a:rPr>
              <a:t> and </a:t>
            </a:r>
            <a:r>
              <a:rPr lang="en-US" sz="1800" b="1" dirty="0" err="1">
                <a:solidFill>
                  <a:schemeClr val="bg1"/>
                </a:solidFill>
              </a:rPr>
              <a:t>NativeWind</a:t>
            </a:r>
            <a:r>
              <a:rPr lang="en-US" sz="1800" b="1" dirty="0">
                <a:solidFill>
                  <a:schemeClr val="bg1"/>
                </a:solidFill>
              </a:rPr>
              <a:t>): </a:t>
            </a:r>
            <a:r>
              <a:rPr lang="en-US" sz="1500" dirty="0" err="1">
                <a:solidFill>
                  <a:schemeClr val="bg1"/>
                </a:solidFill>
              </a:rPr>
              <a:t>SaSS</a:t>
            </a:r>
            <a:r>
              <a:rPr lang="en-US" sz="1500" dirty="0">
                <a:solidFill>
                  <a:schemeClr val="bg1"/>
                </a:solidFill>
              </a:rPr>
              <a:t> is a </a:t>
            </a:r>
            <a:r>
              <a:rPr lang="en-US" sz="1500" dirty="0" err="1">
                <a:solidFill>
                  <a:schemeClr val="bg1"/>
                </a:solidFill>
              </a:rPr>
              <a:t>flavour</a:t>
            </a:r>
            <a:r>
              <a:rPr lang="en-US" sz="1500" dirty="0">
                <a:solidFill>
                  <a:schemeClr val="bg1"/>
                </a:solidFill>
              </a:rPr>
              <a:t> of CSS while </a:t>
            </a:r>
            <a:r>
              <a:rPr lang="en-US" sz="1500" dirty="0" err="1">
                <a:solidFill>
                  <a:schemeClr val="bg1"/>
                </a:solidFill>
              </a:rPr>
              <a:t>NativeWind</a:t>
            </a:r>
            <a:r>
              <a:rPr lang="en-US" sz="1500" dirty="0">
                <a:solidFill>
                  <a:schemeClr val="bg1"/>
                </a:solidFill>
              </a:rPr>
              <a:t> is in simple terms, custom tailwind </a:t>
            </a:r>
            <a:r>
              <a:rPr lang="en-US" sz="1500" dirty="0" err="1">
                <a:solidFill>
                  <a:schemeClr val="bg1"/>
                </a:solidFill>
              </a:rPr>
              <a:t>css</a:t>
            </a:r>
            <a:r>
              <a:rPr lang="en-US" sz="1500" dirty="0">
                <a:solidFill>
                  <a:schemeClr val="bg1"/>
                </a:solidFill>
              </a:rPr>
              <a:t> but for RN</a:t>
            </a:r>
            <a:endParaRPr lang="en-CM" sz="1500" dirty="0"/>
          </a:p>
        </p:txBody>
      </p:sp>
      <p:pic>
        <p:nvPicPr>
          <p:cNvPr id="21" name="Graphic 20">
            <a:extLst>
              <a:ext uri="{FF2B5EF4-FFF2-40B4-BE49-F238E27FC236}">
                <a16:creationId xmlns:a16="http://schemas.microsoft.com/office/drawing/2014/main" id="{765299ED-E184-9E91-43C3-77C25F1B46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89016" y="1540937"/>
            <a:ext cx="720325" cy="720325"/>
          </a:xfrm>
          <a:prstGeom prst="rect">
            <a:avLst/>
          </a:prstGeom>
        </p:spPr>
      </p:pic>
      <p:pic>
        <p:nvPicPr>
          <p:cNvPr id="23" name="Graphic 22">
            <a:extLst>
              <a:ext uri="{FF2B5EF4-FFF2-40B4-BE49-F238E27FC236}">
                <a16:creationId xmlns:a16="http://schemas.microsoft.com/office/drawing/2014/main" id="{24456C42-3A44-48A3-A069-0768617333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03848" y="3899615"/>
            <a:ext cx="763608" cy="763608"/>
          </a:xfrm>
          <a:prstGeom prst="rect">
            <a:avLst/>
          </a:prstGeom>
        </p:spPr>
      </p:pic>
    </p:spTree>
    <p:extLst>
      <p:ext uri="{BB962C8B-B14F-4D97-AF65-F5344CB8AC3E}">
        <p14:creationId xmlns:p14="http://schemas.microsoft.com/office/powerpoint/2010/main" val="1417927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694CA1-61A5-47CD-4A59-0E907BC539E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a:t>
            </a:fld>
            <a:endParaRPr lang="en"/>
          </a:p>
        </p:txBody>
      </p:sp>
      <p:sp>
        <p:nvSpPr>
          <p:cNvPr id="10" name="TextBox 9">
            <a:extLst>
              <a:ext uri="{FF2B5EF4-FFF2-40B4-BE49-F238E27FC236}">
                <a16:creationId xmlns:a16="http://schemas.microsoft.com/office/drawing/2014/main" id="{38BC235A-3057-8F96-400B-F88DF3BF2236}"/>
              </a:ext>
            </a:extLst>
          </p:cNvPr>
          <p:cNvSpPr txBox="1"/>
          <p:nvPr/>
        </p:nvSpPr>
        <p:spPr>
          <a:xfrm>
            <a:off x="145730" y="940270"/>
            <a:ext cx="6818950" cy="830997"/>
          </a:xfrm>
          <a:prstGeom prst="rect">
            <a:avLst/>
          </a:prstGeom>
          <a:noFill/>
        </p:spPr>
        <p:txBody>
          <a:bodyPr wrap="square">
            <a:spAutoFit/>
          </a:bodyPr>
          <a:lstStyle/>
          <a:p>
            <a:r>
              <a:rPr lang="en-US" sz="1800" b="1" dirty="0">
                <a:solidFill>
                  <a:schemeClr val="bg1"/>
                </a:solidFill>
              </a:rPr>
              <a:t>Database (MySQL / MongoDB):  </a:t>
            </a:r>
            <a:r>
              <a:rPr lang="en-US" sz="1500" dirty="0">
                <a:solidFill>
                  <a:schemeClr val="bg1"/>
                </a:solidFill>
              </a:rPr>
              <a:t>The entire team has been working with MSQL right from the start of our program at FET so we are fairly good with it. </a:t>
            </a:r>
            <a:endParaRPr lang="en-CM" sz="1500" dirty="0"/>
          </a:p>
        </p:txBody>
      </p:sp>
      <p:sp>
        <p:nvSpPr>
          <p:cNvPr id="11" name="TextBox 10">
            <a:extLst>
              <a:ext uri="{FF2B5EF4-FFF2-40B4-BE49-F238E27FC236}">
                <a16:creationId xmlns:a16="http://schemas.microsoft.com/office/drawing/2014/main" id="{E835E986-96E1-7234-653F-4F6048502869}"/>
              </a:ext>
            </a:extLst>
          </p:cNvPr>
          <p:cNvSpPr txBox="1"/>
          <p:nvPr/>
        </p:nvSpPr>
        <p:spPr>
          <a:xfrm>
            <a:off x="145730" y="1910884"/>
            <a:ext cx="7359970" cy="600164"/>
          </a:xfrm>
          <a:prstGeom prst="rect">
            <a:avLst/>
          </a:prstGeom>
          <a:noFill/>
        </p:spPr>
        <p:txBody>
          <a:bodyPr wrap="square">
            <a:spAutoFit/>
          </a:bodyPr>
          <a:lstStyle/>
          <a:p>
            <a:r>
              <a:rPr lang="en-US" sz="1800" b="1" dirty="0">
                <a:solidFill>
                  <a:schemeClr val="bg1"/>
                </a:solidFill>
              </a:rPr>
              <a:t>Backend Language/Framework (Typescript/</a:t>
            </a:r>
            <a:r>
              <a:rPr lang="en-US" sz="1800" b="1" dirty="0" err="1">
                <a:solidFill>
                  <a:schemeClr val="bg1"/>
                </a:solidFill>
              </a:rPr>
              <a:t>NestJs</a:t>
            </a:r>
            <a:r>
              <a:rPr lang="en-US" sz="1600" dirty="0">
                <a:solidFill>
                  <a:schemeClr val="bg1"/>
                </a:solidFill>
              </a:rPr>
              <a:t>):  </a:t>
            </a:r>
            <a:r>
              <a:rPr lang="en-US" sz="1500" dirty="0" err="1">
                <a:solidFill>
                  <a:schemeClr val="bg1"/>
                </a:solidFill>
              </a:rPr>
              <a:t>NestJs</a:t>
            </a:r>
            <a:r>
              <a:rPr lang="en-US" sz="1500" dirty="0">
                <a:solidFill>
                  <a:schemeClr val="bg1"/>
                </a:solidFill>
              </a:rPr>
              <a:t> is a </a:t>
            </a:r>
            <a:r>
              <a:rPr lang="en-US" sz="1500" dirty="0" err="1">
                <a:solidFill>
                  <a:schemeClr val="bg1"/>
                </a:solidFill>
              </a:rPr>
              <a:t>NodeJs</a:t>
            </a:r>
            <a:r>
              <a:rPr lang="en-US" sz="1500" dirty="0">
                <a:solidFill>
                  <a:schemeClr val="bg1"/>
                </a:solidFill>
              </a:rPr>
              <a:t> framework for building performant and scalable backend applications(APIS). </a:t>
            </a:r>
            <a:endParaRPr lang="en-CM" sz="1500" dirty="0"/>
          </a:p>
        </p:txBody>
      </p:sp>
      <p:sp>
        <p:nvSpPr>
          <p:cNvPr id="12" name="TextBox 11">
            <a:extLst>
              <a:ext uri="{FF2B5EF4-FFF2-40B4-BE49-F238E27FC236}">
                <a16:creationId xmlns:a16="http://schemas.microsoft.com/office/drawing/2014/main" id="{E56B0343-08B0-5AC4-CDF6-C5985BBFF65F}"/>
              </a:ext>
            </a:extLst>
          </p:cNvPr>
          <p:cNvSpPr txBox="1"/>
          <p:nvPr/>
        </p:nvSpPr>
        <p:spPr>
          <a:xfrm>
            <a:off x="145730" y="2916443"/>
            <a:ext cx="7359970" cy="846386"/>
          </a:xfrm>
          <a:prstGeom prst="rect">
            <a:avLst/>
          </a:prstGeom>
          <a:noFill/>
        </p:spPr>
        <p:txBody>
          <a:bodyPr wrap="square">
            <a:spAutoFit/>
          </a:bodyPr>
          <a:lstStyle/>
          <a:p>
            <a:r>
              <a:rPr lang="en-US" sz="1800" b="1" dirty="0">
                <a:solidFill>
                  <a:schemeClr val="bg1"/>
                </a:solidFill>
              </a:rPr>
              <a:t>Deployment Backend (Azure Container Apps</a:t>
            </a:r>
            <a:r>
              <a:rPr lang="en-US" sz="1600" b="1" dirty="0">
                <a:solidFill>
                  <a:schemeClr val="bg1"/>
                </a:solidFill>
              </a:rPr>
              <a:t>): </a:t>
            </a:r>
            <a:r>
              <a:rPr lang="en-US" sz="1500" dirty="0">
                <a:solidFill>
                  <a:schemeClr val="bg1"/>
                </a:solidFill>
              </a:rPr>
              <a:t>We intend to host the final backend as an Azure Container application. This means we’ll have to build the app as a docker container in the end before deployment</a:t>
            </a:r>
            <a:r>
              <a:rPr lang="en-US" sz="1600" b="1" dirty="0">
                <a:solidFill>
                  <a:schemeClr val="bg1"/>
                </a:solidFill>
              </a:rPr>
              <a:t>.</a:t>
            </a:r>
            <a:endParaRPr lang="en-CM" sz="1500" dirty="0"/>
          </a:p>
        </p:txBody>
      </p:sp>
      <p:sp>
        <p:nvSpPr>
          <p:cNvPr id="13" name="TextBox 12">
            <a:extLst>
              <a:ext uri="{FF2B5EF4-FFF2-40B4-BE49-F238E27FC236}">
                <a16:creationId xmlns:a16="http://schemas.microsoft.com/office/drawing/2014/main" id="{FA0BFB27-3171-86AD-A9DB-1040A3FD3838}"/>
              </a:ext>
            </a:extLst>
          </p:cNvPr>
          <p:cNvSpPr txBox="1"/>
          <p:nvPr/>
        </p:nvSpPr>
        <p:spPr>
          <a:xfrm>
            <a:off x="145730" y="3910842"/>
            <a:ext cx="7359970" cy="600164"/>
          </a:xfrm>
          <a:prstGeom prst="rect">
            <a:avLst/>
          </a:prstGeom>
          <a:noFill/>
        </p:spPr>
        <p:txBody>
          <a:bodyPr wrap="square">
            <a:spAutoFit/>
          </a:bodyPr>
          <a:lstStyle/>
          <a:p>
            <a:r>
              <a:rPr lang="en-US" sz="1800" b="1" dirty="0">
                <a:solidFill>
                  <a:schemeClr val="bg1"/>
                </a:solidFill>
              </a:rPr>
              <a:t>Documentation</a:t>
            </a:r>
            <a:r>
              <a:rPr lang="en-US" sz="1600" b="1" dirty="0">
                <a:solidFill>
                  <a:schemeClr val="bg1"/>
                </a:solidFill>
              </a:rPr>
              <a:t>: </a:t>
            </a:r>
            <a:r>
              <a:rPr lang="en-US" sz="1500" dirty="0">
                <a:solidFill>
                  <a:schemeClr val="bg1"/>
                </a:solidFill>
              </a:rPr>
              <a:t>This application will be documented with the help of Swagger documentation with the direction of the </a:t>
            </a:r>
            <a:r>
              <a:rPr lang="en-US" sz="1500" dirty="0" err="1">
                <a:solidFill>
                  <a:schemeClr val="bg1"/>
                </a:solidFill>
              </a:rPr>
              <a:t>OpenApi</a:t>
            </a:r>
            <a:r>
              <a:rPr lang="en-US" sz="1500" dirty="0">
                <a:solidFill>
                  <a:schemeClr val="bg1"/>
                </a:solidFill>
              </a:rPr>
              <a:t> specification</a:t>
            </a:r>
            <a:endParaRPr lang="en-CM" sz="1500" dirty="0"/>
          </a:p>
        </p:txBody>
      </p:sp>
      <p:pic>
        <p:nvPicPr>
          <p:cNvPr id="15" name="Graphic 14">
            <a:extLst>
              <a:ext uri="{FF2B5EF4-FFF2-40B4-BE49-F238E27FC236}">
                <a16:creationId xmlns:a16="http://schemas.microsoft.com/office/drawing/2014/main" id="{59F355FB-5C5C-0FE3-E0A4-9110473AD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1130" y="360234"/>
            <a:ext cx="1219200" cy="1219200"/>
          </a:xfrm>
          <a:prstGeom prst="rect">
            <a:avLst/>
          </a:prstGeom>
        </p:spPr>
      </p:pic>
      <p:pic>
        <p:nvPicPr>
          <p:cNvPr id="17" name="Graphic 16">
            <a:extLst>
              <a:ext uri="{FF2B5EF4-FFF2-40B4-BE49-F238E27FC236}">
                <a16:creationId xmlns:a16="http://schemas.microsoft.com/office/drawing/2014/main" id="{B8A86D89-8294-0D14-F56B-5154B24739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26622" y="1753708"/>
            <a:ext cx="914515" cy="914515"/>
          </a:xfrm>
          <a:prstGeom prst="rect">
            <a:avLst/>
          </a:prstGeom>
        </p:spPr>
      </p:pic>
      <p:pic>
        <p:nvPicPr>
          <p:cNvPr id="19" name="Graphic 18">
            <a:extLst>
              <a:ext uri="{FF2B5EF4-FFF2-40B4-BE49-F238E27FC236}">
                <a16:creationId xmlns:a16="http://schemas.microsoft.com/office/drawing/2014/main" id="{7CECB817-9671-41AA-A975-638D9C38415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26622" y="3022883"/>
            <a:ext cx="1121130" cy="739946"/>
          </a:xfrm>
          <a:prstGeom prst="rect">
            <a:avLst/>
          </a:prstGeom>
        </p:spPr>
      </p:pic>
    </p:spTree>
    <p:extLst>
      <p:ext uri="{BB962C8B-B14F-4D97-AF65-F5344CB8AC3E}">
        <p14:creationId xmlns:p14="http://schemas.microsoft.com/office/powerpoint/2010/main" val="36013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01F382-878D-193C-4AB3-254C3E3F4A25}"/>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14</a:t>
            </a:fld>
            <a:endParaRPr lang="en"/>
          </a:p>
        </p:txBody>
      </p:sp>
      <p:sp>
        <p:nvSpPr>
          <p:cNvPr id="10" name="Title 4">
            <a:extLst>
              <a:ext uri="{FF2B5EF4-FFF2-40B4-BE49-F238E27FC236}">
                <a16:creationId xmlns:a16="http://schemas.microsoft.com/office/drawing/2014/main" id="{406FD1CE-1B7F-5A21-8260-6A040359E3C6}"/>
              </a:ext>
            </a:extLst>
          </p:cNvPr>
          <p:cNvSpPr txBox="1">
            <a:spLocks/>
          </p:cNvSpPr>
          <p:nvPr/>
        </p:nvSpPr>
        <p:spPr>
          <a:xfrm>
            <a:off x="1003560" y="274320"/>
            <a:ext cx="6692639"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800" dirty="0">
                <a:solidFill>
                  <a:schemeClr val="bg1"/>
                </a:solidFill>
                <a:latin typeface="Arial Black" panose="020B0A04020102020204" pitchFamily="34" charset="0"/>
              </a:rPr>
              <a:t>STAKEHOLDERS AND  USER REQUIREMENTS</a:t>
            </a:r>
            <a:endParaRPr lang="en-CM" sz="2800" dirty="0">
              <a:solidFill>
                <a:schemeClr val="bg1"/>
              </a:solidFill>
              <a:latin typeface="Arial Black" panose="020B0A04020102020204" pitchFamily="34" charset="0"/>
            </a:endParaRPr>
          </a:p>
        </p:txBody>
      </p:sp>
      <p:sp>
        <p:nvSpPr>
          <p:cNvPr id="11" name="Title 4">
            <a:extLst>
              <a:ext uri="{FF2B5EF4-FFF2-40B4-BE49-F238E27FC236}">
                <a16:creationId xmlns:a16="http://schemas.microsoft.com/office/drawing/2014/main" id="{CA568EEF-F2B9-F31D-1721-B0669919752B}"/>
              </a:ext>
            </a:extLst>
          </p:cNvPr>
          <p:cNvSpPr txBox="1">
            <a:spLocks/>
          </p:cNvSpPr>
          <p:nvPr/>
        </p:nvSpPr>
        <p:spPr>
          <a:xfrm>
            <a:off x="-1768980" y="1303020"/>
            <a:ext cx="6692639"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000" dirty="0">
                <a:solidFill>
                  <a:schemeClr val="bg1"/>
                </a:solidFill>
                <a:latin typeface="Arial Black" panose="020B0A04020102020204" pitchFamily="34" charset="0"/>
              </a:rPr>
              <a:t>STAKEHOLDERS</a:t>
            </a:r>
            <a:endParaRPr lang="en-US" sz="2400" dirty="0">
              <a:solidFill>
                <a:schemeClr val="bg1"/>
              </a:solidFill>
              <a:latin typeface="Arial Black" panose="020B0A04020102020204" pitchFamily="34" charset="0"/>
            </a:endParaRPr>
          </a:p>
        </p:txBody>
      </p:sp>
      <p:sp>
        <p:nvSpPr>
          <p:cNvPr id="12" name="Title 4">
            <a:extLst>
              <a:ext uri="{FF2B5EF4-FFF2-40B4-BE49-F238E27FC236}">
                <a16:creationId xmlns:a16="http://schemas.microsoft.com/office/drawing/2014/main" id="{A431AD01-E0B2-B53F-7D82-9824441754D1}"/>
              </a:ext>
            </a:extLst>
          </p:cNvPr>
          <p:cNvSpPr txBox="1">
            <a:spLocks/>
          </p:cNvSpPr>
          <p:nvPr/>
        </p:nvSpPr>
        <p:spPr>
          <a:xfrm>
            <a:off x="2000432" y="1944914"/>
            <a:ext cx="5423625" cy="21190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bg1"/>
                </a:solidFill>
                <a:latin typeface="Arial Black" panose="020B0A04020102020204" pitchFamily="34" charset="0"/>
              </a:rPr>
              <a:t>Government  Agencies</a:t>
            </a:r>
          </a:p>
          <a:p>
            <a:endParaRPr lang="en-US" sz="1600" dirty="0">
              <a:solidFill>
                <a:schemeClr val="bg1"/>
              </a:solidFill>
              <a:latin typeface="Arial Black" panose="020B0A04020102020204" pitchFamily="34" charset="0"/>
            </a:endParaRPr>
          </a:p>
          <a:p>
            <a:endParaRPr lang="en-US" sz="1600" dirty="0">
              <a:solidFill>
                <a:schemeClr val="bg1"/>
              </a:solidFill>
              <a:latin typeface="Arial Black" panose="020B0A04020102020204" pitchFamily="34" charset="0"/>
            </a:endParaRPr>
          </a:p>
          <a:p>
            <a:r>
              <a:rPr lang="en-US" sz="1600" dirty="0">
                <a:solidFill>
                  <a:schemeClr val="bg1"/>
                </a:solidFill>
                <a:latin typeface="Arial Black" panose="020B0A04020102020204" pitchFamily="34" charset="0"/>
              </a:rPr>
              <a:t>Non-Profit  Organizations</a:t>
            </a:r>
          </a:p>
          <a:p>
            <a:endParaRPr lang="en-US" sz="1600" dirty="0">
              <a:solidFill>
                <a:schemeClr val="bg1"/>
              </a:solidFill>
              <a:latin typeface="Arial Black" panose="020B0A04020102020204" pitchFamily="34" charset="0"/>
            </a:endParaRPr>
          </a:p>
          <a:p>
            <a:endParaRPr lang="en-US" sz="1600" dirty="0">
              <a:solidFill>
                <a:schemeClr val="bg1"/>
              </a:solidFill>
              <a:latin typeface="Arial Black" panose="020B0A04020102020204" pitchFamily="34" charset="0"/>
            </a:endParaRPr>
          </a:p>
          <a:p>
            <a:r>
              <a:rPr lang="en-US" sz="1600" dirty="0">
                <a:solidFill>
                  <a:schemeClr val="bg1"/>
                </a:solidFill>
                <a:latin typeface="Arial Black" panose="020B0A04020102020204" pitchFamily="34" charset="0"/>
              </a:rPr>
              <a:t>Emergency Responders (Fire Department/ Police)</a:t>
            </a:r>
          </a:p>
          <a:p>
            <a:endParaRPr lang="en-US" sz="1800" dirty="0">
              <a:solidFill>
                <a:schemeClr val="bg1"/>
              </a:solidFill>
              <a:latin typeface="Arial Black" panose="020B0A04020102020204" pitchFamily="34" charset="0"/>
            </a:endParaRPr>
          </a:p>
          <a:p>
            <a:endParaRPr lang="en-US" sz="2000" dirty="0">
              <a:solidFill>
                <a:schemeClr val="accent2">
                  <a:lumMod val="20000"/>
                  <a:lumOff val="80000"/>
                </a:schemeClr>
              </a:solidFill>
            </a:endParaRPr>
          </a:p>
        </p:txBody>
      </p:sp>
      <p:sp>
        <p:nvSpPr>
          <p:cNvPr id="4" name="TextBox 3">
            <a:extLst>
              <a:ext uri="{FF2B5EF4-FFF2-40B4-BE49-F238E27FC236}">
                <a16:creationId xmlns:a16="http://schemas.microsoft.com/office/drawing/2014/main" id="{DAABA9CA-EA24-F365-3B8C-C919702DC550}"/>
              </a:ext>
            </a:extLst>
          </p:cNvPr>
          <p:cNvSpPr txBox="1"/>
          <p:nvPr/>
        </p:nvSpPr>
        <p:spPr>
          <a:xfrm>
            <a:off x="304800" y="4064000"/>
            <a:ext cx="5892800" cy="400110"/>
          </a:xfrm>
          <a:prstGeom prst="rect">
            <a:avLst/>
          </a:prstGeom>
          <a:noFill/>
        </p:spPr>
        <p:txBody>
          <a:bodyPr wrap="square">
            <a:spAutoFit/>
          </a:bodyPr>
          <a:lstStyle/>
          <a:p>
            <a:r>
              <a:rPr lang="en-US" sz="2000" b="1" dirty="0">
                <a:solidFill>
                  <a:schemeClr val="bg1"/>
                </a:solidFill>
                <a:latin typeface="Arial Black" panose="020B0A04020102020204" pitchFamily="34" charset="0"/>
              </a:rPr>
              <a:t>Users (General Public)</a:t>
            </a:r>
          </a:p>
        </p:txBody>
      </p:sp>
    </p:spTree>
    <p:extLst>
      <p:ext uri="{BB962C8B-B14F-4D97-AF65-F5344CB8AC3E}">
        <p14:creationId xmlns:p14="http://schemas.microsoft.com/office/powerpoint/2010/main" val="255881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F68903-D9CA-D1F8-A8EC-E6D0A704101C}"/>
              </a:ext>
            </a:extLst>
          </p:cNvPr>
          <p:cNvSpPr>
            <a:spLocks noGrp="1"/>
          </p:cNvSpPr>
          <p:nvPr>
            <p:ph type="sldNum" idx="12"/>
          </p:nvPr>
        </p:nvSpPr>
        <p:spPr/>
        <p:txBody>
          <a:bodyPr>
            <a:normAutofit fontScale="92500"/>
          </a:bodyPr>
          <a:lstStyle/>
          <a:p>
            <a:pPr marL="0" lvl="0" indent="0" algn="ctr" rtl="0">
              <a:spcBef>
                <a:spcPts val="0"/>
              </a:spcBef>
              <a:spcAft>
                <a:spcPts val="0"/>
              </a:spcAft>
              <a:buNone/>
            </a:pPr>
            <a:fld id="{00000000-1234-1234-1234-123412341234}" type="slidenum">
              <a:rPr lang="en" smtClean="0"/>
              <a:t>15</a:t>
            </a:fld>
            <a:endParaRPr lang="en"/>
          </a:p>
        </p:txBody>
      </p:sp>
      <p:sp>
        <p:nvSpPr>
          <p:cNvPr id="3" name="Title 2">
            <a:extLst>
              <a:ext uri="{FF2B5EF4-FFF2-40B4-BE49-F238E27FC236}">
                <a16:creationId xmlns:a16="http://schemas.microsoft.com/office/drawing/2014/main" id="{992C7A44-63F4-5990-2D4F-87CC8A9A7C53}"/>
              </a:ext>
            </a:extLst>
          </p:cNvPr>
          <p:cNvSpPr>
            <a:spLocks noGrp="1"/>
          </p:cNvSpPr>
          <p:nvPr>
            <p:ph type="title"/>
          </p:nvPr>
        </p:nvSpPr>
        <p:spPr/>
        <p:txBody>
          <a:bodyPr/>
          <a:lstStyle/>
          <a:p>
            <a:r>
              <a:rPr lang="en-GB" sz="3200" b="1" dirty="0">
                <a:effectLst/>
                <a:latin typeface="Times New Roman" panose="02020603050405020304" pitchFamily="18" charset="0"/>
              </a:rPr>
              <a:t>Requirement Gathering</a:t>
            </a:r>
            <a:br>
              <a:rPr lang="en-CM" sz="3200" b="1" dirty="0">
                <a:effectLst/>
                <a:latin typeface="Arial" panose="020B0604020202020204" pitchFamily="34" charset="0"/>
              </a:rPr>
            </a:br>
            <a:endParaRPr lang="en-CM" sz="4400" dirty="0"/>
          </a:p>
        </p:txBody>
      </p:sp>
      <p:sp>
        <p:nvSpPr>
          <p:cNvPr id="4" name="Title 3">
            <a:extLst>
              <a:ext uri="{FF2B5EF4-FFF2-40B4-BE49-F238E27FC236}">
                <a16:creationId xmlns:a16="http://schemas.microsoft.com/office/drawing/2014/main" id="{941EE514-B184-CE35-2A5E-7D75EF736166}"/>
              </a:ext>
            </a:extLst>
          </p:cNvPr>
          <p:cNvSpPr>
            <a:spLocks noGrp="1"/>
          </p:cNvSpPr>
          <p:nvPr>
            <p:ph type="title" idx="2"/>
          </p:nvPr>
        </p:nvSpPr>
        <p:spPr>
          <a:xfrm>
            <a:off x="714000" y="1119498"/>
            <a:ext cx="2194800" cy="457500"/>
          </a:xfrm>
        </p:spPr>
        <p:txBody>
          <a:bodyPr/>
          <a:lstStyle/>
          <a:p>
            <a:r>
              <a:rPr lang="en-US" dirty="0"/>
              <a:t>Survey</a:t>
            </a:r>
            <a:endParaRPr lang="en-CM" dirty="0"/>
          </a:p>
        </p:txBody>
      </p:sp>
      <p:pic>
        <p:nvPicPr>
          <p:cNvPr id="12" name="Picture 11">
            <a:extLst>
              <a:ext uri="{FF2B5EF4-FFF2-40B4-BE49-F238E27FC236}">
                <a16:creationId xmlns:a16="http://schemas.microsoft.com/office/drawing/2014/main" id="{798C8135-F69A-1A8D-8F96-94A8899F0D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4577" y="1732223"/>
            <a:ext cx="5732145" cy="3086100"/>
          </a:xfrm>
          <a:prstGeom prst="rect">
            <a:avLst/>
          </a:prstGeom>
        </p:spPr>
      </p:pic>
    </p:spTree>
    <p:extLst>
      <p:ext uri="{BB962C8B-B14F-4D97-AF65-F5344CB8AC3E}">
        <p14:creationId xmlns:p14="http://schemas.microsoft.com/office/powerpoint/2010/main" val="3086116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4C22C4-8D9C-6904-01DF-E5A2A6EEB854}"/>
              </a:ext>
            </a:extLst>
          </p:cNvPr>
          <p:cNvSpPr>
            <a:spLocks noGrp="1"/>
          </p:cNvSpPr>
          <p:nvPr>
            <p:ph type="sldNum" idx="12"/>
          </p:nvPr>
        </p:nvSpPr>
        <p:spPr/>
        <p:txBody>
          <a:bodyPr>
            <a:normAutofit fontScale="92500"/>
          </a:bodyPr>
          <a:lstStyle/>
          <a:p>
            <a:pPr marL="0" lvl="0" indent="0" algn="ctr" rtl="0">
              <a:spcBef>
                <a:spcPts val="0"/>
              </a:spcBef>
              <a:spcAft>
                <a:spcPts val="0"/>
              </a:spcAft>
              <a:buNone/>
            </a:pPr>
            <a:fld id="{00000000-1234-1234-1234-123412341234}" type="slidenum">
              <a:rPr lang="en" smtClean="0"/>
              <a:t>16</a:t>
            </a:fld>
            <a:endParaRPr lang="en"/>
          </a:p>
        </p:txBody>
      </p:sp>
      <p:sp>
        <p:nvSpPr>
          <p:cNvPr id="4" name="Title 3">
            <a:extLst>
              <a:ext uri="{FF2B5EF4-FFF2-40B4-BE49-F238E27FC236}">
                <a16:creationId xmlns:a16="http://schemas.microsoft.com/office/drawing/2014/main" id="{2F4696A4-3A0C-1357-4186-00A0A94E8DC5}"/>
              </a:ext>
            </a:extLst>
          </p:cNvPr>
          <p:cNvSpPr>
            <a:spLocks noGrp="1"/>
          </p:cNvSpPr>
          <p:nvPr>
            <p:ph type="title" idx="2"/>
          </p:nvPr>
        </p:nvSpPr>
        <p:spPr>
          <a:xfrm>
            <a:off x="662506" y="433818"/>
            <a:ext cx="2194800" cy="457500"/>
          </a:xfrm>
        </p:spPr>
        <p:txBody>
          <a:bodyPr/>
          <a:lstStyle/>
          <a:p>
            <a:r>
              <a:rPr lang="en-US" dirty="0"/>
              <a:t>Research</a:t>
            </a:r>
            <a:endParaRPr lang="en-CM" dirty="0"/>
          </a:p>
        </p:txBody>
      </p:sp>
      <p:pic>
        <p:nvPicPr>
          <p:cNvPr id="10" name="Picture 9">
            <a:extLst>
              <a:ext uri="{FF2B5EF4-FFF2-40B4-BE49-F238E27FC236}">
                <a16:creationId xmlns:a16="http://schemas.microsoft.com/office/drawing/2014/main" id="{C9E125B0-A06E-29F8-839F-13C0D3BD7696}"/>
              </a:ext>
            </a:extLst>
          </p:cNvPr>
          <p:cNvPicPr>
            <a:picLocks noChangeAspect="1"/>
          </p:cNvPicPr>
          <p:nvPr/>
        </p:nvPicPr>
        <p:blipFill>
          <a:blip r:embed="rId2"/>
          <a:stretch>
            <a:fillRect/>
          </a:stretch>
        </p:blipFill>
        <p:spPr>
          <a:xfrm>
            <a:off x="1051561" y="1314450"/>
            <a:ext cx="7086600" cy="3074670"/>
          </a:xfrm>
          <a:prstGeom prst="rect">
            <a:avLst/>
          </a:prstGeom>
        </p:spPr>
      </p:pic>
    </p:spTree>
    <p:extLst>
      <p:ext uri="{BB962C8B-B14F-4D97-AF65-F5344CB8AC3E}">
        <p14:creationId xmlns:p14="http://schemas.microsoft.com/office/powerpoint/2010/main" val="1127678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9B98-2C27-D8B9-89D1-5AED1463DB05}"/>
              </a:ext>
            </a:extLst>
          </p:cNvPr>
          <p:cNvSpPr>
            <a:spLocks noGrp="1"/>
          </p:cNvSpPr>
          <p:nvPr>
            <p:ph type="title"/>
          </p:nvPr>
        </p:nvSpPr>
        <p:spPr>
          <a:xfrm>
            <a:off x="289560" y="551003"/>
            <a:ext cx="7713300" cy="464100"/>
          </a:xfrm>
        </p:spPr>
        <p:txBody>
          <a:bodyPr/>
          <a:lstStyle/>
          <a:p>
            <a:pPr algn="ctr"/>
            <a:r>
              <a:rPr lang="en-US" dirty="0"/>
              <a:t>Conclusion</a:t>
            </a:r>
            <a:endParaRPr lang="en-CM" dirty="0"/>
          </a:p>
        </p:txBody>
      </p:sp>
      <p:sp>
        <p:nvSpPr>
          <p:cNvPr id="4" name="Slide Number Placeholder 3">
            <a:extLst>
              <a:ext uri="{FF2B5EF4-FFF2-40B4-BE49-F238E27FC236}">
                <a16:creationId xmlns:a16="http://schemas.microsoft.com/office/drawing/2014/main" id="{3E4844A9-CA31-4A32-0EE0-FE075136B2E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17</a:t>
            </a:fld>
            <a:endParaRPr lang="en"/>
          </a:p>
        </p:txBody>
      </p:sp>
      <p:sp>
        <p:nvSpPr>
          <p:cNvPr id="5" name="TextBox 4">
            <a:extLst>
              <a:ext uri="{FF2B5EF4-FFF2-40B4-BE49-F238E27FC236}">
                <a16:creationId xmlns:a16="http://schemas.microsoft.com/office/drawing/2014/main" id="{B90EB971-00E6-DC11-1EA0-08078D456B6D}"/>
              </a:ext>
            </a:extLst>
          </p:cNvPr>
          <p:cNvSpPr txBox="1"/>
          <p:nvPr/>
        </p:nvSpPr>
        <p:spPr>
          <a:xfrm>
            <a:off x="456270" y="1957176"/>
            <a:ext cx="8564880" cy="2262671"/>
          </a:xfrm>
          <a:prstGeom prst="rect">
            <a:avLst/>
          </a:prstGeom>
          <a:noFill/>
        </p:spPr>
        <p:txBody>
          <a:bodyPr wrap="square">
            <a:spAutoFit/>
          </a:bodyPr>
          <a:lstStyle/>
          <a:p>
            <a:pPr>
              <a:lnSpc>
                <a:spcPct val="150000"/>
              </a:lnSpc>
            </a:pPr>
            <a:r>
              <a:rPr lang="en-US" sz="1600" dirty="0">
                <a:solidFill>
                  <a:schemeClr val="bg1"/>
                </a:solidFill>
              </a:rPr>
              <a:t>The proposed system leverages the power of mobile technology to create a comprehensive platform for all stages of disaster management: preparedness, response, and recovery. The mobile application will equip users with real-time alerts, incident reporting capabilities, access to emergency resources, and communication channels with authorities and other stakeholders during crises.</a:t>
            </a:r>
          </a:p>
          <a:p>
            <a:pPr>
              <a:lnSpc>
                <a:spcPct val="150000"/>
              </a:lnSpc>
            </a:pPr>
            <a:endParaRPr lang="en-US" sz="1600" dirty="0">
              <a:solidFill>
                <a:schemeClr val="bg1"/>
              </a:solidFill>
            </a:endParaRPr>
          </a:p>
        </p:txBody>
      </p:sp>
    </p:spTree>
    <p:extLst>
      <p:ext uri="{BB962C8B-B14F-4D97-AF65-F5344CB8AC3E}">
        <p14:creationId xmlns:p14="http://schemas.microsoft.com/office/powerpoint/2010/main" val="1361837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8" name="Google Shape;788;p5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18</a:t>
            </a:fld>
            <a:endParaRPr/>
          </a:p>
        </p:txBody>
      </p:sp>
      <p:sp>
        <p:nvSpPr>
          <p:cNvPr id="853" name="Google Shape;853;p54"/>
          <p:cNvSpPr/>
          <p:nvPr/>
        </p:nvSpPr>
        <p:spPr>
          <a:xfrm>
            <a:off x="6964466" y="2186570"/>
            <a:ext cx="138513" cy="654714"/>
          </a:xfrm>
          <a:custGeom>
            <a:avLst/>
            <a:gdLst/>
            <a:ahLst/>
            <a:cxnLst/>
            <a:rect l="l" t="t" r="r" b="b"/>
            <a:pathLst>
              <a:path w="2858" h="13509" extrusionOk="0">
                <a:moveTo>
                  <a:pt x="0" y="1"/>
                </a:moveTo>
                <a:lnTo>
                  <a:pt x="650" y="13508"/>
                </a:lnTo>
                <a:lnTo>
                  <a:pt x="2858" y="13508"/>
                </a:lnTo>
                <a:lnTo>
                  <a:pt x="1874" y="1"/>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54">
            <a:extLst>
              <a:ext uri="{FF2B5EF4-FFF2-40B4-BE49-F238E27FC236}">
                <a16:creationId xmlns:a16="http://schemas.microsoft.com/office/drawing/2014/main" id="{D05EE815-563A-EEE6-C36D-33DE8BC0AAC9}"/>
              </a:ext>
            </a:extLst>
          </p:cNvPr>
          <p:cNvSpPr txBox="1">
            <a:spLocks/>
          </p:cNvSpPr>
          <p:nvPr/>
        </p:nvSpPr>
        <p:spPr>
          <a:xfrm>
            <a:off x="502989" y="727270"/>
            <a:ext cx="3858000" cy="35133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4000" dirty="0"/>
              <a:t>Thank You</a:t>
            </a:r>
          </a:p>
          <a:p>
            <a:pPr algn="ctr"/>
            <a:r>
              <a:rPr lang="en-US" sz="4000" dirty="0"/>
              <a:t>For Your </a:t>
            </a:r>
          </a:p>
          <a:p>
            <a:pPr algn="ctr"/>
            <a:r>
              <a:rPr lang="en-US" sz="4000" dirty="0"/>
              <a:t>Keen Attention</a:t>
            </a:r>
          </a:p>
        </p:txBody>
      </p:sp>
      <p:grpSp>
        <p:nvGrpSpPr>
          <p:cNvPr id="11" name="Google Shape;274;p35">
            <a:extLst>
              <a:ext uri="{FF2B5EF4-FFF2-40B4-BE49-F238E27FC236}">
                <a16:creationId xmlns:a16="http://schemas.microsoft.com/office/drawing/2014/main" id="{E17BA15B-5CAD-D779-BDBC-9601A7AB68C7}"/>
              </a:ext>
            </a:extLst>
          </p:cNvPr>
          <p:cNvGrpSpPr/>
          <p:nvPr/>
        </p:nvGrpSpPr>
        <p:grpSpPr>
          <a:xfrm>
            <a:off x="4064578" y="599891"/>
            <a:ext cx="3375488" cy="4357005"/>
            <a:chOff x="6227925" y="1285968"/>
            <a:chExt cx="1722947" cy="2378352"/>
          </a:xfrm>
        </p:grpSpPr>
        <p:sp>
          <p:nvSpPr>
            <p:cNvPr id="12" name="Google Shape;275;p35">
              <a:extLst>
                <a:ext uri="{FF2B5EF4-FFF2-40B4-BE49-F238E27FC236}">
                  <a16:creationId xmlns:a16="http://schemas.microsoft.com/office/drawing/2014/main" id="{F1E477A9-D37A-C0D9-6451-2AD8BBF65AC0}"/>
                </a:ext>
              </a:extLst>
            </p:cNvPr>
            <p:cNvSpPr/>
            <p:nvPr/>
          </p:nvSpPr>
          <p:spPr>
            <a:xfrm>
              <a:off x="6227925" y="3491550"/>
              <a:ext cx="1722947" cy="172770"/>
            </a:xfrm>
            <a:custGeom>
              <a:avLst/>
              <a:gdLst/>
              <a:ahLst/>
              <a:cxnLst/>
              <a:rect l="l" t="t" r="r" b="b"/>
              <a:pathLst>
                <a:path w="97742" h="8117" extrusionOk="0">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76;p35">
              <a:extLst>
                <a:ext uri="{FF2B5EF4-FFF2-40B4-BE49-F238E27FC236}">
                  <a16:creationId xmlns:a16="http://schemas.microsoft.com/office/drawing/2014/main" id="{B601A5F8-628A-C4BE-FA80-1FFD385DE4CE}"/>
                </a:ext>
              </a:extLst>
            </p:cNvPr>
            <p:cNvSpPr/>
            <p:nvPr/>
          </p:nvSpPr>
          <p:spPr>
            <a:xfrm>
              <a:off x="6531013"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7;p35">
              <a:extLst>
                <a:ext uri="{FF2B5EF4-FFF2-40B4-BE49-F238E27FC236}">
                  <a16:creationId xmlns:a16="http://schemas.microsoft.com/office/drawing/2014/main" id="{F4943899-1438-03D3-723A-E1618DFFCE7F}"/>
                </a:ext>
              </a:extLst>
            </p:cNvPr>
            <p:cNvSpPr/>
            <p:nvPr/>
          </p:nvSpPr>
          <p:spPr>
            <a:xfrm>
              <a:off x="7600862" y="1499824"/>
              <a:ext cx="22909" cy="96050"/>
            </a:xfrm>
            <a:custGeom>
              <a:avLst/>
              <a:gdLst/>
              <a:ahLst/>
              <a:cxnLst/>
              <a:rect l="l" t="t" r="r" b="b"/>
              <a:pathLst>
                <a:path w="1411" h="5916" extrusionOk="0">
                  <a:moveTo>
                    <a:pt x="722" y="0"/>
                  </a:moveTo>
                  <a:cubicBezTo>
                    <a:pt x="310" y="0"/>
                    <a:pt x="0" y="310"/>
                    <a:pt x="0" y="723"/>
                  </a:cubicBezTo>
                  <a:lnTo>
                    <a:pt x="0" y="5228"/>
                  </a:lnTo>
                  <a:cubicBezTo>
                    <a:pt x="0" y="5606"/>
                    <a:pt x="310" y="5916"/>
                    <a:pt x="722" y="5916"/>
                  </a:cubicBezTo>
                  <a:lnTo>
                    <a:pt x="1273" y="5916"/>
                  </a:lnTo>
                  <a:lnTo>
                    <a:pt x="1273" y="5641"/>
                  </a:lnTo>
                  <a:cubicBezTo>
                    <a:pt x="1376" y="5538"/>
                    <a:pt x="1410" y="5366"/>
                    <a:pt x="1410" y="5228"/>
                  </a:cubicBezTo>
                  <a:lnTo>
                    <a:pt x="1410" y="723"/>
                  </a:lnTo>
                  <a:cubicBezTo>
                    <a:pt x="1410" y="551"/>
                    <a:pt x="1376" y="413"/>
                    <a:pt x="1273" y="276"/>
                  </a:cubicBezTo>
                  <a:lnTo>
                    <a:pt x="12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8;p35">
              <a:extLst>
                <a:ext uri="{FF2B5EF4-FFF2-40B4-BE49-F238E27FC236}">
                  <a16:creationId xmlns:a16="http://schemas.microsoft.com/office/drawing/2014/main" id="{E4A69085-3D9A-F873-E795-7BD2DD73E33D}"/>
                </a:ext>
              </a:extLst>
            </p:cNvPr>
            <p:cNvSpPr/>
            <p:nvPr/>
          </p:nvSpPr>
          <p:spPr>
            <a:xfrm>
              <a:off x="7609792" y="1499824"/>
              <a:ext cx="23461" cy="96050"/>
            </a:xfrm>
            <a:custGeom>
              <a:avLst/>
              <a:gdLst/>
              <a:ahLst/>
              <a:cxnLst/>
              <a:rect l="l" t="t" r="r" b="b"/>
              <a:pathLst>
                <a:path w="1445" h="5916" extrusionOk="0">
                  <a:moveTo>
                    <a:pt x="723" y="0"/>
                  </a:moveTo>
                  <a:cubicBezTo>
                    <a:pt x="344" y="0"/>
                    <a:pt x="0" y="310"/>
                    <a:pt x="0" y="723"/>
                  </a:cubicBezTo>
                  <a:lnTo>
                    <a:pt x="0" y="5228"/>
                  </a:lnTo>
                  <a:cubicBezTo>
                    <a:pt x="0" y="5606"/>
                    <a:pt x="344" y="5916"/>
                    <a:pt x="723" y="5916"/>
                  </a:cubicBezTo>
                  <a:cubicBezTo>
                    <a:pt x="1101" y="5916"/>
                    <a:pt x="1445" y="5606"/>
                    <a:pt x="1410" y="5228"/>
                  </a:cubicBezTo>
                  <a:lnTo>
                    <a:pt x="1410" y="723"/>
                  </a:lnTo>
                  <a:cubicBezTo>
                    <a:pt x="1410" y="310"/>
                    <a:pt x="1101" y="0"/>
                    <a:pt x="7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9;p35">
              <a:extLst>
                <a:ext uri="{FF2B5EF4-FFF2-40B4-BE49-F238E27FC236}">
                  <a16:creationId xmlns:a16="http://schemas.microsoft.com/office/drawing/2014/main" id="{6FE94EAD-24D6-7147-2D5C-05D1F02F9F7B}"/>
                </a:ext>
              </a:extLst>
            </p:cNvPr>
            <p:cNvSpPr/>
            <p:nvPr/>
          </p:nvSpPr>
          <p:spPr>
            <a:xfrm>
              <a:off x="7600862" y="1851035"/>
              <a:ext cx="22909" cy="96619"/>
            </a:xfrm>
            <a:custGeom>
              <a:avLst/>
              <a:gdLst/>
              <a:ahLst/>
              <a:cxnLst/>
              <a:rect l="l" t="t" r="r" b="b"/>
              <a:pathLst>
                <a:path w="1411" h="5951" extrusionOk="0">
                  <a:moveTo>
                    <a:pt x="722" y="1"/>
                  </a:moveTo>
                  <a:cubicBezTo>
                    <a:pt x="310" y="1"/>
                    <a:pt x="0" y="345"/>
                    <a:pt x="0" y="723"/>
                  </a:cubicBezTo>
                  <a:lnTo>
                    <a:pt x="0" y="5229"/>
                  </a:lnTo>
                  <a:cubicBezTo>
                    <a:pt x="0" y="5607"/>
                    <a:pt x="310" y="5951"/>
                    <a:pt x="722" y="5951"/>
                  </a:cubicBezTo>
                  <a:lnTo>
                    <a:pt x="1273" y="5951"/>
                  </a:lnTo>
                  <a:lnTo>
                    <a:pt x="1273" y="5676"/>
                  </a:lnTo>
                  <a:cubicBezTo>
                    <a:pt x="1376" y="5538"/>
                    <a:pt x="1410" y="5400"/>
                    <a:pt x="1410" y="5229"/>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0;p35">
              <a:extLst>
                <a:ext uri="{FF2B5EF4-FFF2-40B4-BE49-F238E27FC236}">
                  <a16:creationId xmlns:a16="http://schemas.microsoft.com/office/drawing/2014/main" id="{EABEE2C2-B62B-1D3A-7DE2-F6305DCDA458}"/>
                </a:ext>
              </a:extLst>
            </p:cNvPr>
            <p:cNvSpPr/>
            <p:nvPr/>
          </p:nvSpPr>
          <p:spPr>
            <a:xfrm>
              <a:off x="7609792" y="1851035"/>
              <a:ext cx="23461" cy="96619"/>
            </a:xfrm>
            <a:custGeom>
              <a:avLst/>
              <a:gdLst/>
              <a:ahLst/>
              <a:cxnLst/>
              <a:rect l="l" t="t" r="r" b="b"/>
              <a:pathLst>
                <a:path w="1445" h="5951" extrusionOk="0">
                  <a:moveTo>
                    <a:pt x="723" y="1"/>
                  </a:moveTo>
                  <a:cubicBezTo>
                    <a:pt x="344" y="1"/>
                    <a:pt x="0" y="345"/>
                    <a:pt x="0" y="723"/>
                  </a:cubicBezTo>
                  <a:lnTo>
                    <a:pt x="0" y="5229"/>
                  </a:lnTo>
                  <a:cubicBezTo>
                    <a:pt x="0" y="5607"/>
                    <a:pt x="344" y="5951"/>
                    <a:pt x="723" y="5951"/>
                  </a:cubicBezTo>
                  <a:cubicBezTo>
                    <a:pt x="1101" y="5951"/>
                    <a:pt x="1445" y="5607"/>
                    <a:pt x="1410" y="5229"/>
                  </a:cubicBezTo>
                  <a:lnTo>
                    <a:pt x="1410" y="723"/>
                  </a:lnTo>
                  <a:cubicBezTo>
                    <a:pt x="1410" y="345"/>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1;p35">
              <a:extLst>
                <a:ext uri="{FF2B5EF4-FFF2-40B4-BE49-F238E27FC236}">
                  <a16:creationId xmlns:a16="http://schemas.microsoft.com/office/drawing/2014/main" id="{6A384BAD-7EEB-7612-54A6-F7E13747F1EC}"/>
                </a:ext>
              </a:extLst>
            </p:cNvPr>
            <p:cNvSpPr/>
            <p:nvPr/>
          </p:nvSpPr>
          <p:spPr>
            <a:xfrm>
              <a:off x="7600862" y="1637178"/>
              <a:ext cx="22909" cy="96066"/>
            </a:xfrm>
            <a:custGeom>
              <a:avLst/>
              <a:gdLst/>
              <a:ahLst/>
              <a:cxnLst/>
              <a:rect l="l" t="t" r="r" b="b"/>
              <a:pathLst>
                <a:path w="1411" h="5917" extrusionOk="0">
                  <a:moveTo>
                    <a:pt x="722" y="1"/>
                  </a:moveTo>
                  <a:cubicBezTo>
                    <a:pt x="310" y="1"/>
                    <a:pt x="0" y="310"/>
                    <a:pt x="0" y="723"/>
                  </a:cubicBezTo>
                  <a:lnTo>
                    <a:pt x="0" y="5228"/>
                  </a:lnTo>
                  <a:cubicBezTo>
                    <a:pt x="0" y="5607"/>
                    <a:pt x="310" y="5916"/>
                    <a:pt x="722" y="5916"/>
                  </a:cubicBezTo>
                  <a:lnTo>
                    <a:pt x="1273" y="5916"/>
                  </a:lnTo>
                  <a:lnTo>
                    <a:pt x="1273" y="5641"/>
                  </a:lnTo>
                  <a:cubicBezTo>
                    <a:pt x="1376" y="5538"/>
                    <a:pt x="1410" y="5366"/>
                    <a:pt x="1410" y="5228"/>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2;p35">
              <a:extLst>
                <a:ext uri="{FF2B5EF4-FFF2-40B4-BE49-F238E27FC236}">
                  <a16:creationId xmlns:a16="http://schemas.microsoft.com/office/drawing/2014/main" id="{CA1BEF3C-47B1-5CC3-6705-8A063812DDC5}"/>
                </a:ext>
              </a:extLst>
            </p:cNvPr>
            <p:cNvSpPr/>
            <p:nvPr/>
          </p:nvSpPr>
          <p:spPr>
            <a:xfrm>
              <a:off x="7609792" y="1637178"/>
              <a:ext cx="23461" cy="96066"/>
            </a:xfrm>
            <a:custGeom>
              <a:avLst/>
              <a:gdLst/>
              <a:ahLst/>
              <a:cxnLst/>
              <a:rect l="l" t="t" r="r" b="b"/>
              <a:pathLst>
                <a:path w="1445" h="5917" extrusionOk="0">
                  <a:moveTo>
                    <a:pt x="723" y="1"/>
                  </a:moveTo>
                  <a:cubicBezTo>
                    <a:pt x="344" y="1"/>
                    <a:pt x="0" y="310"/>
                    <a:pt x="0" y="723"/>
                  </a:cubicBezTo>
                  <a:lnTo>
                    <a:pt x="0" y="5228"/>
                  </a:lnTo>
                  <a:cubicBezTo>
                    <a:pt x="0" y="5607"/>
                    <a:pt x="344" y="5916"/>
                    <a:pt x="723" y="5916"/>
                  </a:cubicBezTo>
                  <a:cubicBezTo>
                    <a:pt x="1101" y="5916"/>
                    <a:pt x="1445" y="5607"/>
                    <a:pt x="1410" y="5228"/>
                  </a:cubicBezTo>
                  <a:lnTo>
                    <a:pt x="1410" y="723"/>
                  </a:lnTo>
                  <a:cubicBezTo>
                    <a:pt x="1410" y="310"/>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3;p35">
              <a:extLst>
                <a:ext uri="{FF2B5EF4-FFF2-40B4-BE49-F238E27FC236}">
                  <a16:creationId xmlns:a16="http://schemas.microsoft.com/office/drawing/2014/main" id="{EF52765B-F1B1-7E8E-63ED-8035FD9FBBE2}"/>
                </a:ext>
              </a:extLst>
            </p:cNvPr>
            <p:cNvSpPr/>
            <p:nvPr/>
          </p:nvSpPr>
          <p:spPr>
            <a:xfrm>
              <a:off x="6466800"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4;p35">
              <a:extLst>
                <a:ext uri="{FF2B5EF4-FFF2-40B4-BE49-F238E27FC236}">
                  <a16:creationId xmlns:a16="http://schemas.microsoft.com/office/drawing/2014/main" id="{5CC84472-8F61-E8B2-954A-DEB4EB4B18C1}"/>
                </a:ext>
              </a:extLst>
            </p:cNvPr>
            <p:cNvSpPr/>
            <p:nvPr/>
          </p:nvSpPr>
          <p:spPr>
            <a:xfrm>
              <a:off x="6534775" y="1355500"/>
              <a:ext cx="980728" cy="2125186"/>
            </a:xfrm>
            <a:custGeom>
              <a:avLst/>
              <a:gdLst/>
              <a:ahLst/>
              <a:cxnLst/>
              <a:rect l="l" t="t" r="r" b="b"/>
              <a:pathLst>
                <a:path w="65208" h="135470" extrusionOk="0">
                  <a:moveTo>
                    <a:pt x="3474" y="0"/>
                  </a:moveTo>
                  <a:cubicBezTo>
                    <a:pt x="1548" y="0"/>
                    <a:pt x="1" y="1548"/>
                    <a:pt x="1" y="3474"/>
                  </a:cubicBezTo>
                  <a:lnTo>
                    <a:pt x="1" y="131996"/>
                  </a:lnTo>
                  <a:cubicBezTo>
                    <a:pt x="1" y="133922"/>
                    <a:pt x="1548" y="135470"/>
                    <a:pt x="3474" y="135470"/>
                  </a:cubicBezTo>
                  <a:lnTo>
                    <a:pt x="61734" y="135470"/>
                  </a:lnTo>
                  <a:cubicBezTo>
                    <a:pt x="63660" y="135470"/>
                    <a:pt x="65208" y="133922"/>
                    <a:pt x="65208" y="131996"/>
                  </a:cubicBezTo>
                  <a:lnTo>
                    <a:pt x="65208" y="3474"/>
                  </a:lnTo>
                  <a:cubicBezTo>
                    <a:pt x="65208" y="1548"/>
                    <a:pt x="63660" y="0"/>
                    <a:pt x="6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5;p35">
              <a:extLst>
                <a:ext uri="{FF2B5EF4-FFF2-40B4-BE49-F238E27FC236}">
                  <a16:creationId xmlns:a16="http://schemas.microsoft.com/office/drawing/2014/main" id="{46598D3B-E103-595E-CE13-198588086EE8}"/>
                </a:ext>
              </a:extLst>
            </p:cNvPr>
            <p:cNvSpPr/>
            <p:nvPr/>
          </p:nvSpPr>
          <p:spPr>
            <a:xfrm>
              <a:off x="6622425" y="2274725"/>
              <a:ext cx="805500" cy="1158900"/>
            </a:xfrm>
            <a:prstGeom prst="roundRect">
              <a:avLst>
                <a:gd name="adj" fmla="val 16667"/>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86;p35">
              <a:extLst>
                <a:ext uri="{FF2B5EF4-FFF2-40B4-BE49-F238E27FC236}">
                  <a16:creationId xmlns:a16="http://schemas.microsoft.com/office/drawing/2014/main" id="{2F5C0AEF-46E0-CA97-42E6-2D8F5FA31712}"/>
                </a:ext>
              </a:extLst>
            </p:cNvPr>
            <p:cNvSpPr/>
            <p:nvPr/>
          </p:nvSpPr>
          <p:spPr>
            <a:xfrm>
              <a:off x="6622422" y="1868199"/>
              <a:ext cx="260215" cy="245800"/>
            </a:xfrm>
            <a:custGeom>
              <a:avLst/>
              <a:gdLst/>
              <a:ahLst/>
              <a:cxnLst/>
              <a:rect l="l" t="t" r="r" b="b"/>
              <a:pathLst>
                <a:path w="16028" h="14886" extrusionOk="0">
                  <a:moveTo>
                    <a:pt x="7948" y="0"/>
                  </a:moveTo>
                  <a:cubicBezTo>
                    <a:pt x="4377" y="0"/>
                    <a:pt x="1241" y="2618"/>
                    <a:pt x="654" y="6261"/>
                  </a:cubicBezTo>
                  <a:cubicBezTo>
                    <a:pt x="1" y="10319"/>
                    <a:pt x="2752" y="14137"/>
                    <a:pt x="6810" y="14790"/>
                  </a:cubicBezTo>
                  <a:cubicBezTo>
                    <a:pt x="7212" y="14855"/>
                    <a:pt x="7611" y="14886"/>
                    <a:pt x="8005" y="14886"/>
                  </a:cubicBezTo>
                  <a:cubicBezTo>
                    <a:pt x="11594" y="14886"/>
                    <a:pt x="14754" y="12290"/>
                    <a:pt x="15374" y="8634"/>
                  </a:cubicBezTo>
                  <a:cubicBezTo>
                    <a:pt x="16027" y="4576"/>
                    <a:pt x="13242" y="758"/>
                    <a:pt x="9183" y="105"/>
                  </a:cubicBezTo>
                  <a:cubicBezTo>
                    <a:pt x="8768" y="34"/>
                    <a:pt x="8355" y="0"/>
                    <a:pt x="7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87;p35">
              <a:extLst>
                <a:ext uri="{FF2B5EF4-FFF2-40B4-BE49-F238E27FC236}">
                  <a16:creationId xmlns:a16="http://schemas.microsoft.com/office/drawing/2014/main" id="{DA1A488E-E402-D896-309F-B492685F5674}"/>
                </a:ext>
              </a:extLst>
            </p:cNvPr>
            <p:cNvSpPr/>
            <p:nvPr/>
          </p:nvSpPr>
          <p:spPr>
            <a:xfrm>
              <a:off x="6738725" y="1314324"/>
              <a:ext cx="572884" cy="110578"/>
            </a:xfrm>
            <a:custGeom>
              <a:avLst/>
              <a:gdLst/>
              <a:ahLst/>
              <a:cxnLst/>
              <a:rect l="l" t="t" r="r" b="b"/>
              <a:pathLst>
                <a:path w="35287" h="5331" extrusionOk="0">
                  <a:moveTo>
                    <a:pt x="0" y="0"/>
                  </a:moveTo>
                  <a:lnTo>
                    <a:pt x="2064" y="3955"/>
                  </a:lnTo>
                  <a:cubicBezTo>
                    <a:pt x="2511" y="4781"/>
                    <a:pt x="3405" y="5331"/>
                    <a:pt x="4368" y="5331"/>
                  </a:cubicBezTo>
                  <a:lnTo>
                    <a:pt x="30918" y="5331"/>
                  </a:lnTo>
                  <a:cubicBezTo>
                    <a:pt x="31881" y="5331"/>
                    <a:pt x="32775" y="4781"/>
                    <a:pt x="33223" y="3955"/>
                  </a:cubicBezTo>
                  <a:lnTo>
                    <a:pt x="35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8;p35">
              <a:extLst>
                <a:ext uri="{FF2B5EF4-FFF2-40B4-BE49-F238E27FC236}">
                  <a16:creationId xmlns:a16="http://schemas.microsoft.com/office/drawing/2014/main" id="{DDDF47F9-2885-B196-4106-42635EB6F0FA}"/>
                </a:ext>
              </a:extLst>
            </p:cNvPr>
            <p:cNvSpPr/>
            <p:nvPr/>
          </p:nvSpPr>
          <p:spPr>
            <a:xfrm>
              <a:off x="6863795" y="1360468"/>
              <a:ext cx="322752" cy="16"/>
            </a:xfrm>
            <a:custGeom>
              <a:avLst/>
              <a:gdLst/>
              <a:ahLst/>
              <a:cxnLst/>
              <a:rect l="l" t="t" r="r" b="b"/>
              <a:pathLst>
                <a:path w="19880" h="1" fill="none" extrusionOk="0">
                  <a:moveTo>
                    <a:pt x="1" y="1"/>
                  </a:moveTo>
                  <a:lnTo>
                    <a:pt x="19879" y="1"/>
                  </a:lnTo>
                </a:path>
              </a:pathLst>
            </a:custGeom>
            <a:noFill/>
            <a:ln w="21500" cap="rnd" cmpd="sng">
              <a:solidFill>
                <a:schemeClr val="lt2"/>
              </a:solidFill>
              <a:prstDash val="solid"/>
              <a:miter lim="34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91;p35">
              <a:extLst>
                <a:ext uri="{FF2B5EF4-FFF2-40B4-BE49-F238E27FC236}">
                  <a16:creationId xmlns:a16="http://schemas.microsoft.com/office/drawing/2014/main" id="{F941215D-FA96-88DA-2FF0-CEFB71901FDE}"/>
                </a:ext>
              </a:extLst>
            </p:cNvPr>
            <p:cNvCxnSpPr/>
            <p:nvPr/>
          </p:nvCxnSpPr>
          <p:spPr>
            <a:xfrm>
              <a:off x="6980925" y="1989036"/>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29" name="Google Shape;292;p35">
              <a:extLst>
                <a:ext uri="{FF2B5EF4-FFF2-40B4-BE49-F238E27FC236}">
                  <a16:creationId xmlns:a16="http://schemas.microsoft.com/office/drawing/2014/main" id="{0C1F7DC5-3CE8-BDED-D4D6-34E55D203D9F}"/>
                </a:ext>
              </a:extLst>
            </p:cNvPr>
            <p:cNvCxnSpPr/>
            <p:nvPr/>
          </p:nvCxnSpPr>
          <p:spPr>
            <a:xfrm>
              <a:off x="6980925" y="1868200"/>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30" name="Google Shape;293;p35">
              <a:extLst>
                <a:ext uri="{FF2B5EF4-FFF2-40B4-BE49-F238E27FC236}">
                  <a16:creationId xmlns:a16="http://schemas.microsoft.com/office/drawing/2014/main" id="{29F8F13B-09FD-1984-8C76-75D349EF5E06}"/>
                </a:ext>
              </a:extLst>
            </p:cNvPr>
            <p:cNvCxnSpPr/>
            <p:nvPr/>
          </p:nvCxnSpPr>
          <p:spPr>
            <a:xfrm>
              <a:off x="6980925" y="2114000"/>
              <a:ext cx="447000" cy="0"/>
            </a:xfrm>
            <a:prstGeom prst="straightConnector1">
              <a:avLst/>
            </a:prstGeom>
            <a:noFill/>
            <a:ln w="19050" cap="flat" cmpd="sng">
              <a:solidFill>
                <a:schemeClr val="accent1"/>
              </a:solidFill>
              <a:prstDash val="solid"/>
              <a:round/>
              <a:headEnd type="none" w="med" len="med"/>
              <a:tailEnd type="none" w="med" len="med"/>
            </a:ln>
          </p:spPr>
        </p:cxnSp>
      </p:grpSp>
      <p:sp>
        <p:nvSpPr>
          <p:cNvPr id="33" name="Title 4">
            <a:extLst>
              <a:ext uri="{FF2B5EF4-FFF2-40B4-BE49-F238E27FC236}">
                <a16:creationId xmlns:a16="http://schemas.microsoft.com/office/drawing/2014/main" id="{E4309A28-BD92-5C6A-B703-679FA5B83309}"/>
              </a:ext>
            </a:extLst>
          </p:cNvPr>
          <p:cNvSpPr txBox="1">
            <a:spLocks/>
          </p:cNvSpPr>
          <p:nvPr/>
        </p:nvSpPr>
        <p:spPr>
          <a:xfrm>
            <a:off x="4556242" y="997387"/>
            <a:ext cx="2141678" cy="4980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000" dirty="0">
                <a:solidFill>
                  <a:schemeClr val="accent6">
                    <a:lumMod val="75000"/>
                  </a:schemeClr>
                </a:solidFill>
              </a:rPr>
              <a:t>Disaster </a:t>
            </a:r>
          </a:p>
          <a:p>
            <a:r>
              <a:rPr lang="en-US" sz="2000" dirty="0">
                <a:solidFill>
                  <a:schemeClr val="accent6">
                    <a:lumMod val="75000"/>
                  </a:schemeClr>
                </a:solidFill>
              </a:rPr>
              <a:t>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CBAC07-B462-1588-3282-12C174DE4A5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2</a:t>
            </a:fld>
            <a:endParaRPr lang="en"/>
          </a:p>
        </p:txBody>
      </p:sp>
      <p:sp>
        <p:nvSpPr>
          <p:cNvPr id="5" name="Title 4">
            <a:extLst>
              <a:ext uri="{FF2B5EF4-FFF2-40B4-BE49-F238E27FC236}">
                <a16:creationId xmlns:a16="http://schemas.microsoft.com/office/drawing/2014/main" id="{C157FAB3-AEF3-38F1-440F-1F0162A366BD}"/>
              </a:ext>
            </a:extLst>
          </p:cNvPr>
          <p:cNvSpPr>
            <a:spLocks noGrp="1"/>
          </p:cNvSpPr>
          <p:nvPr>
            <p:ph type="title" idx="2"/>
          </p:nvPr>
        </p:nvSpPr>
        <p:spPr>
          <a:xfrm>
            <a:off x="2289565" y="0"/>
            <a:ext cx="3693185" cy="770700"/>
          </a:xfrm>
        </p:spPr>
        <p:txBody>
          <a:bodyPr/>
          <a:lstStyle/>
          <a:p>
            <a:r>
              <a:rPr lang="en-US" sz="2400" dirty="0">
                <a:solidFill>
                  <a:schemeClr val="bg1"/>
                </a:solidFill>
                <a:latin typeface="Arial Black" panose="020B0A04020102020204" pitchFamily="34" charset="0"/>
              </a:rPr>
              <a:t>Presented By:</a:t>
            </a:r>
            <a:endParaRPr lang="en-CM" sz="2400" dirty="0">
              <a:solidFill>
                <a:schemeClr val="bg1"/>
              </a:solidFill>
              <a:latin typeface="Arial Black" panose="020B0A04020102020204" pitchFamily="34" charset="0"/>
            </a:endParaRPr>
          </a:p>
        </p:txBody>
      </p:sp>
      <p:sp>
        <p:nvSpPr>
          <p:cNvPr id="6" name="Title 4">
            <a:extLst>
              <a:ext uri="{FF2B5EF4-FFF2-40B4-BE49-F238E27FC236}">
                <a16:creationId xmlns:a16="http://schemas.microsoft.com/office/drawing/2014/main" id="{210C1EEA-020B-C0F4-758F-7577AAE687D8}"/>
              </a:ext>
            </a:extLst>
          </p:cNvPr>
          <p:cNvSpPr txBox="1">
            <a:spLocks/>
          </p:cNvSpPr>
          <p:nvPr/>
        </p:nvSpPr>
        <p:spPr>
          <a:xfrm>
            <a:off x="2373385" y="650967"/>
            <a:ext cx="3693185"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800" dirty="0">
                <a:solidFill>
                  <a:schemeClr val="bg1"/>
                </a:solidFill>
                <a:latin typeface="Arial Black" panose="020B0A04020102020204" pitchFamily="34" charset="0"/>
              </a:rPr>
              <a:t>Group 2</a:t>
            </a:r>
            <a:endParaRPr lang="en-CM" sz="2800" dirty="0">
              <a:solidFill>
                <a:schemeClr val="bg1"/>
              </a:solidFill>
              <a:latin typeface="Arial Black" panose="020B0A04020102020204" pitchFamily="34" charset="0"/>
            </a:endParaRPr>
          </a:p>
        </p:txBody>
      </p:sp>
      <p:graphicFrame>
        <p:nvGraphicFramePr>
          <p:cNvPr id="7" name="Table 6">
            <a:extLst>
              <a:ext uri="{FF2B5EF4-FFF2-40B4-BE49-F238E27FC236}">
                <a16:creationId xmlns:a16="http://schemas.microsoft.com/office/drawing/2014/main" id="{7C48ABD0-0367-8E86-3022-5E95048A50C7}"/>
              </a:ext>
            </a:extLst>
          </p:cNvPr>
          <p:cNvGraphicFramePr>
            <a:graphicFrameLocks noGrp="1"/>
          </p:cNvGraphicFramePr>
          <p:nvPr>
            <p:extLst>
              <p:ext uri="{D42A27DB-BD31-4B8C-83A1-F6EECF244321}">
                <p14:modId xmlns:p14="http://schemas.microsoft.com/office/powerpoint/2010/main" val="326848873"/>
              </p:ext>
            </p:extLst>
          </p:nvPr>
        </p:nvGraphicFramePr>
        <p:xfrm>
          <a:off x="1409700" y="1421667"/>
          <a:ext cx="6080760" cy="2461650"/>
        </p:xfrm>
        <a:graphic>
          <a:graphicData uri="http://schemas.openxmlformats.org/drawingml/2006/table">
            <a:tbl>
              <a:tblPr firstRow="1" bandRow="1">
                <a:tableStyleId>{7F1E02B1-328C-41DA-8B67-9ED9FD80D289}</a:tableStyleId>
              </a:tblPr>
              <a:tblGrid>
                <a:gridCol w="3040380">
                  <a:extLst>
                    <a:ext uri="{9D8B030D-6E8A-4147-A177-3AD203B41FA5}">
                      <a16:colId xmlns:a16="http://schemas.microsoft.com/office/drawing/2014/main" val="273152121"/>
                    </a:ext>
                  </a:extLst>
                </a:gridCol>
                <a:gridCol w="3040380">
                  <a:extLst>
                    <a:ext uri="{9D8B030D-6E8A-4147-A177-3AD203B41FA5}">
                      <a16:colId xmlns:a16="http://schemas.microsoft.com/office/drawing/2014/main" val="2382010474"/>
                    </a:ext>
                  </a:extLst>
                </a:gridCol>
              </a:tblGrid>
              <a:tr h="410275">
                <a:tc>
                  <a:txBody>
                    <a:bodyPr/>
                    <a:lstStyle/>
                    <a:p>
                      <a:pPr algn="ctr"/>
                      <a:r>
                        <a:rPr lang="en-US" b="1" dirty="0">
                          <a:solidFill>
                            <a:schemeClr val="bg1"/>
                          </a:solidFill>
                        </a:rPr>
                        <a:t>NAMES</a:t>
                      </a:r>
                      <a:endParaRPr lang="en-CM" b="1" dirty="0">
                        <a:solidFill>
                          <a:schemeClr val="bg1"/>
                        </a:solidFill>
                      </a:endParaRPr>
                    </a:p>
                  </a:txBody>
                  <a:tcPr/>
                </a:tc>
                <a:tc>
                  <a:txBody>
                    <a:bodyPr/>
                    <a:lstStyle/>
                    <a:p>
                      <a:pPr algn="ctr"/>
                      <a:r>
                        <a:rPr lang="en-US" b="1" dirty="0">
                          <a:solidFill>
                            <a:schemeClr val="bg1"/>
                          </a:solidFill>
                        </a:rPr>
                        <a:t>MATRICULE</a:t>
                      </a:r>
                      <a:endParaRPr lang="en-CM" b="1" dirty="0">
                        <a:solidFill>
                          <a:schemeClr val="bg1"/>
                        </a:solidFill>
                      </a:endParaRPr>
                    </a:p>
                  </a:txBody>
                  <a:tcPr/>
                </a:tc>
                <a:extLst>
                  <a:ext uri="{0D108BD9-81ED-4DB2-BD59-A6C34878D82A}">
                    <a16:rowId xmlns:a16="http://schemas.microsoft.com/office/drawing/2014/main" val="115840911"/>
                  </a:ext>
                </a:extLst>
              </a:tr>
              <a:tr h="410275">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QUINUEL TABOT NDIP-AGBOR</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FE21A300</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3597462639"/>
                  </a:ext>
                </a:extLst>
              </a:tr>
              <a:tr h="410275">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SIRRI THERESIA ANYE</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FE21A306</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550627301"/>
                  </a:ext>
                </a:extLst>
              </a:tr>
              <a:tr h="410275">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NGONCHI RAMATOU YOLAND</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FE21A260</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941680449"/>
                  </a:ext>
                </a:extLst>
              </a:tr>
              <a:tr h="410275">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CHE BLAISE NJI</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FE21A157</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560403623"/>
                  </a:ext>
                </a:extLst>
              </a:tr>
              <a:tr h="410275">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LIMA CHARLES</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tc>
                  <a:txBody>
                    <a:bodyPr/>
                    <a:lstStyle/>
                    <a:p>
                      <a:r>
                        <a:rPr lang="en-GB" sz="1400" b="0" i="0" u="none" strike="noStrike" cap="none" dirty="0">
                          <a:solidFill>
                            <a:schemeClr val="bg1"/>
                          </a:solidFill>
                          <a:effectLst/>
                          <a:latin typeface="Arial Rounded MT Bold" panose="020F0704030504030204" pitchFamily="34" charset="0"/>
                          <a:ea typeface="Roboto" panose="02000000000000000000" pitchFamily="2" charset="0"/>
                          <a:cs typeface="Roboto" panose="02000000000000000000" pitchFamily="2" charset="0"/>
                          <a:sym typeface="Arial"/>
                        </a:rPr>
                        <a:t>FE21A225</a:t>
                      </a:r>
                      <a:endParaRPr lang="en-CM" b="0" dirty="0">
                        <a:solidFill>
                          <a:schemeClr val="bg1"/>
                        </a:solidFill>
                        <a:latin typeface="Arial Rounded MT Bold" panose="020F0704030504030204" pitchFamily="34"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1693686811"/>
                  </a:ext>
                </a:extLst>
              </a:tr>
            </a:tbl>
          </a:graphicData>
        </a:graphic>
      </p:graphicFrame>
      <p:sp>
        <p:nvSpPr>
          <p:cNvPr id="8" name="Title 4">
            <a:extLst>
              <a:ext uri="{FF2B5EF4-FFF2-40B4-BE49-F238E27FC236}">
                <a16:creationId xmlns:a16="http://schemas.microsoft.com/office/drawing/2014/main" id="{383803CA-E483-C2D2-D9D6-343A0AB7C636}"/>
              </a:ext>
            </a:extLst>
          </p:cNvPr>
          <p:cNvSpPr txBox="1">
            <a:spLocks/>
          </p:cNvSpPr>
          <p:nvPr/>
        </p:nvSpPr>
        <p:spPr>
          <a:xfrm>
            <a:off x="2373385" y="4202723"/>
            <a:ext cx="3693185"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000" b="0" dirty="0">
                <a:solidFill>
                  <a:schemeClr val="bg1"/>
                </a:solidFill>
              </a:rPr>
              <a:t>Course Instructor</a:t>
            </a:r>
            <a:r>
              <a:rPr lang="en-US" sz="2400" dirty="0">
                <a:solidFill>
                  <a:schemeClr val="bg1"/>
                </a:solidFill>
              </a:rPr>
              <a:t>: </a:t>
            </a:r>
          </a:p>
          <a:p>
            <a:r>
              <a:rPr lang="en-US" sz="2400" dirty="0">
                <a:solidFill>
                  <a:schemeClr val="bg1"/>
                </a:solidFill>
              </a:rPr>
              <a:t>Dr. NKEMENI Valery, PhD </a:t>
            </a:r>
            <a:endParaRPr lang="en-CM" sz="2400" dirty="0">
              <a:solidFill>
                <a:schemeClr val="bg1"/>
              </a:solidFill>
            </a:endParaRPr>
          </a:p>
        </p:txBody>
      </p:sp>
    </p:spTree>
    <p:extLst>
      <p:ext uri="{BB962C8B-B14F-4D97-AF65-F5344CB8AC3E}">
        <p14:creationId xmlns:p14="http://schemas.microsoft.com/office/powerpoint/2010/main" val="354021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p:nvPr/>
        </p:nvSpPr>
        <p:spPr>
          <a:xfrm>
            <a:off x="4057721" y="1871085"/>
            <a:ext cx="663900" cy="6639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6878953" y="1891855"/>
            <a:ext cx="663900" cy="6639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382050" y="1871085"/>
            <a:ext cx="663900" cy="6639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txBox="1">
            <a:spLocks noGrp="1"/>
          </p:cNvSpPr>
          <p:nvPr>
            <p:ph type="title" idx="3"/>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Outline</a:t>
            </a:r>
            <a:endParaRPr sz="3200" dirty="0"/>
          </a:p>
        </p:txBody>
      </p:sp>
      <p:sp>
        <p:nvSpPr>
          <p:cNvPr id="350" name="Google Shape;350;p37"/>
          <p:cNvSpPr txBox="1">
            <a:spLocks noGrp="1"/>
          </p:cNvSpPr>
          <p:nvPr>
            <p:ph type="title" idx="2"/>
          </p:nvPr>
        </p:nvSpPr>
        <p:spPr>
          <a:xfrm>
            <a:off x="382050" y="1974285"/>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1" name="Google Shape;351;p37"/>
          <p:cNvSpPr txBox="1">
            <a:spLocks noGrp="1"/>
          </p:cNvSpPr>
          <p:nvPr>
            <p:ph type="title" idx="4"/>
          </p:nvPr>
        </p:nvSpPr>
        <p:spPr>
          <a:xfrm>
            <a:off x="90445" y="2720625"/>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53" name="Google Shape;353;p37"/>
          <p:cNvSpPr txBox="1">
            <a:spLocks noGrp="1"/>
          </p:cNvSpPr>
          <p:nvPr>
            <p:ph type="title" idx="6"/>
          </p:nvPr>
        </p:nvSpPr>
        <p:spPr>
          <a:xfrm>
            <a:off x="4057721" y="1974585"/>
            <a:ext cx="6639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54" name="Google Shape;354;p37"/>
          <p:cNvSpPr txBox="1">
            <a:spLocks noGrp="1"/>
          </p:cNvSpPr>
          <p:nvPr>
            <p:ph type="title" idx="7"/>
          </p:nvPr>
        </p:nvSpPr>
        <p:spPr>
          <a:xfrm>
            <a:off x="3585862" y="2720625"/>
            <a:ext cx="1969576" cy="83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System Requirements</a:t>
            </a:r>
            <a:endParaRPr dirty="0"/>
          </a:p>
        </p:txBody>
      </p:sp>
      <p:sp>
        <p:nvSpPr>
          <p:cNvPr id="356" name="Google Shape;356;p37"/>
          <p:cNvSpPr txBox="1">
            <a:spLocks noGrp="1"/>
          </p:cNvSpPr>
          <p:nvPr>
            <p:ph type="title" idx="9"/>
          </p:nvPr>
        </p:nvSpPr>
        <p:spPr>
          <a:xfrm>
            <a:off x="6878953" y="1995055"/>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60" name="Google Shape;360;p3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a:t>
            </a:fld>
            <a:endParaRPr/>
          </a:p>
        </p:txBody>
      </p:sp>
      <p:sp>
        <p:nvSpPr>
          <p:cNvPr id="4" name="Google Shape;357;p37">
            <a:extLst>
              <a:ext uri="{FF2B5EF4-FFF2-40B4-BE49-F238E27FC236}">
                <a16:creationId xmlns:a16="http://schemas.microsoft.com/office/drawing/2014/main" id="{0247D466-7756-B62F-585B-1C914D334946}"/>
              </a:ext>
            </a:extLst>
          </p:cNvPr>
          <p:cNvSpPr txBox="1">
            <a:spLocks/>
          </p:cNvSpPr>
          <p:nvPr/>
        </p:nvSpPr>
        <p:spPr>
          <a:xfrm>
            <a:off x="6810130" y="2790411"/>
            <a:ext cx="1801800" cy="6639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9pPr>
          </a:lstStyle>
          <a:p>
            <a:r>
              <a:rPr lang="en-US" dirty="0"/>
              <a:t>Conclusion</a:t>
            </a:r>
          </a:p>
        </p:txBody>
      </p:sp>
      <p:sp>
        <p:nvSpPr>
          <p:cNvPr id="10" name="Subtitle 9">
            <a:extLst>
              <a:ext uri="{FF2B5EF4-FFF2-40B4-BE49-F238E27FC236}">
                <a16:creationId xmlns:a16="http://schemas.microsoft.com/office/drawing/2014/main" id="{8AB7D354-D7AC-5FA3-03E6-1115236FBA62}"/>
              </a:ext>
            </a:extLst>
          </p:cNvPr>
          <p:cNvSpPr>
            <a:spLocks noGrp="1"/>
          </p:cNvSpPr>
          <p:nvPr>
            <p:ph type="subTitle" idx="8"/>
          </p:nvPr>
        </p:nvSpPr>
        <p:spPr>
          <a:xfrm>
            <a:off x="3299726" y="3454312"/>
            <a:ext cx="1969575" cy="1428438"/>
          </a:xfrm>
        </p:spPr>
        <p:txBody>
          <a:bodyPr/>
          <a:lstStyle/>
          <a:p>
            <a:pPr>
              <a:buFont typeface="Arial" panose="020B0604020202020204" pitchFamily="34" charset="0"/>
              <a:buChar char="•"/>
            </a:pPr>
            <a:r>
              <a:rPr lang="en-US" dirty="0">
                <a:latin typeface="+mn-lt"/>
              </a:rPr>
              <a:t>Functional</a:t>
            </a:r>
          </a:p>
          <a:p>
            <a:pPr>
              <a:buFont typeface="Arial" panose="020B0604020202020204" pitchFamily="34" charset="0"/>
              <a:buChar char="•"/>
            </a:pPr>
            <a:r>
              <a:rPr lang="en-US" dirty="0">
                <a:latin typeface="+mn-lt"/>
              </a:rPr>
              <a:t>Non Functional</a:t>
            </a:r>
          </a:p>
          <a:p>
            <a:pPr>
              <a:buFont typeface="Arial" panose="020B0604020202020204" pitchFamily="34" charset="0"/>
              <a:buChar char="•"/>
            </a:pPr>
            <a:r>
              <a:rPr lang="en-US" dirty="0">
                <a:latin typeface="+mn-lt"/>
              </a:rPr>
              <a:t>Business</a:t>
            </a:r>
          </a:p>
          <a:p>
            <a:pPr>
              <a:buFont typeface="Arial" panose="020B0604020202020204" pitchFamily="34" charset="0"/>
              <a:buChar char="•"/>
            </a:pPr>
            <a:r>
              <a:rPr lang="en-US" dirty="0">
                <a:latin typeface="+mn-lt"/>
              </a:rPr>
              <a:t>Technical</a:t>
            </a:r>
          </a:p>
          <a:p>
            <a:pPr>
              <a:buFont typeface="Arial" panose="020B0604020202020204" pitchFamily="34" charset="0"/>
              <a:buChar char="•"/>
            </a:pPr>
            <a:r>
              <a:rPr lang="en-US" dirty="0">
                <a:latin typeface="+mn-lt"/>
              </a:rPr>
              <a:t>Stakeholders and Users </a:t>
            </a:r>
            <a:endParaRPr lang="en-CM"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8"/>
          <p:cNvSpPr/>
          <p:nvPr/>
        </p:nvSpPr>
        <p:spPr>
          <a:xfrm>
            <a:off x="1020391" y="1134779"/>
            <a:ext cx="778200" cy="7785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a:t>
            </a:fld>
            <a:endParaRPr/>
          </a:p>
        </p:txBody>
      </p:sp>
      <p:sp>
        <p:nvSpPr>
          <p:cNvPr id="367" name="Google Shape;367;p38"/>
          <p:cNvSpPr txBox="1">
            <a:spLocks noGrp="1"/>
          </p:cNvSpPr>
          <p:nvPr>
            <p:ph type="subTitle" idx="1"/>
          </p:nvPr>
        </p:nvSpPr>
        <p:spPr>
          <a:xfrm>
            <a:off x="1117466" y="1913279"/>
            <a:ext cx="7261859" cy="179969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CM" sz="1800" dirty="0">
                <a:solidFill>
                  <a:schemeClr val="bg1"/>
                </a:solidFill>
                <a:effectLst/>
                <a:latin typeface="+mj-lt"/>
                <a:ea typeface="Times New Roman" panose="02020603050405020304" pitchFamily="18" charset="0"/>
                <a:cs typeface="Arial" panose="020B0604020202020204" pitchFamily="34" charset="0"/>
              </a:rPr>
              <a:t>In today's world, natural disasters and emergencies are a constant threat. To effectively manage these situations, we need robust disaster management systems</a:t>
            </a:r>
            <a:r>
              <a:rPr lang="en-US" sz="1800" dirty="0">
                <a:solidFill>
                  <a:schemeClr val="bg1"/>
                </a:solidFill>
                <a:latin typeface="+mj-lt"/>
                <a:ea typeface="Times New Roman" panose="02020603050405020304" pitchFamily="18" charset="0"/>
                <a:cs typeface="Arial" panose="020B0604020202020204" pitchFamily="34" charset="0"/>
              </a:rPr>
              <a:t>. This project proposes a solution: a Mobile-Based Disaster Management System.</a:t>
            </a:r>
            <a:endParaRPr lang="en-US" dirty="0">
              <a:solidFill>
                <a:schemeClr val="bg1"/>
              </a:solidFill>
              <a:latin typeface="+mj-lt"/>
            </a:endParaRPr>
          </a:p>
        </p:txBody>
      </p:sp>
      <p:sp>
        <p:nvSpPr>
          <p:cNvPr id="368" name="Google Shape;368;p38"/>
          <p:cNvSpPr txBox="1">
            <a:spLocks noGrp="1"/>
          </p:cNvSpPr>
          <p:nvPr>
            <p:ph type="title"/>
          </p:nvPr>
        </p:nvSpPr>
        <p:spPr>
          <a:xfrm>
            <a:off x="1234000" y="1239617"/>
            <a:ext cx="47115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5"/>
                </a:solidFill>
              </a:rPr>
              <a:t>I</a:t>
            </a:r>
            <a:r>
              <a:rPr lang="en" dirty="0"/>
              <a:t>ntroduction</a:t>
            </a:r>
            <a:endParaRPr dirty="0"/>
          </a:p>
        </p:txBody>
      </p:sp>
      <p:sp>
        <p:nvSpPr>
          <p:cNvPr id="369" name="Google Shape;369;p38"/>
          <p:cNvSpPr/>
          <p:nvPr/>
        </p:nvSpPr>
        <p:spPr>
          <a:xfrm>
            <a:off x="5945500" y="4342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7358125" y="-522724"/>
            <a:ext cx="2042400" cy="2042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8600" y="-39750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313350" y="3788851"/>
            <a:ext cx="1799700" cy="1799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8"/>
          <p:cNvCxnSpPr/>
          <p:nvPr/>
        </p:nvCxnSpPr>
        <p:spPr>
          <a:xfrm>
            <a:off x="4318633" y="1519676"/>
            <a:ext cx="1399500" cy="0"/>
          </a:xfrm>
          <a:prstGeom prst="straightConnector1">
            <a:avLst/>
          </a:prstGeom>
          <a:noFill/>
          <a:ln w="19050" cap="flat" cmpd="sng">
            <a:solidFill>
              <a:srgbClr val="5CFFF8"/>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3B5F-3DEF-6CC4-E03C-4D3A81EC3E99}"/>
              </a:ext>
            </a:extLst>
          </p:cNvPr>
          <p:cNvSpPr>
            <a:spLocks noGrp="1"/>
          </p:cNvSpPr>
          <p:nvPr>
            <p:ph type="title"/>
          </p:nvPr>
        </p:nvSpPr>
        <p:spPr>
          <a:xfrm>
            <a:off x="1013460" y="58351"/>
            <a:ext cx="6515099" cy="1304400"/>
          </a:xfrm>
        </p:spPr>
        <p:txBody>
          <a:bodyPr/>
          <a:lstStyle/>
          <a:p>
            <a:r>
              <a:rPr lang="en-US" sz="3600" dirty="0">
                <a:solidFill>
                  <a:schemeClr val="bg1"/>
                </a:solidFill>
              </a:rPr>
              <a:t>Expected Outcomes</a:t>
            </a:r>
            <a:endParaRPr lang="en-CM" sz="3600" dirty="0">
              <a:solidFill>
                <a:schemeClr val="bg1"/>
              </a:solidFill>
            </a:endParaRPr>
          </a:p>
        </p:txBody>
      </p:sp>
      <p:sp>
        <p:nvSpPr>
          <p:cNvPr id="3" name="Slide Number Placeholder 2">
            <a:extLst>
              <a:ext uri="{FF2B5EF4-FFF2-40B4-BE49-F238E27FC236}">
                <a16:creationId xmlns:a16="http://schemas.microsoft.com/office/drawing/2014/main" id="{3AB2E5E9-84FD-CEEB-47B8-003365C085ED}"/>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5</a:t>
            </a:fld>
            <a:endParaRPr lang="en"/>
          </a:p>
        </p:txBody>
      </p:sp>
      <p:sp>
        <p:nvSpPr>
          <p:cNvPr id="5" name="Title 4">
            <a:extLst>
              <a:ext uri="{FF2B5EF4-FFF2-40B4-BE49-F238E27FC236}">
                <a16:creationId xmlns:a16="http://schemas.microsoft.com/office/drawing/2014/main" id="{660E04F3-FE24-6698-063B-7154022B790B}"/>
              </a:ext>
            </a:extLst>
          </p:cNvPr>
          <p:cNvSpPr>
            <a:spLocks noGrp="1"/>
          </p:cNvSpPr>
          <p:nvPr>
            <p:ph type="title" idx="2"/>
          </p:nvPr>
        </p:nvSpPr>
        <p:spPr>
          <a:xfrm>
            <a:off x="1069314" y="1161584"/>
            <a:ext cx="6264631" cy="770700"/>
          </a:xfrm>
        </p:spPr>
        <p:txBody>
          <a:bodyPr/>
          <a:lstStyle/>
          <a:p>
            <a:pPr algn="l"/>
            <a:r>
              <a:rPr lang="en-US" sz="1600" b="0" dirty="0">
                <a:solidFill>
                  <a:schemeClr val="bg1"/>
                </a:solidFill>
                <a:latin typeface="+mj-lt"/>
              </a:rPr>
              <a:t>This project aims to leverage the power of mobile technology by empowering users with:</a:t>
            </a:r>
            <a:endParaRPr lang="en-CM" sz="1600" b="0" dirty="0">
              <a:solidFill>
                <a:schemeClr val="bg1"/>
              </a:solidFill>
              <a:latin typeface="+mj-lt"/>
            </a:endParaRPr>
          </a:p>
        </p:txBody>
      </p:sp>
      <p:sp>
        <p:nvSpPr>
          <p:cNvPr id="6" name="Title 4">
            <a:extLst>
              <a:ext uri="{FF2B5EF4-FFF2-40B4-BE49-F238E27FC236}">
                <a16:creationId xmlns:a16="http://schemas.microsoft.com/office/drawing/2014/main" id="{08B1C976-DA39-55F2-74D8-A5FFE2A150F2}"/>
              </a:ext>
            </a:extLst>
          </p:cNvPr>
          <p:cNvSpPr txBox="1">
            <a:spLocks/>
          </p:cNvSpPr>
          <p:nvPr/>
        </p:nvSpPr>
        <p:spPr>
          <a:xfrm>
            <a:off x="625891" y="2049780"/>
            <a:ext cx="7448795" cy="21073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lnSpc>
                <a:spcPct val="150000"/>
              </a:lnSpc>
            </a:pPr>
            <a:r>
              <a:rPr lang="en-US" sz="2000" dirty="0"/>
              <a:t>•	</a:t>
            </a:r>
            <a:r>
              <a:rPr lang="en-US" sz="1600" b="0" dirty="0">
                <a:solidFill>
                  <a:schemeClr val="bg1"/>
                </a:solidFill>
                <a:latin typeface="+mj-lt"/>
              </a:rPr>
              <a:t>Real-time alerts for impending disasters and evacuation orders.</a:t>
            </a:r>
          </a:p>
          <a:p>
            <a:pPr algn="l">
              <a:lnSpc>
                <a:spcPct val="150000"/>
              </a:lnSpc>
            </a:pPr>
            <a:r>
              <a:rPr lang="en-US" sz="1600" b="0" dirty="0">
                <a:solidFill>
                  <a:schemeClr val="bg1"/>
                </a:solidFill>
                <a:latin typeface="+mj-lt"/>
              </a:rPr>
              <a:t>•	The ability to report incidents and request assistance directly through 	the app.</a:t>
            </a:r>
          </a:p>
          <a:p>
            <a:pPr algn="l">
              <a:lnSpc>
                <a:spcPct val="150000"/>
              </a:lnSpc>
            </a:pPr>
            <a:r>
              <a:rPr lang="en-US" sz="1600" b="0" dirty="0">
                <a:solidFill>
                  <a:schemeClr val="bg1"/>
                </a:solidFill>
                <a:latin typeface="+mj-lt"/>
              </a:rPr>
              <a:t>•	Access to emergency resources and communication channels with 	authorities and other stakeholders during crises.</a:t>
            </a:r>
          </a:p>
          <a:p>
            <a:pPr algn="l">
              <a:lnSpc>
                <a:spcPct val="150000"/>
              </a:lnSpc>
            </a:pPr>
            <a:endParaRPr lang="en-US" sz="1600" b="0" dirty="0">
              <a:solidFill>
                <a:schemeClr val="bg1"/>
              </a:solidFill>
              <a:latin typeface="+mj-lt"/>
            </a:endParaRPr>
          </a:p>
        </p:txBody>
      </p:sp>
    </p:spTree>
    <p:extLst>
      <p:ext uri="{BB962C8B-B14F-4D97-AF65-F5344CB8AC3E}">
        <p14:creationId xmlns:p14="http://schemas.microsoft.com/office/powerpoint/2010/main" val="98490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679059" y="157689"/>
            <a:ext cx="6968735"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lt1"/>
                </a:solidFill>
              </a:rPr>
              <a:t>System Requirements </a:t>
            </a:r>
            <a:endParaRPr sz="3600" dirty="0">
              <a:solidFill>
                <a:schemeClr val="lt1"/>
              </a:solidFill>
            </a:endParaRPr>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a:t>
            </a:fld>
            <a:endParaRPr/>
          </a:p>
        </p:txBody>
      </p:sp>
      <p:sp>
        <p:nvSpPr>
          <p:cNvPr id="4" name="Google Shape;379;p39">
            <a:extLst>
              <a:ext uri="{FF2B5EF4-FFF2-40B4-BE49-F238E27FC236}">
                <a16:creationId xmlns:a16="http://schemas.microsoft.com/office/drawing/2014/main" id="{67042C8A-0BD4-8454-5090-F5BFC325D00A}"/>
              </a:ext>
            </a:extLst>
          </p:cNvPr>
          <p:cNvSpPr txBox="1">
            <a:spLocks/>
          </p:cNvSpPr>
          <p:nvPr/>
        </p:nvSpPr>
        <p:spPr>
          <a:xfrm>
            <a:off x="679059" y="1898206"/>
            <a:ext cx="6968735" cy="9525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ExtraBold"/>
              <a:buNone/>
              <a:defRPr sz="46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9pPr>
          </a:lstStyle>
          <a:p>
            <a:pPr algn="l">
              <a:lnSpc>
                <a:spcPct val="150000"/>
              </a:lnSpc>
            </a:pPr>
            <a:r>
              <a:rPr lang="en-US" sz="1600" dirty="0">
                <a:latin typeface="+mj-lt"/>
              </a:rPr>
              <a:t>System requirements define the characteristics and functionalities a disaster management mobile application must possess to meet its objectives. These requirements can be categorized into different types: </a:t>
            </a:r>
          </a:p>
        </p:txBody>
      </p:sp>
      <p:grpSp>
        <p:nvGrpSpPr>
          <p:cNvPr id="6" name="Google Shape;274;p35">
            <a:extLst>
              <a:ext uri="{FF2B5EF4-FFF2-40B4-BE49-F238E27FC236}">
                <a16:creationId xmlns:a16="http://schemas.microsoft.com/office/drawing/2014/main" id="{64425FCE-256B-1783-2D0B-A01C936BC557}"/>
              </a:ext>
            </a:extLst>
          </p:cNvPr>
          <p:cNvGrpSpPr/>
          <p:nvPr/>
        </p:nvGrpSpPr>
        <p:grpSpPr>
          <a:xfrm>
            <a:off x="7042980" y="1748256"/>
            <a:ext cx="2040060" cy="2724684"/>
            <a:chOff x="6227925" y="1285968"/>
            <a:chExt cx="1722947" cy="2378352"/>
          </a:xfrm>
        </p:grpSpPr>
        <p:sp>
          <p:nvSpPr>
            <p:cNvPr id="7" name="Google Shape;275;p35">
              <a:extLst>
                <a:ext uri="{FF2B5EF4-FFF2-40B4-BE49-F238E27FC236}">
                  <a16:creationId xmlns:a16="http://schemas.microsoft.com/office/drawing/2014/main" id="{BD9B1972-3E82-330A-CEB4-31AAF65E0AAD}"/>
                </a:ext>
              </a:extLst>
            </p:cNvPr>
            <p:cNvSpPr/>
            <p:nvPr/>
          </p:nvSpPr>
          <p:spPr>
            <a:xfrm>
              <a:off x="6227925" y="3491550"/>
              <a:ext cx="1722947" cy="172770"/>
            </a:xfrm>
            <a:custGeom>
              <a:avLst/>
              <a:gdLst/>
              <a:ahLst/>
              <a:cxnLst/>
              <a:rect l="l" t="t" r="r" b="b"/>
              <a:pathLst>
                <a:path w="97742" h="8117" extrusionOk="0">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6;p35">
              <a:extLst>
                <a:ext uri="{FF2B5EF4-FFF2-40B4-BE49-F238E27FC236}">
                  <a16:creationId xmlns:a16="http://schemas.microsoft.com/office/drawing/2014/main" id="{5316BB80-338E-395C-4F25-DE69BEFBE551}"/>
                </a:ext>
              </a:extLst>
            </p:cNvPr>
            <p:cNvSpPr/>
            <p:nvPr/>
          </p:nvSpPr>
          <p:spPr>
            <a:xfrm>
              <a:off x="6531013"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7;p35">
              <a:extLst>
                <a:ext uri="{FF2B5EF4-FFF2-40B4-BE49-F238E27FC236}">
                  <a16:creationId xmlns:a16="http://schemas.microsoft.com/office/drawing/2014/main" id="{92BFF69D-E09C-621C-8F78-88323159E2DB}"/>
                </a:ext>
              </a:extLst>
            </p:cNvPr>
            <p:cNvSpPr/>
            <p:nvPr/>
          </p:nvSpPr>
          <p:spPr>
            <a:xfrm>
              <a:off x="7600862" y="1499824"/>
              <a:ext cx="22909" cy="96050"/>
            </a:xfrm>
            <a:custGeom>
              <a:avLst/>
              <a:gdLst/>
              <a:ahLst/>
              <a:cxnLst/>
              <a:rect l="l" t="t" r="r" b="b"/>
              <a:pathLst>
                <a:path w="1411" h="5916" extrusionOk="0">
                  <a:moveTo>
                    <a:pt x="722" y="0"/>
                  </a:moveTo>
                  <a:cubicBezTo>
                    <a:pt x="310" y="0"/>
                    <a:pt x="0" y="310"/>
                    <a:pt x="0" y="723"/>
                  </a:cubicBezTo>
                  <a:lnTo>
                    <a:pt x="0" y="5228"/>
                  </a:lnTo>
                  <a:cubicBezTo>
                    <a:pt x="0" y="5606"/>
                    <a:pt x="310" y="5916"/>
                    <a:pt x="722" y="5916"/>
                  </a:cubicBezTo>
                  <a:lnTo>
                    <a:pt x="1273" y="5916"/>
                  </a:lnTo>
                  <a:lnTo>
                    <a:pt x="1273" y="5641"/>
                  </a:lnTo>
                  <a:cubicBezTo>
                    <a:pt x="1376" y="5538"/>
                    <a:pt x="1410" y="5366"/>
                    <a:pt x="1410" y="5228"/>
                  </a:cubicBezTo>
                  <a:lnTo>
                    <a:pt x="1410" y="723"/>
                  </a:lnTo>
                  <a:cubicBezTo>
                    <a:pt x="1410" y="551"/>
                    <a:pt x="1376" y="413"/>
                    <a:pt x="1273" y="276"/>
                  </a:cubicBezTo>
                  <a:lnTo>
                    <a:pt x="12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8;p35">
              <a:extLst>
                <a:ext uri="{FF2B5EF4-FFF2-40B4-BE49-F238E27FC236}">
                  <a16:creationId xmlns:a16="http://schemas.microsoft.com/office/drawing/2014/main" id="{D5D5C055-5EF4-6C9F-3F5E-5B821D80CFCC}"/>
                </a:ext>
              </a:extLst>
            </p:cNvPr>
            <p:cNvSpPr/>
            <p:nvPr/>
          </p:nvSpPr>
          <p:spPr>
            <a:xfrm>
              <a:off x="7609792" y="1499824"/>
              <a:ext cx="23461" cy="96050"/>
            </a:xfrm>
            <a:custGeom>
              <a:avLst/>
              <a:gdLst/>
              <a:ahLst/>
              <a:cxnLst/>
              <a:rect l="l" t="t" r="r" b="b"/>
              <a:pathLst>
                <a:path w="1445" h="5916" extrusionOk="0">
                  <a:moveTo>
                    <a:pt x="723" y="0"/>
                  </a:moveTo>
                  <a:cubicBezTo>
                    <a:pt x="344" y="0"/>
                    <a:pt x="0" y="310"/>
                    <a:pt x="0" y="723"/>
                  </a:cubicBezTo>
                  <a:lnTo>
                    <a:pt x="0" y="5228"/>
                  </a:lnTo>
                  <a:cubicBezTo>
                    <a:pt x="0" y="5606"/>
                    <a:pt x="344" y="5916"/>
                    <a:pt x="723" y="5916"/>
                  </a:cubicBezTo>
                  <a:cubicBezTo>
                    <a:pt x="1101" y="5916"/>
                    <a:pt x="1445" y="5606"/>
                    <a:pt x="1410" y="5228"/>
                  </a:cubicBezTo>
                  <a:lnTo>
                    <a:pt x="1410" y="723"/>
                  </a:lnTo>
                  <a:cubicBezTo>
                    <a:pt x="1410" y="310"/>
                    <a:pt x="1101" y="0"/>
                    <a:pt x="7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9;p35">
              <a:extLst>
                <a:ext uri="{FF2B5EF4-FFF2-40B4-BE49-F238E27FC236}">
                  <a16:creationId xmlns:a16="http://schemas.microsoft.com/office/drawing/2014/main" id="{6D14F605-1D1D-B90E-4C80-91E33816B9D4}"/>
                </a:ext>
              </a:extLst>
            </p:cNvPr>
            <p:cNvSpPr/>
            <p:nvPr/>
          </p:nvSpPr>
          <p:spPr>
            <a:xfrm>
              <a:off x="7600862" y="1851035"/>
              <a:ext cx="22909" cy="96619"/>
            </a:xfrm>
            <a:custGeom>
              <a:avLst/>
              <a:gdLst/>
              <a:ahLst/>
              <a:cxnLst/>
              <a:rect l="l" t="t" r="r" b="b"/>
              <a:pathLst>
                <a:path w="1411" h="5951" extrusionOk="0">
                  <a:moveTo>
                    <a:pt x="722" y="1"/>
                  </a:moveTo>
                  <a:cubicBezTo>
                    <a:pt x="310" y="1"/>
                    <a:pt x="0" y="345"/>
                    <a:pt x="0" y="723"/>
                  </a:cubicBezTo>
                  <a:lnTo>
                    <a:pt x="0" y="5229"/>
                  </a:lnTo>
                  <a:cubicBezTo>
                    <a:pt x="0" y="5607"/>
                    <a:pt x="310" y="5951"/>
                    <a:pt x="722" y="5951"/>
                  </a:cubicBezTo>
                  <a:lnTo>
                    <a:pt x="1273" y="5951"/>
                  </a:lnTo>
                  <a:lnTo>
                    <a:pt x="1273" y="5676"/>
                  </a:lnTo>
                  <a:cubicBezTo>
                    <a:pt x="1376" y="5538"/>
                    <a:pt x="1410" y="5400"/>
                    <a:pt x="1410" y="5229"/>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0;p35">
              <a:extLst>
                <a:ext uri="{FF2B5EF4-FFF2-40B4-BE49-F238E27FC236}">
                  <a16:creationId xmlns:a16="http://schemas.microsoft.com/office/drawing/2014/main" id="{34F5407C-04D0-0CA2-4A34-F5DDCDD1EE05}"/>
                </a:ext>
              </a:extLst>
            </p:cNvPr>
            <p:cNvSpPr/>
            <p:nvPr/>
          </p:nvSpPr>
          <p:spPr>
            <a:xfrm>
              <a:off x="7609792" y="1851035"/>
              <a:ext cx="23461" cy="96619"/>
            </a:xfrm>
            <a:custGeom>
              <a:avLst/>
              <a:gdLst/>
              <a:ahLst/>
              <a:cxnLst/>
              <a:rect l="l" t="t" r="r" b="b"/>
              <a:pathLst>
                <a:path w="1445" h="5951" extrusionOk="0">
                  <a:moveTo>
                    <a:pt x="723" y="1"/>
                  </a:moveTo>
                  <a:cubicBezTo>
                    <a:pt x="344" y="1"/>
                    <a:pt x="0" y="345"/>
                    <a:pt x="0" y="723"/>
                  </a:cubicBezTo>
                  <a:lnTo>
                    <a:pt x="0" y="5229"/>
                  </a:lnTo>
                  <a:cubicBezTo>
                    <a:pt x="0" y="5607"/>
                    <a:pt x="344" y="5951"/>
                    <a:pt x="723" y="5951"/>
                  </a:cubicBezTo>
                  <a:cubicBezTo>
                    <a:pt x="1101" y="5951"/>
                    <a:pt x="1445" y="5607"/>
                    <a:pt x="1410" y="5229"/>
                  </a:cubicBezTo>
                  <a:lnTo>
                    <a:pt x="1410" y="723"/>
                  </a:lnTo>
                  <a:cubicBezTo>
                    <a:pt x="1410" y="345"/>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1;p35">
              <a:extLst>
                <a:ext uri="{FF2B5EF4-FFF2-40B4-BE49-F238E27FC236}">
                  <a16:creationId xmlns:a16="http://schemas.microsoft.com/office/drawing/2014/main" id="{D8981A2B-AF74-C6F9-ED88-9F900C0FAC6A}"/>
                </a:ext>
              </a:extLst>
            </p:cNvPr>
            <p:cNvSpPr/>
            <p:nvPr/>
          </p:nvSpPr>
          <p:spPr>
            <a:xfrm>
              <a:off x="7600862" y="1637178"/>
              <a:ext cx="22909" cy="96066"/>
            </a:xfrm>
            <a:custGeom>
              <a:avLst/>
              <a:gdLst/>
              <a:ahLst/>
              <a:cxnLst/>
              <a:rect l="l" t="t" r="r" b="b"/>
              <a:pathLst>
                <a:path w="1411" h="5917" extrusionOk="0">
                  <a:moveTo>
                    <a:pt x="722" y="1"/>
                  </a:moveTo>
                  <a:cubicBezTo>
                    <a:pt x="310" y="1"/>
                    <a:pt x="0" y="310"/>
                    <a:pt x="0" y="723"/>
                  </a:cubicBezTo>
                  <a:lnTo>
                    <a:pt x="0" y="5228"/>
                  </a:lnTo>
                  <a:cubicBezTo>
                    <a:pt x="0" y="5607"/>
                    <a:pt x="310" y="5916"/>
                    <a:pt x="722" y="5916"/>
                  </a:cubicBezTo>
                  <a:lnTo>
                    <a:pt x="1273" y="5916"/>
                  </a:lnTo>
                  <a:lnTo>
                    <a:pt x="1273" y="5641"/>
                  </a:lnTo>
                  <a:cubicBezTo>
                    <a:pt x="1376" y="5538"/>
                    <a:pt x="1410" y="5366"/>
                    <a:pt x="1410" y="5228"/>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2;p35">
              <a:extLst>
                <a:ext uri="{FF2B5EF4-FFF2-40B4-BE49-F238E27FC236}">
                  <a16:creationId xmlns:a16="http://schemas.microsoft.com/office/drawing/2014/main" id="{3FD6C4C5-AD65-EADD-7E54-413B5A54F44F}"/>
                </a:ext>
              </a:extLst>
            </p:cNvPr>
            <p:cNvSpPr/>
            <p:nvPr/>
          </p:nvSpPr>
          <p:spPr>
            <a:xfrm>
              <a:off x="7609792" y="1637178"/>
              <a:ext cx="23461" cy="96066"/>
            </a:xfrm>
            <a:custGeom>
              <a:avLst/>
              <a:gdLst/>
              <a:ahLst/>
              <a:cxnLst/>
              <a:rect l="l" t="t" r="r" b="b"/>
              <a:pathLst>
                <a:path w="1445" h="5917" extrusionOk="0">
                  <a:moveTo>
                    <a:pt x="723" y="1"/>
                  </a:moveTo>
                  <a:cubicBezTo>
                    <a:pt x="344" y="1"/>
                    <a:pt x="0" y="310"/>
                    <a:pt x="0" y="723"/>
                  </a:cubicBezTo>
                  <a:lnTo>
                    <a:pt x="0" y="5228"/>
                  </a:lnTo>
                  <a:cubicBezTo>
                    <a:pt x="0" y="5607"/>
                    <a:pt x="344" y="5916"/>
                    <a:pt x="723" y="5916"/>
                  </a:cubicBezTo>
                  <a:cubicBezTo>
                    <a:pt x="1101" y="5916"/>
                    <a:pt x="1445" y="5607"/>
                    <a:pt x="1410" y="5228"/>
                  </a:cubicBezTo>
                  <a:lnTo>
                    <a:pt x="1410" y="723"/>
                  </a:lnTo>
                  <a:cubicBezTo>
                    <a:pt x="1410" y="310"/>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3;p35">
              <a:extLst>
                <a:ext uri="{FF2B5EF4-FFF2-40B4-BE49-F238E27FC236}">
                  <a16:creationId xmlns:a16="http://schemas.microsoft.com/office/drawing/2014/main" id="{90A76C68-3B51-C8CB-EB61-B61626652CD3}"/>
                </a:ext>
              </a:extLst>
            </p:cNvPr>
            <p:cNvSpPr/>
            <p:nvPr/>
          </p:nvSpPr>
          <p:spPr>
            <a:xfrm>
              <a:off x="6466800"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4;p35">
              <a:extLst>
                <a:ext uri="{FF2B5EF4-FFF2-40B4-BE49-F238E27FC236}">
                  <a16:creationId xmlns:a16="http://schemas.microsoft.com/office/drawing/2014/main" id="{5C9697B0-6566-E86D-083B-1A7651EDDD4C}"/>
                </a:ext>
              </a:extLst>
            </p:cNvPr>
            <p:cNvSpPr/>
            <p:nvPr/>
          </p:nvSpPr>
          <p:spPr>
            <a:xfrm>
              <a:off x="6534775" y="1355500"/>
              <a:ext cx="980728" cy="2125186"/>
            </a:xfrm>
            <a:custGeom>
              <a:avLst/>
              <a:gdLst/>
              <a:ahLst/>
              <a:cxnLst/>
              <a:rect l="l" t="t" r="r" b="b"/>
              <a:pathLst>
                <a:path w="65208" h="135470" extrusionOk="0">
                  <a:moveTo>
                    <a:pt x="3474" y="0"/>
                  </a:moveTo>
                  <a:cubicBezTo>
                    <a:pt x="1548" y="0"/>
                    <a:pt x="1" y="1548"/>
                    <a:pt x="1" y="3474"/>
                  </a:cubicBezTo>
                  <a:lnTo>
                    <a:pt x="1" y="131996"/>
                  </a:lnTo>
                  <a:cubicBezTo>
                    <a:pt x="1" y="133922"/>
                    <a:pt x="1548" y="135470"/>
                    <a:pt x="3474" y="135470"/>
                  </a:cubicBezTo>
                  <a:lnTo>
                    <a:pt x="61734" y="135470"/>
                  </a:lnTo>
                  <a:cubicBezTo>
                    <a:pt x="63660" y="135470"/>
                    <a:pt x="65208" y="133922"/>
                    <a:pt x="65208" y="131996"/>
                  </a:cubicBezTo>
                  <a:lnTo>
                    <a:pt x="65208" y="3474"/>
                  </a:lnTo>
                  <a:cubicBezTo>
                    <a:pt x="65208" y="1548"/>
                    <a:pt x="63660" y="0"/>
                    <a:pt x="6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5;p35">
              <a:extLst>
                <a:ext uri="{FF2B5EF4-FFF2-40B4-BE49-F238E27FC236}">
                  <a16:creationId xmlns:a16="http://schemas.microsoft.com/office/drawing/2014/main" id="{D4A11858-223B-50B7-9698-FF0A617A530D}"/>
                </a:ext>
              </a:extLst>
            </p:cNvPr>
            <p:cNvSpPr/>
            <p:nvPr/>
          </p:nvSpPr>
          <p:spPr>
            <a:xfrm>
              <a:off x="6629694" y="2077193"/>
              <a:ext cx="805500" cy="1158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87;p35">
              <a:extLst>
                <a:ext uri="{FF2B5EF4-FFF2-40B4-BE49-F238E27FC236}">
                  <a16:creationId xmlns:a16="http://schemas.microsoft.com/office/drawing/2014/main" id="{2021559A-950B-37A7-0C8E-191BBA77F188}"/>
                </a:ext>
              </a:extLst>
            </p:cNvPr>
            <p:cNvSpPr/>
            <p:nvPr/>
          </p:nvSpPr>
          <p:spPr>
            <a:xfrm>
              <a:off x="6738725" y="1314324"/>
              <a:ext cx="572884" cy="110578"/>
            </a:xfrm>
            <a:custGeom>
              <a:avLst/>
              <a:gdLst/>
              <a:ahLst/>
              <a:cxnLst/>
              <a:rect l="l" t="t" r="r" b="b"/>
              <a:pathLst>
                <a:path w="35287" h="5331" extrusionOk="0">
                  <a:moveTo>
                    <a:pt x="0" y="0"/>
                  </a:moveTo>
                  <a:lnTo>
                    <a:pt x="2064" y="3955"/>
                  </a:lnTo>
                  <a:cubicBezTo>
                    <a:pt x="2511" y="4781"/>
                    <a:pt x="3405" y="5331"/>
                    <a:pt x="4368" y="5331"/>
                  </a:cubicBezTo>
                  <a:lnTo>
                    <a:pt x="30918" y="5331"/>
                  </a:lnTo>
                  <a:cubicBezTo>
                    <a:pt x="31881" y="5331"/>
                    <a:pt x="32775" y="4781"/>
                    <a:pt x="33223" y="3955"/>
                  </a:cubicBezTo>
                  <a:lnTo>
                    <a:pt x="35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8;p35">
              <a:extLst>
                <a:ext uri="{FF2B5EF4-FFF2-40B4-BE49-F238E27FC236}">
                  <a16:creationId xmlns:a16="http://schemas.microsoft.com/office/drawing/2014/main" id="{DEB1961E-C7BE-AEA5-B004-6F25F2C7C837}"/>
                </a:ext>
              </a:extLst>
            </p:cNvPr>
            <p:cNvSpPr/>
            <p:nvPr/>
          </p:nvSpPr>
          <p:spPr>
            <a:xfrm>
              <a:off x="6863795" y="1360468"/>
              <a:ext cx="322752" cy="16"/>
            </a:xfrm>
            <a:custGeom>
              <a:avLst/>
              <a:gdLst/>
              <a:ahLst/>
              <a:cxnLst/>
              <a:rect l="l" t="t" r="r" b="b"/>
              <a:pathLst>
                <a:path w="19880" h="1" fill="none" extrusionOk="0">
                  <a:moveTo>
                    <a:pt x="1" y="1"/>
                  </a:moveTo>
                  <a:lnTo>
                    <a:pt x="19879" y="1"/>
                  </a:lnTo>
                </a:path>
              </a:pathLst>
            </a:custGeom>
            <a:noFill/>
            <a:ln w="21500" cap="rnd" cmpd="sng">
              <a:solidFill>
                <a:schemeClr val="lt2"/>
              </a:solidFill>
              <a:prstDash val="solid"/>
              <a:miter lim="34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93;p35">
              <a:extLst>
                <a:ext uri="{FF2B5EF4-FFF2-40B4-BE49-F238E27FC236}">
                  <a16:creationId xmlns:a16="http://schemas.microsoft.com/office/drawing/2014/main" id="{8D0F57B7-95CB-2483-9E64-7BC05A2B0223}"/>
                </a:ext>
              </a:extLst>
            </p:cNvPr>
            <p:cNvCxnSpPr/>
            <p:nvPr/>
          </p:nvCxnSpPr>
          <p:spPr>
            <a:xfrm>
              <a:off x="6807166" y="1870452"/>
              <a:ext cx="447000" cy="0"/>
            </a:xfrm>
            <a:prstGeom prst="straightConnector1">
              <a:avLst/>
            </a:prstGeom>
            <a:noFill/>
            <a:ln w="19050" cap="flat" cmpd="sng">
              <a:solidFill>
                <a:schemeClr val="accent1"/>
              </a:solidFill>
              <a:prstDash val="solid"/>
              <a:round/>
              <a:headEnd type="none" w="med" len="med"/>
              <a:tailEnd type="none" w="med" len="med"/>
            </a:ln>
          </p:spPr>
        </p:cxnSp>
      </p:grpSp>
      <p:sp>
        <p:nvSpPr>
          <p:cNvPr id="26" name="Google Shape;379;p39">
            <a:extLst>
              <a:ext uri="{FF2B5EF4-FFF2-40B4-BE49-F238E27FC236}">
                <a16:creationId xmlns:a16="http://schemas.microsoft.com/office/drawing/2014/main" id="{71FF1B6A-A8FD-E43E-6E91-E1CF02A853F4}"/>
              </a:ext>
            </a:extLst>
          </p:cNvPr>
          <p:cNvSpPr txBox="1">
            <a:spLocks/>
          </p:cNvSpPr>
          <p:nvPr/>
        </p:nvSpPr>
        <p:spPr>
          <a:xfrm>
            <a:off x="7263699" y="2010921"/>
            <a:ext cx="1422079" cy="3873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ExtraBold"/>
              <a:buNone/>
              <a:defRPr sz="46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9pPr>
          </a:lstStyle>
          <a:p>
            <a:r>
              <a:rPr lang="en-US" sz="900" dirty="0">
                <a:solidFill>
                  <a:schemeClr val="tx1"/>
                </a:solidFill>
              </a:rPr>
              <a:t>DISASTER</a:t>
            </a:r>
          </a:p>
          <a:p>
            <a:r>
              <a:rPr lang="en-US" sz="900" dirty="0">
                <a:solidFill>
                  <a:schemeClr val="tx1"/>
                </a:solidFill>
              </a:rPr>
              <a:t>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35849F-44A8-D624-5242-691C25F17042}"/>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7</a:t>
            </a:fld>
            <a:endParaRPr lang="en"/>
          </a:p>
        </p:txBody>
      </p:sp>
      <p:sp>
        <p:nvSpPr>
          <p:cNvPr id="5" name="Title 4">
            <a:extLst>
              <a:ext uri="{FF2B5EF4-FFF2-40B4-BE49-F238E27FC236}">
                <a16:creationId xmlns:a16="http://schemas.microsoft.com/office/drawing/2014/main" id="{ECC502F1-E909-F90B-B15E-6B47EDE6819C}"/>
              </a:ext>
            </a:extLst>
          </p:cNvPr>
          <p:cNvSpPr>
            <a:spLocks noGrp="1"/>
          </p:cNvSpPr>
          <p:nvPr>
            <p:ph type="title" idx="2"/>
          </p:nvPr>
        </p:nvSpPr>
        <p:spPr>
          <a:xfrm>
            <a:off x="586949" y="1945257"/>
            <a:ext cx="4814040" cy="381600"/>
          </a:xfrm>
        </p:spPr>
        <p:txBody>
          <a:bodyPr/>
          <a:lstStyle/>
          <a:p>
            <a:pPr algn="l"/>
            <a:r>
              <a:rPr lang="en-US" sz="2400" dirty="0">
                <a:solidFill>
                  <a:schemeClr val="bg1"/>
                </a:solidFill>
              </a:rPr>
              <a:t>Real-time Alerts and Notifications </a:t>
            </a:r>
            <a:endParaRPr lang="en-CM" sz="2400" dirty="0">
              <a:solidFill>
                <a:schemeClr val="bg1"/>
              </a:solidFill>
            </a:endParaRPr>
          </a:p>
        </p:txBody>
      </p:sp>
      <p:sp>
        <p:nvSpPr>
          <p:cNvPr id="6" name="Title 4">
            <a:extLst>
              <a:ext uri="{FF2B5EF4-FFF2-40B4-BE49-F238E27FC236}">
                <a16:creationId xmlns:a16="http://schemas.microsoft.com/office/drawing/2014/main" id="{50164788-3BA8-502A-C752-373B6964D422}"/>
              </a:ext>
            </a:extLst>
          </p:cNvPr>
          <p:cNvSpPr txBox="1">
            <a:spLocks/>
          </p:cNvSpPr>
          <p:nvPr/>
        </p:nvSpPr>
        <p:spPr>
          <a:xfrm>
            <a:off x="1313402" y="234086"/>
            <a:ext cx="5923055"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400" dirty="0">
                <a:solidFill>
                  <a:schemeClr val="bg1"/>
                </a:solidFill>
                <a:latin typeface="Arial Black" panose="020B0A04020102020204" pitchFamily="34" charset="0"/>
              </a:rPr>
              <a:t>FUNCTIONAL REQUIREMENTS</a:t>
            </a:r>
            <a:endParaRPr lang="en-CM" sz="2400" dirty="0">
              <a:solidFill>
                <a:schemeClr val="bg1"/>
              </a:solidFill>
              <a:latin typeface="Arial Black" panose="020B0A04020102020204" pitchFamily="34" charset="0"/>
            </a:endParaRPr>
          </a:p>
        </p:txBody>
      </p:sp>
      <p:sp>
        <p:nvSpPr>
          <p:cNvPr id="7" name="Title 4">
            <a:extLst>
              <a:ext uri="{FF2B5EF4-FFF2-40B4-BE49-F238E27FC236}">
                <a16:creationId xmlns:a16="http://schemas.microsoft.com/office/drawing/2014/main" id="{CA0551A7-DD56-77ED-11AB-406792F0F3D6}"/>
              </a:ext>
            </a:extLst>
          </p:cNvPr>
          <p:cNvSpPr txBox="1">
            <a:spLocks/>
          </p:cNvSpPr>
          <p:nvPr/>
        </p:nvSpPr>
        <p:spPr>
          <a:xfrm>
            <a:off x="449800" y="1061868"/>
            <a:ext cx="7650260"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1600" b="0" dirty="0">
                <a:solidFill>
                  <a:schemeClr val="bg1"/>
                </a:solidFill>
                <a:latin typeface="+mj-lt"/>
              </a:rPr>
              <a:t>These define the specific actions the application should be able to perform. For Our application, they include:</a:t>
            </a:r>
          </a:p>
          <a:p>
            <a:pPr algn="l"/>
            <a:endParaRPr lang="en-CM" sz="1600" b="0" dirty="0">
              <a:solidFill>
                <a:schemeClr val="bg1"/>
              </a:solidFill>
              <a:latin typeface="+mj-lt"/>
            </a:endParaRPr>
          </a:p>
        </p:txBody>
      </p:sp>
      <p:sp>
        <p:nvSpPr>
          <p:cNvPr id="14" name="Title 4">
            <a:extLst>
              <a:ext uri="{FF2B5EF4-FFF2-40B4-BE49-F238E27FC236}">
                <a16:creationId xmlns:a16="http://schemas.microsoft.com/office/drawing/2014/main" id="{37C4162F-E53F-C4DD-3029-03E7311987DC}"/>
              </a:ext>
            </a:extLst>
          </p:cNvPr>
          <p:cNvSpPr txBox="1">
            <a:spLocks/>
          </p:cNvSpPr>
          <p:nvPr/>
        </p:nvSpPr>
        <p:spPr>
          <a:xfrm>
            <a:off x="586949" y="2769289"/>
            <a:ext cx="4814040" cy="38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rPr>
              <a:t>Incident Reporting and Assistance</a:t>
            </a:r>
            <a:endParaRPr lang="en-CM" sz="2400" dirty="0">
              <a:solidFill>
                <a:schemeClr val="bg1"/>
              </a:solidFill>
            </a:endParaRPr>
          </a:p>
        </p:txBody>
      </p:sp>
      <p:sp>
        <p:nvSpPr>
          <p:cNvPr id="17" name="Title 4">
            <a:extLst>
              <a:ext uri="{FF2B5EF4-FFF2-40B4-BE49-F238E27FC236}">
                <a16:creationId xmlns:a16="http://schemas.microsoft.com/office/drawing/2014/main" id="{7BBE1E32-91BE-3695-2657-F5403E32D396}"/>
              </a:ext>
            </a:extLst>
          </p:cNvPr>
          <p:cNvSpPr txBox="1">
            <a:spLocks/>
          </p:cNvSpPr>
          <p:nvPr/>
        </p:nvSpPr>
        <p:spPr>
          <a:xfrm>
            <a:off x="541949" y="3645178"/>
            <a:ext cx="5484875" cy="38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rPr>
              <a:t>Geospatial Data and Mapping Services</a:t>
            </a:r>
            <a:endParaRPr lang="en-CM" sz="2400" dirty="0">
              <a:solidFill>
                <a:schemeClr val="bg1"/>
              </a:solidFill>
            </a:endParaRPr>
          </a:p>
        </p:txBody>
      </p:sp>
    </p:spTree>
    <p:extLst>
      <p:ext uri="{BB962C8B-B14F-4D97-AF65-F5344CB8AC3E}">
        <p14:creationId xmlns:p14="http://schemas.microsoft.com/office/powerpoint/2010/main" val="94485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000FF6-BDF5-2BE6-7BC4-47D1958641CB}"/>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8</a:t>
            </a:fld>
            <a:endParaRPr lang="en"/>
          </a:p>
        </p:txBody>
      </p:sp>
      <p:sp>
        <p:nvSpPr>
          <p:cNvPr id="6" name="Title 4">
            <a:extLst>
              <a:ext uri="{FF2B5EF4-FFF2-40B4-BE49-F238E27FC236}">
                <a16:creationId xmlns:a16="http://schemas.microsoft.com/office/drawing/2014/main" id="{9152CE71-AF03-B3CA-BC89-9DF40416B355}"/>
              </a:ext>
            </a:extLst>
          </p:cNvPr>
          <p:cNvSpPr txBox="1">
            <a:spLocks/>
          </p:cNvSpPr>
          <p:nvPr/>
        </p:nvSpPr>
        <p:spPr>
          <a:xfrm>
            <a:off x="525615" y="840756"/>
            <a:ext cx="6019580" cy="38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rPr>
              <a:t>Community Engagement and Collaboration:</a:t>
            </a:r>
            <a:endParaRPr lang="en-CM" sz="2400" dirty="0">
              <a:solidFill>
                <a:schemeClr val="bg1"/>
              </a:solidFill>
            </a:endParaRPr>
          </a:p>
        </p:txBody>
      </p:sp>
      <p:sp>
        <p:nvSpPr>
          <p:cNvPr id="9" name="Title 4">
            <a:extLst>
              <a:ext uri="{FF2B5EF4-FFF2-40B4-BE49-F238E27FC236}">
                <a16:creationId xmlns:a16="http://schemas.microsoft.com/office/drawing/2014/main" id="{92B92302-D6FA-0C88-EF0E-E346063CD342}"/>
              </a:ext>
            </a:extLst>
          </p:cNvPr>
          <p:cNvSpPr txBox="1">
            <a:spLocks/>
          </p:cNvSpPr>
          <p:nvPr/>
        </p:nvSpPr>
        <p:spPr>
          <a:xfrm>
            <a:off x="525615" y="1916334"/>
            <a:ext cx="6019580" cy="38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rPr>
              <a:t>Preparedness and Mitigation Resources:</a:t>
            </a:r>
            <a:endParaRPr lang="en-CM" sz="2400" dirty="0">
              <a:solidFill>
                <a:schemeClr val="bg1"/>
              </a:solidFill>
            </a:endParaRPr>
          </a:p>
        </p:txBody>
      </p:sp>
      <p:sp>
        <p:nvSpPr>
          <p:cNvPr id="10" name="Title 4">
            <a:extLst>
              <a:ext uri="{FF2B5EF4-FFF2-40B4-BE49-F238E27FC236}">
                <a16:creationId xmlns:a16="http://schemas.microsoft.com/office/drawing/2014/main" id="{9E5E0F73-9727-1BDA-80CC-9C5DD85D0451}"/>
              </a:ext>
            </a:extLst>
          </p:cNvPr>
          <p:cNvSpPr txBox="1">
            <a:spLocks/>
          </p:cNvSpPr>
          <p:nvPr/>
        </p:nvSpPr>
        <p:spPr>
          <a:xfrm>
            <a:off x="525615" y="2986451"/>
            <a:ext cx="6019580" cy="38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pPr algn="l"/>
            <a:r>
              <a:rPr lang="en-US" sz="2400" dirty="0">
                <a:solidFill>
                  <a:schemeClr val="bg1"/>
                </a:solidFill>
              </a:rPr>
              <a:t>Emergency Contacts and Services:</a:t>
            </a:r>
            <a:endParaRPr lang="en-CM" sz="2400" dirty="0">
              <a:solidFill>
                <a:schemeClr val="bg1"/>
              </a:solidFill>
            </a:endParaRPr>
          </a:p>
        </p:txBody>
      </p:sp>
    </p:spTree>
    <p:extLst>
      <p:ext uri="{BB962C8B-B14F-4D97-AF65-F5344CB8AC3E}">
        <p14:creationId xmlns:p14="http://schemas.microsoft.com/office/powerpoint/2010/main" val="276782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3D6B00-734D-5F2A-9CA5-57C3A08533DB}"/>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9</a:t>
            </a:fld>
            <a:endParaRPr lang="en"/>
          </a:p>
        </p:txBody>
      </p:sp>
      <p:sp>
        <p:nvSpPr>
          <p:cNvPr id="6" name="Title 4">
            <a:extLst>
              <a:ext uri="{FF2B5EF4-FFF2-40B4-BE49-F238E27FC236}">
                <a16:creationId xmlns:a16="http://schemas.microsoft.com/office/drawing/2014/main" id="{0595B8E2-CDD0-2D57-DB2E-B22986C458E3}"/>
              </a:ext>
            </a:extLst>
          </p:cNvPr>
          <p:cNvSpPr txBox="1">
            <a:spLocks/>
          </p:cNvSpPr>
          <p:nvPr/>
        </p:nvSpPr>
        <p:spPr>
          <a:xfrm>
            <a:off x="1125480" y="441960"/>
            <a:ext cx="6692639"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400" dirty="0">
                <a:solidFill>
                  <a:schemeClr val="bg1"/>
                </a:solidFill>
                <a:latin typeface="Arial Black" panose="020B0A04020102020204" pitchFamily="34" charset="0"/>
              </a:rPr>
              <a:t>NON-FUNCTIONAL REQUIREMENTS</a:t>
            </a:r>
            <a:endParaRPr lang="en-CM" sz="2400" dirty="0">
              <a:solidFill>
                <a:schemeClr val="bg1"/>
              </a:solidFill>
              <a:latin typeface="Arial Black" panose="020B0A04020102020204" pitchFamily="34" charset="0"/>
            </a:endParaRPr>
          </a:p>
        </p:txBody>
      </p:sp>
      <p:sp>
        <p:nvSpPr>
          <p:cNvPr id="7" name="Title 4">
            <a:extLst>
              <a:ext uri="{FF2B5EF4-FFF2-40B4-BE49-F238E27FC236}">
                <a16:creationId xmlns:a16="http://schemas.microsoft.com/office/drawing/2014/main" id="{D137558B-3014-0F58-7D4E-EFC42925C786}"/>
              </a:ext>
            </a:extLst>
          </p:cNvPr>
          <p:cNvSpPr txBox="1">
            <a:spLocks/>
          </p:cNvSpPr>
          <p:nvPr/>
        </p:nvSpPr>
        <p:spPr>
          <a:xfrm>
            <a:off x="405278" y="1595863"/>
            <a:ext cx="5304659"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400" dirty="0">
                <a:solidFill>
                  <a:schemeClr val="bg1"/>
                </a:solidFill>
              </a:rPr>
              <a:t>Authentication and Authorization:</a:t>
            </a:r>
          </a:p>
        </p:txBody>
      </p:sp>
      <p:sp>
        <p:nvSpPr>
          <p:cNvPr id="13" name="Title 4">
            <a:extLst>
              <a:ext uri="{FF2B5EF4-FFF2-40B4-BE49-F238E27FC236}">
                <a16:creationId xmlns:a16="http://schemas.microsoft.com/office/drawing/2014/main" id="{47C56D8C-C05A-2A7E-7EAD-63CE742EB51D}"/>
              </a:ext>
            </a:extLst>
          </p:cNvPr>
          <p:cNvSpPr txBox="1">
            <a:spLocks/>
          </p:cNvSpPr>
          <p:nvPr/>
        </p:nvSpPr>
        <p:spPr>
          <a:xfrm>
            <a:off x="-524540" y="3145908"/>
            <a:ext cx="7995684" cy="77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7000"/>
              <a:buFont typeface="Montserrat ExtraBold"/>
              <a:buNone/>
              <a:defRPr sz="5000" b="1" i="0" u="none" strike="noStrike" cap="none">
                <a:solidFill>
                  <a:schemeClr val="accent5"/>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7000"/>
              <a:buFont typeface="Montserrat ExtraBold"/>
              <a:buNone/>
              <a:defRPr sz="7000" b="0" i="0" u="none" strike="noStrike" cap="none">
                <a:solidFill>
                  <a:schemeClr val="lt1"/>
                </a:solidFill>
                <a:latin typeface="Montserrat ExtraBold"/>
                <a:ea typeface="Montserrat ExtraBold"/>
                <a:cs typeface="Montserrat ExtraBold"/>
                <a:sym typeface="Montserrat ExtraBold"/>
              </a:defRPr>
            </a:lvl9pPr>
          </a:lstStyle>
          <a:p>
            <a:r>
              <a:rPr lang="en-US" sz="2400" dirty="0">
                <a:solidFill>
                  <a:schemeClr val="bg1"/>
                </a:solidFill>
              </a:rPr>
              <a:t>          Real-time Delivery of Alerts and Notifications:</a:t>
            </a:r>
          </a:p>
        </p:txBody>
      </p:sp>
    </p:spTree>
    <p:extLst>
      <p:ext uri="{BB962C8B-B14F-4D97-AF65-F5344CB8AC3E}">
        <p14:creationId xmlns:p14="http://schemas.microsoft.com/office/powerpoint/2010/main" val="2504212683"/>
      </p:ext>
    </p:extLst>
  </p:cSld>
  <p:clrMapOvr>
    <a:masterClrMapping/>
  </p:clrMapOvr>
</p:sld>
</file>

<file path=ppt/theme/theme1.xml><?xml version="1.0" encoding="utf-8"?>
<a:theme xmlns:a="http://schemas.openxmlformats.org/drawingml/2006/main"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643</Words>
  <Application>Microsoft Office PowerPoint</Application>
  <PresentationFormat>On-screen Show (16:9)</PresentationFormat>
  <Paragraphs>103</Paragraphs>
  <Slides>18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 Rounded MT Bold</vt:lpstr>
      <vt:lpstr>Times New Roman</vt:lpstr>
      <vt:lpstr>Barlow Semi Condensed</vt:lpstr>
      <vt:lpstr>Cambria</vt:lpstr>
      <vt:lpstr>Montserrat ExtraBold</vt:lpstr>
      <vt:lpstr>Arial</vt:lpstr>
      <vt:lpstr>Barlow Semi Condensed Medium</vt:lpstr>
      <vt:lpstr>Roboto Condensed Light</vt:lpstr>
      <vt:lpstr>Arial Black</vt:lpstr>
      <vt:lpstr>Awesome Augmented Reality App Pitch Deck by Slidesgo</vt:lpstr>
      <vt:lpstr>FACULTY OF ENGINEERING AND TECHNOLOGY DEPARTMENT OF COMPUTER ENGINEERING SOFTWARE ENGINEERING CEF440: Internet and Mobile Programming   SYSTEM REQUIREMENTS  FOR A DISASTER MANAGEMENT MOBILE APPLICATION</vt:lpstr>
      <vt:lpstr>Presented By:</vt:lpstr>
      <vt:lpstr>Outline</vt:lpstr>
      <vt:lpstr>Introduction</vt:lpstr>
      <vt:lpstr>Expected Outcomes</vt:lpstr>
      <vt:lpstr>System Requirements </vt:lpstr>
      <vt:lpstr>Real-time Alerts and Notifications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Requirement Gathering </vt:lpstr>
      <vt:lpstr>Research</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OF ENGINEERING AND TECHNOLOGY DEPARTMENT OF COMPUTER ENGINEERING SOFTWARE ENGINEERING</dc:title>
  <dc:creator>Kehbuma Charles</dc:creator>
  <cp:lastModifiedBy>Quinuel Ndip-Agbor</cp:lastModifiedBy>
  <cp:revision>4</cp:revision>
  <dcterms:modified xsi:type="dcterms:W3CDTF">2024-04-29T20:56:38Z</dcterms:modified>
</cp:coreProperties>
</file>