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2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rylandit.com/4-critical-network-design-considerations-you-dont-want-to-overlook/" TargetMode="External"/><Relationship Id="rId2" Type="http://schemas.openxmlformats.org/officeDocument/2006/relationships/hyperlink" Target="https://www.forbes.com/sites/forbestechcouncil/2023/11/28/17-key-strategies-for-designing-a-secure-efficient-network/?sh=7ab217062096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43956" y="1545465"/>
            <a:ext cx="7164112" cy="1841200"/>
          </a:xfrm>
        </p:spPr>
        <p:txBody>
          <a:bodyPr/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Implementation of a Secure Network Infrastructure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>
                <a:solidFill>
                  <a:srgbClr val="FF0000"/>
                </a:solidFill>
              </a:rPr>
              <a:t>Group 10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/>
            </a:r>
            <a:br>
              <a:rPr lang="en-GB" dirty="0"/>
            </a:br>
            <a:r>
              <a:rPr lang="en-GB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"Security is not a product, but a process - an ongoing, evolving process. It's about embedding a culture of resilience, vigilance, and adaptability into the very fabric of our digital existence."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78051" cy="70833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System Administration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362941" y="0"/>
            <a:ext cx="2829059" cy="52803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Supervisor: Dr </a:t>
            </a:r>
            <a:r>
              <a:rPr lang="en-GB" dirty="0" err="1" smtClean="0"/>
              <a:t>djouala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6272011"/>
            <a:ext cx="12192000" cy="5859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Faculty Of Engineering And Technology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694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	Implementing A firewall in Linux.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Demonstration by Raymond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0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GB" sz="3200" b="1" dirty="0"/>
              <a:t>Intrusion Detection and Prevention System: How They </a:t>
            </a:r>
            <a:r>
              <a:rPr lang="en-GB" sz="3200" b="1" dirty="0" smtClean="0"/>
              <a:t> </a:t>
            </a:r>
            <a:r>
              <a:rPr lang="en-GB" sz="3200" b="1" dirty="0"/>
              <a:t>Work and their Implementation.</a:t>
            </a:r>
            <a:r>
              <a:rPr lang="en-GB" sz="1200" dirty="0"/>
              <a:t/>
            </a:r>
            <a:br>
              <a:rPr lang="en-GB" sz="1200" dirty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Two type can be identified</a:t>
            </a:r>
          </a:p>
          <a:p>
            <a:pPr lvl="1"/>
            <a:r>
              <a:rPr lang="en-GB" b="1" dirty="0"/>
              <a:t>Network-based IDPS (NIPS)</a:t>
            </a:r>
            <a:r>
              <a:rPr lang="en-GB" dirty="0"/>
              <a:t>: </a:t>
            </a:r>
            <a:endParaRPr lang="en-GB" dirty="0" smtClean="0"/>
          </a:p>
          <a:p>
            <a:pPr lvl="1"/>
            <a:r>
              <a:rPr lang="en-GB" b="1" dirty="0"/>
              <a:t>Host-based IDPS (HIPS)</a:t>
            </a:r>
            <a:r>
              <a:rPr lang="en-GB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12792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techniques to identify threats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Signature-based threat </a:t>
            </a:r>
            <a:r>
              <a:rPr lang="en-GB" b="1" dirty="0" smtClean="0"/>
              <a:t>detection</a:t>
            </a:r>
          </a:p>
          <a:p>
            <a:r>
              <a:rPr lang="en-GB" b="1" dirty="0"/>
              <a:t>Anomaly-based </a:t>
            </a:r>
            <a:r>
              <a:rPr lang="en-GB" b="1" dirty="0" smtClean="0"/>
              <a:t>detection#</a:t>
            </a:r>
          </a:p>
          <a:p>
            <a:r>
              <a:rPr lang="en-GB" b="1" dirty="0" err="1"/>
              <a:t>Stateful</a:t>
            </a:r>
            <a:r>
              <a:rPr lang="en-GB" b="1" dirty="0"/>
              <a:t> protocol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4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b="1" dirty="0"/>
              <a:t>Demonstrating Secure Communication Protocols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b="1" dirty="0"/>
              <a:t>Importance of Secure Communication </a:t>
            </a:r>
            <a:r>
              <a:rPr lang="en-GB" b="1" dirty="0" smtClean="0"/>
              <a:t>Protocols</a:t>
            </a:r>
          </a:p>
          <a:p>
            <a:pPr marL="285750" lvl="1" algn="ctr"/>
            <a:r>
              <a:rPr lang="en-GB" b="1" dirty="0"/>
              <a:t>Common Secure Communication Protocols and Their Uses</a:t>
            </a:r>
            <a:endParaRPr lang="en-GB" sz="1400" dirty="0"/>
          </a:p>
          <a:p>
            <a:pPr algn="ctr"/>
            <a:r>
              <a:rPr lang="en-GB" dirty="0"/>
              <a:t>Secure Sockets Layer (SSL) and Transport Layer Security (TLS): </a:t>
            </a:r>
            <a:endParaRPr lang="en-GB" dirty="0" smtClean="0"/>
          </a:p>
          <a:p>
            <a:pPr algn="ctr"/>
            <a:r>
              <a:rPr lang="en-GB" dirty="0"/>
              <a:t>Secure Shell (SSH): </a:t>
            </a:r>
          </a:p>
        </p:txBody>
      </p:sp>
    </p:spTree>
    <p:extLst>
      <p:ext uri="{BB962C8B-B14F-4D97-AF65-F5344CB8AC3E}">
        <p14:creationId xmlns:p14="http://schemas.microsoft.com/office/powerpoint/2010/main" val="16745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SSH Demonstration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By Emanuel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1201073"/>
            <a:ext cx="9601196" cy="1303867"/>
          </a:xfrm>
        </p:spPr>
        <p:txBody>
          <a:bodyPr>
            <a:normAutofit fontScale="90000"/>
          </a:bodyPr>
          <a:lstStyle/>
          <a:p>
            <a:pPr lvl="0"/>
            <a:r>
              <a:rPr lang="en-GB" b="1" dirty="0"/>
              <a:t>Building a Small campus area with Huawei ENSP software to demonstrate a system admin roles.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9099" y="3429000"/>
            <a:ext cx="9634467" cy="2195372"/>
          </a:xfrm>
        </p:spPr>
        <p:txBody>
          <a:bodyPr/>
          <a:lstStyle/>
          <a:p>
            <a:r>
              <a:rPr lang="en-GB" dirty="0" smtClean="0"/>
              <a:t>Since the aim of this project is to test the capability of one to built a network, we will not go too deep into network building. </a:t>
            </a:r>
          </a:p>
          <a:p>
            <a:r>
              <a:rPr lang="en-GB" dirty="0" smtClean="0"/>
              <a:t>We will rather concentrate on demonstrating it security and admin role.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06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Topology</a:t>
            </a:r>
            <a:endParaRPr lang="en-GB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738" y="1893195"/>
            <a:ext cx="7890133" cy="398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GB" dirty="0">
                <a:hlinkClick r:id="rId2"/>
              </a:rPr>
              <a:t>17 Key Strategies For Designing A Secure, Efficient Network (forbes.com)</a:t>
            </a:r>
            <a:endParaRPr lang="en-GB" dirty="0"/>
          </a:p>
          <a:p>
            <a:pPr lvl="0" fontAlgn="base"/>
            <a:r>
              <a:rPr lang="en-GB" dirty="0">
                <a:hlinkClick r:id="rId3"/>
              </a:rPr>
              <a:t>4 Critical Network Design Considerations You Don't Want to Overlook - Maryland IT Solutions</a:t>
            </a:r>
            <a:endParaRPr lang="en-GB" dirty="0"/>
          </a:p>
          <a:p>
            <a:pPr lvl="0" fontAlgn="base"/>
            <a:r>
              <a:rPr lang="en-GB" u="sng" dirty="0"/>
              <a:t>Huawei </a:t>
            </a:r>
            <a:r>
              <a:rPr lang="en-GB" u="sng" dirty="0" err="1"/>
              <a:t>Datacom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598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3008" y="1458651"/>
            <a:ext cx="9685984" cy="4491389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Thank you for your kind Attention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Q &amp; 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28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GB" b="1" dirty="0"/>
              <a:t>Introduction</a:t>
            </a:r>
            <a:endParaRPr lang="en-GB" dirty="0"/>
          </a:p>
          <a:p>
            <a:r>
              <a:rPr lang="en-GB" b="1" dirty="0"/>
              <a:t>Overview of Network Security </a:t>
            </a:r>
            <a:r>
              <a:rPr lang="en-GB" b="1" dirty="0" smtClean="0"/>
              <a:t>Principles(Importance, principles, threads and mitigation)</a:t>
            </a:r>
          </a:p>
          <a:p>
            <a:r>
              <a:rPr lang="en-GB" b="1" dirty="0"/>
              <a:t>Designing a Secure Network Architecture</a:t>
            </a:r>
          </a:p>
          <a:p>
            <a:r>
              <a:rPr lang="en-GB" b="1" dirty="0"/>
              <a:t>Implementation of Firewalls and IDPS</a:t>
            </a:r>
          </a:p>
          <a:p>
            <a:r>
              <a:rPr lang="en-GB" b="1" dirty="0"/>
              <a:t>Demonstrating Secure Communication Protocols</a:t>
            </a:r>
          </a:p>
          <a:p>
            <a:r>
              <a:rPr lang="en-GB" b="1" dirty="0"/>
              <a:t>Building a Small Secure Campus Area (Huawei ENSP)</a:t>
            </a:r>
          </a:p>
          <a:p>
            <a:r>
              <a:rPr lang="en-GB" b="1" dirty="0"/>
              <a:t>References</a:t>
            </a:r>
          </a:p>
          <a:p>
            <a:r>
              <a:rPr lang="en-GB" b="1" dirty="0" smtClean="0"/>
              <a:t>Q&amp;A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81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1004552"/>
            <a:ext cx="9601196" cy="1017431"/>
          </a:xfrm>
        </p:spPr>
        <p:txBody>
          <a:bodyPr>
            <a:normAutofit fontScale="90000"/>
          </a:bodyPr>
          <a:lstStyle/>
          <a:p>
            <a:pPr lvl="0"/>
            <a:r>
              <a:rPr lang="en-GB" b="1" dirty="0"/>
              <a:t>Introduction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This project shows how to design and implement a secure network infrastructure that can protect data and prevent </a:t>
            </a:r>
            <a:r>
              <a:rPr lang="en-GB" dirty="0" err="1"/>
              <a:t>cyberattacks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covers four topics: network security principles, secure network architecture, security measures, and secure communication protocols.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also applies these principles to a practical scenario by creating a secure Campus Area Network (CAN) within a campus environment. The project demonstrates the skills and knowledge of system administration and network security, as well as the creativity and innovation of the project team. </a:t>
            </a:r>
            <a:r>
              <a:rPr lang="en-GB" dirty="0" smtClean="0"/>
              <a:t>The </a:t>
            </a:r>
            <a:r>
              <a:rPr lang="en-GB" dirty="0"/>
              <a:t>presentation will provide a clear and comprehensive guide for creating a robust and secure network.</a:t>
            </a:r>
          </a:p>
          <a:p>
            <a:pPr marL="0" indent="0"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15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Overview of Network Security Principles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en-GB" b="1" dirty="0"/>
              <a:t>Importance of Network Security</a:t>
            </a:r>
            <a:endParaRPr lang="en-GB" sz="1200" dirty="0"/>
          </a:p>
          <a:p>
            <a:r>
              <a:rPr lang="en-GB" b="1" dirty="0"/>
              <a:t>Basic Principles of Network </a:t>
            </a:r>
            <a:r>
              <a:rPr lang="en-GB" b="1" dirty="0" smtClean="0"/>
              <a:t>Security</a:t>
            </a:r>
          </a:p>
          <a:p>
            <a:pPr lvl="1"/>
            <a:r>
              <a:rPr lang="en-GB" b="1" dirty="0"/>
              <a:t>Confidentiality</a:t>
            </a:r>
            <a:r>
              <a:rPr lang="en-GB" b="1" dirty="0" smtClean="0"/>
              <a:t>:</a:t>
            </a:r>
          </a:p>
          <a:p>
            <a:pPr lvl="1"/>
            <a:r>
              <a:rPr lang="en-GB" b="1" dirty="0" smtClean="0"/>
              <a:t>Integrity</a:t>
            </a:r>
          </a:p>
          <a:p>
            <a:pPr lvl="1"/>
            <a:r>
              <a:rPr lang="en-GB" b="1" dirty="0" smtClean="0"/>
              <a:t>Availability</a:t>
            </a:r>
            <a:endParaRPr lang="en-GB" b="1" dirty="0"/>
          </a:p>
          <a:p>
            <a:r>
              <a:rPr lang="en-GB" b="1" dirty="0" smtClean="0"/>
              <a:t>Common Threats and How to Mitigate Them.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089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Common Threats and How to Mitigate Them.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Malware</a:t>
            </a:r>
            <a:r>
              <a:rPr lang="en-GB" b="1" dirty="0" smtClean="0"/>
              <a:t>:</a:t>
            </a:r>
          </a:p>
          <a:p>
            <a:r>
              <a:rPr lang="en-GB" b="1" dirty="0" smtClean="0"/>
              <a:t>Phishing</a:t>
            </a:r>
          </a:p>
          <a:p>
            <a:r>
              <a:rPr lang="en-GB" b="1" dirty="0"/>
              <a:t>Man-in-the-Middle (</a:t>
            </a:r>
            <a:r>
              <a:rPr lang="en-GB" b="1" dirty="0" err="1"/>
              <a:t>MitM</a:t>
            </a:r>
            <a:r>
              <a:rPr lang="en-GB" b="1" dirty="0"/>
              <a:t>) </a:t>
            </a:r>
            <a:r>
              <a:rPr lang="en-GB" b="1" dirty="0" smtClean="0"/>
              <a:t>Attacks</a:t>
            </a:r>
          </a:p>
          <a:p>
            <a:r>
              <a:rPr lang="en-GB" b="1" dirty="0"/>
              <a:t>Denial-of-Service (</a:t>
            </a:r>
            <a:r>
              <a:rPr lang="en-GB" b="1" dirty="0" err="1"/>
              <a:t>DoS</a:t>
            </a:r>
            <a:r>
              <a:rPr lang="en-GB" b="1" dirty="0"/>
              <a:t>) and Distributed Denial-of-Service (</a:t>
            </a:r>
            <a:r>
              <a:rPr lang="en-GB" b="1" dirty="0" err="1"/>
              <a:t>DDoS</a:t>
            </a:r>
            <a:r>
              <a:rPr lang="en-GB" b="1" dirty="0"/>
              <a:t>) Attacks</a:t>
            </a:r>
            <a:r>
              <a:rPr lang="en-GB" dirty="0"/>
              <a:t>: </a:t>
            </a:r>
            <a:endParaRPr lang="en-GB" dirty="0" smtClean="0"/>
          </a:p>
          <a:p>
            <a:r>
              <a:rPr lang="en-GB" b="1" dirty="0"/>
              <a:t>SQL Injection</a:t>
            </a:r>
            <a:r>
              <a:rPr lang="en-GB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08540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Implementation of Firewalls and IDPS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/>
            <a:r>
              <a:rPr lang="en-GB" b="1" dirty="0"/>
              <a:t>What is Network Design</a:t>
            </a:r>
            <a:r>
              <a:rPr lang="en-GB" b="1" dirty="0" smtClean="0"/>
              <a:t>?</a:t>
            </a:r>
            <a:r>
              <a:rPr lang="en-GB" sz="1400" dirty="0"/>
              <a:t> planning, design, and implementation -&gt; data transfer requirements of a company</a:t>
            </a:r>
          </a:p>
          <a:p>
            <a:pPr marL="285750" lvl="1"/>
            <a:r>
              <a:rPr lang="en-GB" b="1" dirty="0"/>
              <a:t>Factors to Consider When Designing a Secure Network.</a:t>
            </a:r>
            <a:endParaRPr lang="en-GB" dirty="0"/>
          </a:p>
          <a:p>
            <a:pPr marL="742950" lvl="2"/>
            <a:r>
              <a:rPr lang="en-GB" b="1" dirty="0"/>
              <a:t>Embedded (Built-in) Security Measures</a:t>
            </a:r>
            <a:endParaRPr lang="en-GB" dirty="0"/>
          </a:p>
          <a:p>
            <a:pPr marL="742950" lvl="2"/>
            <a:r>
              <a:rPr lang="en-GB" b="1" dirty="0"/>
              <a:t>Standardization of Software and Hardware</a:t>
            </a:r>
            <a:endParaRPr lang="en-GB" dirty="0"/>
          </a:p>
          <a:p>
            <a:pPr marL="742950" lvl="2"/>
            <a:r>
              <a:rPr lang="en-GB" b="1" dirty="0"/>
              <a:t>Network Resiliency</a:t>
            </a:r>
            <a:endParaRPr lang="en-GB" dirty="0"/>
          </a:p>
          <a:p>
            <a:pPr marL="742950" lvl="2"/>
            <a:r>
              <a:rPr lang="en-GB" b="1" dirty="0"/>
              <a:t>Redundancy</a:t>
            </a:r>
            <a:endParaRPr lang="en-GB" dirty="0"/>
          </a:p>
          <a:p>
            <a:pPr marL="457200" lvl="2" indent="0">
              <a:buNone/>
            </a:pPr>
            <a:endParaRPr lang="en-GB" b="1" dirty="0"/>
          </a:p>
          <a:p>
            <a:pPr marL="285750" lvl="1"/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88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67305" y="912495"/>
            <a:ext cx="7057390" cy="503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GB" b="1" dirty="0"/>
              <a:t>Best Practices in Designing a Secure Network Architecture</a:t>
            </a:r>
            <a:r>
              <a:rPr lang="en-GB" sz="1400" dirty="0"/>
              <a:t/>
            </a:r>
            <a:br>
              <a:rPr lang="en-GB" sz="1400" dirty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b="1" dirty="0"/>
              <a:t>Inventory And Diagram All Network Assets: </a:t>
            </a:r>
            <a:endParaRPr lang="en-GB" dirty="0"/>
          </a:p>
          <a:p>
            <a:pPr lvl="0"/>
            <a:r>
              <a:rPr lang="en-GB" b="1" dirty="0"/>
              <a:t>Seek Input From Decision Makers.</a:t>
            </a:r>
            <a:endParaRPr lang="en-GB" dirty="0"/>
          </a:p>
          <a:p>
            <a:pPr lvl="0"/>
            <a:r>
              <a:rPr lang="en-GB" b="1" dirty="0"/>
              <a:t>Implement Least Privilege</a:t>
            </a:r>
            <a:endParaRPr lang="en-GB" dirty="0"/>
          </a:p>
          <a:p>
            <a:pPr lvl="0"/>
            <a:r>
              <a:rPr lang="en-GB" b="1" dirty="0"/>
              <a:t>Adopt A Zero-Trust Model</a:t>
            </a:r>
            <a:endParaRPr lang="en-GB" dirty="0"/>
          </a:p>
          <a:p>
            <a:pPr lvl="0"/>
            <a:r>
              <a:rPr lang="en-GB" b="1" dirty="0"/>
              <a:t>Follow ‘Defence In Depth’ Principles</a:t>
            </a:r>
            <a:endParaRPr lang="en-GB" dirty="0"/>
          </a:p>
          <a:p>
            <a:pPr lvl="0"/>
            <a:r>
              <a:rPr lang="en-GB" b="1" dirty="0"/>
              <a:t>Automatically Encrypt Data</a:t>
            </a:r>
            <a:endParaRPr lang="en-GB" dirty="0"/>
          </a:p>
          <a:p>
            <a:pPr lvl="0"/>
            <a:r>
              <a:rPr lang="en-GB" b="1" dirty="0"/>
              <a:t> Create VLANs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598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b="1" dirty="0"/>
              <a:t>Implementation of Firewalls and Intrusion Detection/Prevention Systems.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lvl="1"/>
            <a:r>
              <a:rPr lang="en-GB" b="1" dirty="0" smtClean="0"/>
              <a:t>What is a firewall?? </a:t>
            </a:r>
          </a:p>
          <a:p>
            <a:pPr marL="285750" lvl="1"/>
            <a:r>
              <a:rPr lang="en-GB" b="1" dirty="0" smtClean="0"/>
              <a:t>Role </a:t>
            </a:r>
            <a:r>
              <a:rPr lang="en-GB" b="1" dirty="0"/>
              <a:t>of Firewalls in Network </a:t>
            </a:r>
            <a:r>
              <a:rPr lang="en-GB" b="1" dirty="0" smtClean="0"/>
              <a:t>Security</a:t>
            </a:r>
          </a:p>
          <a:p>
            <a:pPr marL="285750" lvl="1"/>
            <a:r>
              <a:rPr lang="en-GB" b="1" dirty="0"/>
              <a:t>Different Types of Firewalls and Their </a:t>
            </a:r>
            <a:r>
              <a:rPr lang="en-GB" b="1" dirty="0" smtClean="0"/>
              <a:t>Implementation</a:t>
            </a:r>
          </a:p>
          <a:p>
            <a:pPr marL="742950" lvl="2"/>
            <a:r>
              <a:rPr lang="en-GB" b="1" dirty="0"/>
              <a:t>Packet-filtering firewalls</a:t>
            </a:r>
            <a:r>
              <a:rPr lang="en-GB" dirty="0"/>
              <a:t>: </a:t>
            </a:r>
            <a:endParaRPr lang="en-GB" dirty="0" smtClean="0"/>
          </a:p>
          <a:p>
            <a:pPr marL="742950" lvl="2"/>
            <a:r>
              <a:rPr lang="en-GB" b="1" dirty="0" err="1"/>
              <a:t>Stateful</a:t>
            </a:r>
            <a:r>
              <a:rPr lang="en-GB" b="1" dirty="0"/>
              <a:t> inspection firewalls</a:t>
            </a:r>
            <a:r>
              <a:rPr lang="en-GB" dirty="0"/>
              <a:t>: </a:t>
            </a:r>
            <a:endParaRPr lang="en-GB" dirty="0" smtClean="0"/>
          </a:p>
          <a:p>
            <a:pPr marL="742950" lvl="2"/>
            <a:r>
              <a:rPr lang="en-GB" b="1" dirty="0"/>
              <a:t>Proxy firewalls</a:t>
            </a:r>
            <a:r>
              <a:rPr lang="en-GB" dirty="0"/>
              <a:t>: </a:t>
            </a:r>
            <a:endParaRPr lang="en-GB" dirty="0" smtClean="0"/>
          </a:p>
          <a:p>
            <a:pPr marL="742950" lvl="2"/>
            <a:r>
              <a:rPr lang="en-GB" b="1" dirty="0"/>
              <a:t>Unified threat management (UTM) </a:t>
            </a:r>
            <a:r>
              <a:rPr lang="en-GB" b="1" dirty="0" smtClean="0"/>
              <a:t>firewalls</a:t>
            </a:r>
          </a:p>
          <a:p>
            <a:pPr marL="742950" lvl="2"/>
            <a:r>
              <a:rPr lang="en-GB" b="1" dirty="0"/>
              <a:t>Next-generation firewalls (NGFWs)</a:t>
            </a:r>
            <a:r>
              <a:rPr lang="en-GB" dirty="0"/>
              <a:t>: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7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</TotalTime>
  <Words>521</Words>
  <Application>Microsoft Office PowerPoint</Application>
  <PresentationFormat>Grand écran</PresentationFormat>
  <Paragraphs>89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Garamond</vt:lpstr>
      <vt:lpstr>Times New Roman</vt:lpstr>
      <vt:lpstr>Organique</vt:lpstr>
      <vt:lpstr>   Design and Implementation of a Secure Network Infrastructure Group 10</vt:lpstr>
      <vt:lpstr>Outline</vt:lpstr>
      <vt:lpstr>Introduction </vt:lpstr>
      <vt:lpstr>Overview of Network Security Principles</vt:lpstr>
      <vt:lpstr>Common Threats and How to Mitigate Them. </vt:lpstr>
      <vt:lpstr>Implementation of Firewalls and IDPS </vt:lpstr>
      <vt:lpstr>Présentation PowerPoint</vt:lpstr>
      <vt:lpstr>Best Practices in Designing a Secure Network Architecture </vt:lpstr>
      <vt:lpstr>Implementation of Firewalls and Intrusion Detection/Prevention Systems. </vt:lpstr>
      <vt:lpstr> Implementing A firewall in Linux.</vt:lpstr>
      <vt:lpstr>Intrusion Detection and Prevention System: How They  Work and their Implementation. </vt:lpstr>
      <vt:lpstr>techniques to identify threats</vt:lpstr>
      <vt:lpstr>Demonstrating Secure Communication Protocols </vt:lpstr>
      <vt:lpstr>SSH Demonstration</vt:lpstr>
      <vt:lpstr>Building a Small campus area with Huawei ENSP software to demonstrate a system admin roles. </vt:lpstr>
      <vt:lpstr>Topology</vt:lpstr>
      <vt:lpstr>Reference</vt:lpstr>
      <vt:lpstr> Thank you for your kind Attention   Q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a Secure Network Infrastructure</dc:title>
  <dc:creator>KENNETH KOUETE</dc:creator>
  <cp:lastModifiedBy>KENNETH KOUETE</cp:lastModifiedBy>
  <cp:revision>8</cp:revision>
  <dcterms:created xsi:type="dcterms:W3CDTF">2024-01-04T08:44:23Z</dcterms:created>
  <dcterms:modified xsi:type="dcterms:W3CDTF">2024-01-05T10:22:14Z</dcterms:modified>
</cp:coreProperties>
</file>