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C262D-2CA0-0B0E-66BD-9BE39A44EF1E}" v="2" dt="2023-12-05T12:56:2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e Oshioste" userId="S::ese.oshioste@womentechsters.org::7df3e5ac-651a-4478-a7fe-ecbbbe9d78b5" providerId="AD" clId="Web-{4D8C262D-2CA0-0B0E-66BD-9BE39A44EF1E}"/>
    <pc:docChg chg="modSld">
      <pc:chgData name="Ese Oshioste" userId="S::ese.oshioste@womentechsters.org::7df3e5ac-651a-4478-a7fe-ecbbbe9d78b5" providerId="AD" clId="Web-{4D8C262D-2CA0-0B0E-66BD-9BE39A44EF1E}" dt="2023-12-05T12:56:25.005" v="1"/>
      <pc:docMkLst>
        <pc:docMk/>
      </pc:docMkLst>
      <pc:sldChg chg="addSp delSp">
        <pc:chgData name="Ese Oshioste" userId="S::ese.oshioste@womentechsters.org::7df3e5ac-651a-4478-a7fe-ecbbbe9d78b5" providerId="AD" clId="Web-{4D8C262D-2CA0-0B0E-66BD-9BE39A44EF1E}" dt="2023-12-05T12:56:25.005" v="1"/>
        <pc:sldMkLst>
          <pc:docMk/>
          <pc:sldMk cId="1889588888" sldId="256"/>
        </pc:sldMkLst>
        <pc:spChg chg="add del">
          <ac:chgData name="Ese Oshioste" userId="S::ese.oshioste@womentechsters.org::7df3e5ac-651a-4478-a7fe-ecbbbe9d78b5" providerId="AD" clId="Web-{4D8C262D-2CA0-0B0E-66BD-9BE39A44EF1E}" dt="2023-12-05T12:56:25.005" v="1"/>
          <ac:spMkLst>
            <pc:docMk/>
            <pc:sldMk cId="1889588888" sldId="256"/>
            <ac:spMk id="4" creationId="{ADE827C8-3DD6-FCAC-6515-7EC1A97867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AAF5-7A30-496B-B3EC-C8BE561113D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41D5-E2E3-4F21-886B-D1BFC78D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630" y="382848"/>
            <a:ext cx="9144000" cy="59678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dirty="0"/>
              <a:t>ACTORS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Customers</a:t>
            </a:r>
          </a:p>
          <a:p>
            <a:pPr algn="l"/>
            <a:r>
              <a:rPr lang="en-US" sz="1800" dirty="0"/>
              <a:t>Vendors</a:t>
            </a:r>
          </a:p>
          <a:p>
            <a:pPr algn="l"/>
            <a:r>
              <a:rPr lang="en-US" sz="1800" dirty="0"/>
              <a:t>Gateway Payment</a:t>
            </a:r>
          </a:p>
          <a:p>
            <a:pPr algn="l"/>
            <a:r>
              <a:rPr lang="en-US" sz="1800" dirty="0"/>
              <a:t>Admin</a:t>
            </a:r>
          </a:p>
          <a:p>
            <a:pPr algn="l"/>
            <a:r>
              <a:rPr lang="en-US" sz="1800" dirty="0"/>
              <a:t>Delivery system</a:t>
            </a:r>
          </a:p>
          <a:p>
            <a:pPr algn="l"/>
            <a:endParaRPr lang="en-US" sz="1400" dirty="0"/>
          </a:p>
          <a:p>
            <a:pPr algn="l"/>
            <a:r>
              <a:rPr lang="en-US" sz="3800" dirty="0"/>
              <a:t>USE CASES:</a:t>
            </a:r>
          </a:p>
          <a:p>
            <a:pPr algn="l"/>
            <a:r>
              <a:rPr lang="en-US" sz="1800" dirty="0"/>
              <a:t>Login</a:t>
            </a:r>
          </a:p>
          <a:p>
            <a:pPr algn="l"/>
            <a:r>
              <a:rPr lang="en-US" sz="1800" dirty="0"/>
              <a:t>Add to cart</a:t>
            </a:r>
          </a:p>
          <a:p>
            <a:pPr algn="l"/>
            <a:r>
              <a:rPr lang="en-US" sz="1800" dirty="0"/>
              <a:t>Add billing info</a:t>
            </a:r>
          </a:p>
          <a:p>
            <a:pPr algn="l"/>
            <a:r>
              <a:rPr lang="en-US" sz="1800" dirty="0"/>
              <a:t>View product</a:t>
            </a:r>
          </a:p>
          <a:p>
            <a:pPr algn="l"/>
            <a:r>
              <a:rPr lang="en-US" sz="1800" dirty="0"/>
              <a:t>Search product</a:t>
            </a:r>
          </a:p>
          <a:p>
            <a:pPr algn="l"/>
            <a:r>
              <a:rPr lang="en-US" sz="1800" dirty="0"/>
              <a:t>Upload product</a:t>
            </a:r>
          </a:p>
          <a:p>
            <a:pPr algn="l"/>
            <a:r>
              <a:rPr lang="en-US" sz="1800" dirty="0"/>
              <a:t>Process payment</a:t>
            </a:r>
          </a:p>
          <a:p>
            <a:pPr algn="l"/>
            <a:r>
              <a:rPr lang="en-US" sz="1800" dirty="0"/>
              <a:t>Feedback and Ratings</a:t>
            </a:r>
          </a:p>
          <a:p>
            <a:pPr algn="l"/>
            <a:r>
              <a:rPr lang="en-US" sz="1800" dirty="0"/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188958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30466" y="175364"/>
            <a:ext cx="7728559" cy="637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5994" y="517120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936" y="3502571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9441" y="3236236"/>
            <a:ext cx="15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 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334" y="117333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64924" y="1628483"/>
            <a:ext cx="99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system</a:t>
            </a:r>
          </a:p>
        </p:txBody>
      </p:sp>
      <p:sp>
        <p:nvSpPr>
          <p:cNvPr id="9" name="Oval 8"/>
          <p:cNvSpPr/>
          <p:nvPr/>
        </p:nvSpPr>
        <p:spPr>
          <a:xfrm>
            <a:off x="3732756" y="2073733"/>
            <a:ext cx="1077238" cy="501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0" name="Oval 9"/>
          <p:cNvSpPr/>
          <p:nvPr/>
        </p:nvSpPr>
        <p:spPr>
          <a:xfrm>
            <a:off x="3709791" y="3280764"/>
            <a:ext cx="1501036" cy="54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</a:p>
        </p:txBody>
      </p:sp>
      <p:sp>
        <p:nvSpPr>
          <p:cNvPr id="11" name="Oval 10"/>
          <p:cNvSpPr/>
          <p:nvPr/>
        </p:nvSpPr>
        <p:spPr>
          <a:xfrm>
            <a:off x="6355914" y="2169696"/>
            <a:ext cx="1755732" cy="810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billing info</a:t>
            </a:r>
          </a:p>
        </p:txBody>
      </p:sp>
      <p:sp>
        <p:nvSpPr>
          <p:cNvPr id="12" name="Oval 11"/>
          <p:cNvSpPr/>
          <p:nvPr/>
        </p:nvSpPr>
        <p:spPr>
          <a:xfrm>
            <a:off x="3759895" y="5171208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Product</a:t>
            </a:r>
          </a:p>
        </p:txBody>
      </p:sp>
      <p:sp>
        <p:nvSpPr>
          <p:cNvPr id="13" name="Oval 12"/>
          <p:cNvSpPr/>
          <p:nvPr/>
        </p:nvSpPr>
        <p:spPr>
          <a:xfrm>
            <a:off x="6483262" y="3396490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Product</a:t>
            </a:r>
          </a:p>
        </p:txBody>
      </p:sp>
      <p:sp>
        <p:nvSpPr>
          <p:cNvPr id="14" name="Oval 13"/>
          <p:cNvSpPr/>
          <p:nvPr/>
        </p:nvSpPr>
        <p:spPr>
          <a:xfrm>
            <a:off x="3623317" y="810458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  <a:p>
            <a:pPr algn="ctr"/>
            <a:r>
              <a:rPr lang="en-US" dirty="0"/>
              <a:t>Product</a:t>
            </a:r>
          </a:p>
        </p:txBody>
      </p:sp>
      <p:sp>
        <p:nvSpPr>
          <p:cNvPr id="15" name="Oval 14"/>
          <p:cNvSpPr/>
          <p:nvPr/>
        </p:nvSpPr>
        <p:spPr>
          <a:xfrm>
            <a:off x="8769210" y="2167898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Payment</a:t>
            </a:r>
          </a:p>
        </p:txBody>
      </p:sp>
      <p:sp>
        <p:nvSpPr>
          <p:cNvPr id="16" name="Oval 15"/>
          <p:cNvSpPr/>
          <p:nvPr/>
        </p:nvSpPr>
        <p:spPr>
          <a:xfrm>
            <a:off x="6556276" y="4455421"/>
            <a:ext cx="1687837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Feedback/ratings</a:t>
            </a:r>
          </a:p>
        </p:txBody>
      </p:sp>
      <p:sp>
        <p:nvSpPr>
          <p:cNvPr id="17" name="Oval 16"/>
          <p:cNvSpPr/>
          <p:nvPr/>
        </p:nvSpPr>
        <p:spPr>
          <a:xfrm>
            <a:off x="6391405" y="709698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21" name="Straight Connector 20"/>
          <p:cNvCxnSpPr>
            <a:stCxn id="2" idx="3"/>
          </p:cNvCxnSpPr>
          <p:nvPr/>
        </p:nvCxnSpPr>
        <p:spPr>
          <a:xfrm>
            <a:off x="1839563" y="5355874"/>
            <a:ext cx="1893193" cy="724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39563" y="3656981"/>
            <a:ext cx="1973231" cy="15142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9" idx="3"/>
          </p:cNvCxnSpPr>
          <p:nvPr/>
        </p:nvCxnSpPr>
        <p:spPr>
          <a:xfrm flipV="1">
            <a:off x="1679589" y="2501398"/>
            <a:ext cx="2210925" cy="2402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9747" y="2456678"/>
            <a:ext cx="2128753" cy="2112428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516712">
            <a:off x="5193211" y="3370288"/>
            <a:ext cx="118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&lt;&lt; Include &gt;&gt;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33958" y="2193611"/>
            <a:ext cx="176362" cy="1057489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76350" y="2794143"/>
            <a:ext cx="118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&lt;&lt; Include &gt;&gt;</a:t>
            </a:r>
          </a:p>
        </p:txBody>
      </p:sp>
      <p:cxnSp>
        <p:nvCxnSpPr>
          <p:cNvPr id="41" name="Straight Arrow Connector 40"/>
          <p:cNvCxnSpPr>
            <a:stCxn id="13" idx="3"/>
          </p:cNvCxnSpPr>
          <p:nvPr/>
        </p:nvCxnSpPr>
        <p:spPr>
          <a:xfrm flipH="1">
            <a:off x="5025589" y="3969186"/>
            <a:ext cx="1677495" cy="1202021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807780">
            <a:off x="5275017" y="4495749"/>
            <a:ext cx="11823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&lt;&lt; Extend &gt;&gt;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919601" y="4867847"/>
            <a:ext cx="4609537" cy="33959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061029" y="3871904"/>
            <a:ext cx="4468109" cy="12544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590810" y="1472317"/>
            <a:ext cx="2401233" cy="19689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3"/>
          </p:cNvCxnSpPr>
          <p:nvPr/>
        </p:nvCxnSpPr>
        <p:spPr>
          <a:xfrm flipV="1">
            <a:off x="1644951" y="1198487"/>
            <a:ext cx="1978366" cy="159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156313" y="2794143"/>
            <a:ext cx="771497" cy="56909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162853" y="2501398"/>
            <a:ext cx="606357" cy="0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5587946">
            <a:off x="7876624" y="2308385"/>
            <a:ext cx="118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&lt;&lt; Include &gt;&gt;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158744" y="1408864"/>
            <a:ext cx="112770" cy="697493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92165" y="1576205"/>
            <a:ext cx="118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&lt;&lt; Include &gt;&gt;</a:t>
            </a:r>
          </a:p>
        </p:txBody>
      </p:sp>
      <p:sp>
        <p:nvSpPr>
          <p:cNvPr id="64" name="Oval 63"/>
          <p:cNvSpPr/>
          <p:nvPr/>
        </p:nvSpPr>
        <p:spPr>
          <a:xfrm>
            <a:off x="8625665" y="737909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Process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0132454" y="1533736"/>
            <a:ext cx="666197" cy="3194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9444658" y="1448090"/>
            <a:ext cx="75071" cy="658268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8" y="2794143"/>
            <a:ext cx="729817" cy="79185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4" y="4455421"/>
            <a:ext cx="729817" cy="79185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8" y="411150"/>
            <a:ext cx="729817" cy="79185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0" y="2536441"/>
            <a:ext cx="904875" cy="90487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1225" y="807075"/>
            <a:ext cx="955758" cy="95575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888323" y="1627617"/>
            <a:ext cx="118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&lt;&lt; Include &gt;&gt;</a:t>
            </a:r>
          </a:p>
        </p:txBody>
      </p:sp>
      <p:sp>
        <p:nvSpPr>
          <p:cNvPr id="82" name="Oval 81"/>
          <p:cNvSpPr/>
          <p:nvPr/>
        </p:nvSpPr>
        <p:spPr>
          <a:xfrm>
            <a:off x="8857990" y="3468494"/>
            <a:ext cx="1501036" cy="67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Coupon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567604" y="2907102"/>
            <a:ext cx="75071" cy="658268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942869" y="3088713"/>
            <a:ext cx="118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&lt;&lt; Extend &gt;&gt;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782520" y="1293004"/>
            <a:ext cx="1700741" cy="87167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2807780">
            <a:off x="5150604" y="1716387"/>
            <a:ext cx="11823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&lt;&lt; Include &gt;&gt;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871789" y="1445404"/>
            <a:ext cx="1763872" cy="1814833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2807780">
            <a:off x="5099396" y="2362898"/>
            <a:ext cx="11823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&lt;&lt; Include &gt;&gt;</a:t>
            </a:r>
          </a:p>
        </p:txBody>
      </p:sp>
    </p:spTree>
    <p:extLst>
      <p:ext uri="{BB962C8B-B14F-4D97-AF65-F5344CB8AC3E}">
        <p14:creationId xmlns:p14="http://schemas.microsoft.com/office/powerpoint/2010/main" val="51271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b7dfed-d660-4801-8586-5042f230bd54">
      <Terms xmlns="http://schemas.microsoft.com/office/infopath/2007/PartnerControls"/>
    </lcf76f155ced4ddcb4097134ff3c332f>
    <TaxCatchAll xmlns="b61f3811-f07e-4287-98a8-fb6ae63da1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AD4ADD4476647B9A9FC9619DECE9C" ma:contentTypeVersion="14" ma:contentTypeDescription="Create a new document." ma:contentTypeScope="" ma:versionID="67230c1fe7eb61af675f30a704000b50">
  <xsd:schema xmlns:xsd="http://www.w3.org/2001/XMLSchema" xmlns:xs="http://www.w3.org/2001/XMLSchema" xmlns:p="http://schemas.microsoft.com/office/2006/metadata/properties" xmlns:ns2="80b7dfed-d660-4801-8586-5042f230bd54" xmlns:ns3="b61f3811-f07e-4287-98a8-fb6ae63da192" targetNamespace="http://schemas.microsoft.com/office/2006/metadata/properties" ma:root="true" ma:fieldsID="4571c1fc924ed35573cfe8f5c81d0122" ns2:_="" ns3:_="">
    <xsd:import namespace="80b7dfed-d660-4801-8586-5042f230bd54"/>
    <xsd:import namespace="b61f3811-f07e-4287-98a8-fb6ae63da1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7dfed-d660-4801-8586-5042f230bd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f3811-f07e-4287-98a8-fb6ae63da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014c82e-2c91-4416-a945-bcbb7d80238d}" ma:internalName="TaxCatchAll" ma:showField="CatchAllData" ma:web="b61f3811-f07e-4287-98a8-fb6ae63da1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58E305-CCB8-4C9C-9766-44F6ECF8FEFF}">
  <ds:schemaRefs>
    <ds:schemaRef ds:uri="http://schemas.microsoft.com/office/2006/metadata/properties"/>
    <ds:schemaRef ds:uri="http://schemas.microsoft.com/office/infopath/2007/PartnerControls"/>
    <ds:schemaRef ds:uri="80b7dfed-d660-4801-8586-5042f230bd54"/>
    <ds:schemaRef ds:uri="b61f3811-f07e-4287-98a8-fb6ae63da192"/>
  </ds:schemaRefs>
</ds:datastoreItem>
</file>

<file path=customXml/itemProps2.xml><?xml version="1.0" encoding="utf-8"?>
<ds:datastoreItem xmlns:ds="http://schemas.openxmlformats.org/officeDocument/2006/customXml" ds:itemID="{316C0FA2-9D67-4609-9C60-DCC252E16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027EF-8D35-4308-8834-E3365E8A96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7dfed-d660-4801-8586-5042f230bd54"/>
    <ds:schemaRef ds:uri="b61f3811-f07e-4287-98a8-fb6ae63da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2023-11-30T12:17:39Z</dcterms:created>
  <dcterms:modified xsi:type="dcterms:W3CDTF">2023-12-05T12:56:26Z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0x010100E72AD4ADD4476647B9A9FC9619DECE9C</vt:lpwstr>
  </property>
  <property fmtid="{D5CDD505-2E9C-101B-9397-08002B2CF9AE}" pid="3" name="MediaServiceImageTags">
    <vt:lpwstr/>
  </property>
</Properties>
</file>