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ROUPF_169987409207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AF0DD1-E3E8-49F2-9281-8B9239D2CE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GROUP 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315931-AA94-4A92-A638-40276344E3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11/13/2023 3:22:29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6B4D2B2-2061-4599-A239-542D28524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59" y="0"/>
            <a:ext cx="6103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66F2AB9C9643B23FA1B17FB7333E" ma:contentTypeVersion="10" ma:contentTypeDescription="Create a new document." ma:contentTypeScope="" ma:versionID="6de1f245ef8ee566bf532facea860b44">
  <xsd:schema xmlns:xsd="http://www.w3.org/2001/XMLSchema" xmlns:xs="http://www.w3.org/2001/XMLSchema" xmlns:p="http://schemas.microsoft.com/office/2006/metadata/properties" xmlns:ns2="634fb7a1-0d83-4aec-8ddf-b0f3148a0587" targetNamespace="http://schemas.microsoft.com/office/2006/metadata/properties" ma:root="true" ma:fieldsID="f8c70fdb65695826cc1703fe68eed8c8" ns2:_="">
    <xsd:import namespace="634fb7a1-0d83-4aec-8ddf-b0f3148a05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fb7a1-0d83-4aec-8ddf-b0f3148a05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4fb7a1-0d83-4aec-8ddf-b0f3148a058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24EEA4-5D73-4584-BE1E-88DBE3C59092}"/>
</file>

<file path=customXml/itemProps2.xml><?xml version="1.0" encoding="utf-8"?>
<ds:datastoreItem xmlns:ds="http://schemas.openxmlformats.org/officeDocument/2006/customXml" ds:itemID="{9A12E6E5-7976-44D0-AFF9-78E1FBC4354D}"/>
</file>

<file path=customXml/itemProps3.xml><?xml version="1.0" encoding="utf-8"?>
<ds:datastoreItem xmlns:ds="http://schemas.openxmlformats.org/officeDocument/2006/customXml" ds:itemID="{874412C9-7A95-4DCF-8232-A6E8A9FBE13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2023-11-13T15:22:30Z</dcterms:created>
  <dcterms:modified xsi:type="dcterms:W3CDTF">2023-11-13T15:22:30Z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0x010100E78366F2AB9C9643B23FA1B17FB7333E</vt:lpwstr>
  </property>
</Properties>
</file>