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3B48F-DB77-4450-BE8C-4DC766DABF7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07342-B5D8-4387-B951-275BE42A7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92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87369-7BA0-4026-8879-0A6200F21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3E82B-0975-4249-9815-79A3ADE75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5BA2E-89C5-44F0-9E45-F5622037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B8BC-3774-430A-B904-081076FAAF5D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71978-7865-472C-B971-CA39FE79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54822-ECFB-4D11-BBD7-304A949A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3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B5EC0-779E-4B03-A62F-C805B18B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85ECB-CB4D-486A-B481-92423A4EF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72773-4737-47F8-9B4A-BFA70E8A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DB08-45A6-4DE4-85B3-B5660723BE5A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28250-EF46-41F8-8257-7E2C7AC3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134ED-795A-4351-8D5E-46DF47C3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6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814A98-39AC-49BF-860A-603C47712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56AA4-67CB-4607-A88A-A2F530575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02B55-866D-40C9-BA1F-EFBABC56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6E10-50C8-468E-8F38-CEC11B23ED37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983F4-2FAD-4C1A-A8B6-4AEACCF5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F16A7-AE5C-43AF-981B-72F7A1DA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87EAF-2788-468A-AD6A-6ABC759E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19894-5B1D-40EC-852F-F4405F1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C223B-AEB8-4F93-BBED-641E1B56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199F-70A2-4C62-8FA0-8B71211E2B58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4D1F5-5D23-4EF9-B3D2-C4EA895A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0D4A8-E9F0-40D7-A51E-A0B9F2FE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0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DBC9-2119-4984-893E-E5A9A949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3DB91-58C0-4C1D-8478-AD254FD91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81A94-31F5-49C3-BD82-E6EDB50C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EDF6-9354-4ED1-B96E-CCAAD4625749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8328F-E5BE-4F23-8211-3EBE07E2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5BC2C-BFD6-4E48-9DAD-3D99D75A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EB552-3282-4556-A2F3-AD227599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89140-1025-4395-9C51-D21FD595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FD653B-C4F8-4D00-A38F-A21F3FFFD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95705-A36C-4B10-9101-16041E40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8F77-6D3A-4C01-9593-A27AB49FA6DF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651A8-40A7-4BCE-BFEC-D876FFF2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DEFDB-C0D3-410C-A075-347BF80A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068E-2A36-4B42-95E1-5B495DFE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BD6C58-094A-4A51-A397-08418472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1D169-614B-4D06-9F72-131D319C1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0DAC60-F5A4-4262-B10F-6D65CCEC5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065A9-3289-423A-9415-6289362B9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48D542-629F-4A0E-BF5D-4C985374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82E9-DAB0-4862-B045-89DB6A75DB3C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75FB24-5BF0-487A-BFA7-E7252558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316E20-E3B2-4D48-B7D5-7340EE24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2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9FA6-48BE-49D9-8EDF-9E5C4A05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CC5EE3-E5B0-4F07-A391-E74A04FA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6D61-3231-44C2-A23A-56017AB451D0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0A9922-CCCD-429D-A347-C24D3D82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B25F1C-8CF8-45BF-9720-16E6786C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6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90B94E-14BB-469C-B382-D54405D2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E77A-1EC3-4442-8267-217753FDD0C2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C57DE-02D7-481F-9656-3F0B9BEC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E54F8-48AA-4DA9-94BA-D66433F0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4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31E1-E520-4D0D-BF4A-5319936B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48FA3-5C41-4C97-8476-C1F112FF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B95F7-508C-4B94-9063-E2AE3E241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3D30C-C2F1-4D16-BEF7-67CABAF0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94A9-9767-443D-B61B-67C4DEA759B1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918E0-3DEF-4CE7-B30D-19D3F4A6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F5689-6A3C-4562-B838-1C4EEFA7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3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629DD-D628-439D-9EF4-0D59FBB2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14B4FD-0FC8-4C71-8CD6-2726ED1EA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5ED74-80F6-4AA5-A32E-146E57EF9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1C888-B771-4259-AB23-77FF7957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3003-EB90-4456-AC64-823F7E3084EB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C5233-C1A2-42A7-B12B-747ADAE8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660FA-34AE-4BA6-8E24-30EE6206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7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94A93F-4264-44A3-B046-53580942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94F70-C135-4AC4-B90C-D7EBFA1B8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9EAE1-DA69-4F10-9CEB-FA5030F56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5409-27B7-4AD6-A7E3-8DF60D765021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DCDCD-6B79-48B0-BBC9-6F76E89CA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683D-14B2-4F1D-A167-B0FE0078A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3D1E-858C-4DC4-8781-296325C75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5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AA52B-727A-4042-987E-DF1062B6E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Screenshot Collections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3824F-3047-4390-9A03-4C4FDBAFF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HP0G48 IT in Business: Advanced Database</a:t>
            </a:r>
          </a:p>
          <a:p>
            <a:r>
              <a:rPr lang="en-US" altLang="zh-CN" dirty="0"/>
              <a:t>22IT Zhang </a:t>
            </a:r>
            <a:r>
              <a:rPr lang="en-US" altLang="zh-CN" dirty="0" err="1"/>
              <a:t>Wuzhuohao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33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6ECF3-CD71-490C-AD59-A325C8DC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Query (parameter) results: Customer Info by Salesperson</a:t>
            </a:r>
            <a:endParaRPr lang="zh-CN" altLang="en-US" b="1" dirty="0"/>
          </a:p>
        </p:txBody>
      </p:sp>
      <p:pic>
        <p:nvPicPr>
          <p:cNvPr id="7" name="内容占位符 6" descr="图形用户界面, 应用程序&#10;&#10;描述已自动生成">
            <a:extLst>
              <a:ext uri="{FF2B5EF4-FFF2-40B4-BE49-F238E27FC236}">
                <a16:creationId xmlns:a16="http://schemas.microsoft.com/office/drawing/2014/main" id="{69A07F1E-F3C4-4163-8DC1-DC25B3F89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" y="2588653"/>
            <a:ext cx="12008218" cy="208838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686DA-1CCF-479F-AC9A-2DC3EF65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05325-BF39-4CB2-9A1D-C7A92D81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6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3E7D9-1FD5-475F-A177-811AAFC8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Query (calculation) design: Commission by Order</a:t>
            </a:r>
            <a:endParaRPr lang="zh-CN" altLang="en-US" b="1" dirty="0"/>
          </a:p>
        </p:txBody>
      </p:sp>
      <p:pic>
        <p:nvPicPr>
          <p:cNvPr id="7" name="内容占位符 6" descr="图形用户界面, 应用程序, Word&#10;&#10;描述已自动生成">
            <a:extLst>
              <a:ext uri="{FF2B5EF4-FFF2-40B4-BE49-F238E27FC236}">
                <a16:creationId xmlns:a16="http://schemas.microsoft.com/office/drawing/2014/main" id="{5B9B6C84-97F8-4B42-83CE-AA6B29BF4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87" y="1134097"/>
            <a:ext cx="7004626" cy="4988907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0E75FF-6256-4732-8B9C-EBBB955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58A40F-E453-453F-8BD1-F63DB220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6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B5369-8919-471B-8C05-A171E34F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Query (calculation) results: Commission by Order</a:t>
            </a:r>
            <a:endParaRPr lang="zh-CN" altLang="en-US" b="1" dirty="0"/>
          </a:p>
        </p:txBody>
      </p:sp>
      <p:pic>
        <p:nvPicPr>
          <p:cNvPr id="7" name="内容占位符 6" descr="表格&#10;&#10;描述已自动生成">
            <a:extLst>
              <a:ext uri="{FF2B5EF4-FFF2-40B4-BE49-F238E27FC236}">
                <a16:creationId xmlns:a16="http://schemas.microsoft.com/office/drawing/2014/main" id="{4498FCDB-BAF3-44BE-A1BB-98092E869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23" y="1101244"/>
            <a:ext cx="9468334" cy="502351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556D65-9FD9-4E0B-AA4F-7909B05D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CCE5FE-CF50-4B01-98DA-B10EA6B5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9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6AF1F-7DA7-49D5-B77C-F4480202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19445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Query (total) design: Commission by Salesperson</a:t>
            </a:r>
            <a:endParaRPr lang="zh-CN" altLang="en-US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28AD1F0-2012-4FB4-A9E1-9D45F31C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77" y="40257"/>
            <a:ext cx="5286846" cy="6227564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7EA9EB-95D3-4251-8377-8ABCB9DA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FEEF82-7591-4566-8676-7D61A79D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0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8970-ECE5-4EE2-9608-13EA7BC5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Query (total) results: Commission by Salesperson</a:t>
            </a:r>
            <a:endParaRPr lang="zh-CN" altLang="en-US" b="1" dirty="0"/>
          </a:p>
        </p:txBody>
      </p:sp>
      <p:pic>
        <p:nvPicPr>
          <p:cNvPr id="7" name="内容占位符 6" descr="表格&#10;&#10;描述已自动生成">
            <a:extLst>
              <a:ext uri="{FF2B5EF4-FFF2-40B4-BE49-F238E27FC236}">
                <a16:creationId xmlns:a16="http://schemas.microsoft.com/office/drawing/2014/main" id="{F655B3FE-19E1-429E-89F7-BEB6556F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94" y="1777285"/>
            <a:ext cx="10637411" cy="3910039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72EA53-E457-4EF2-BB64-BBA62F5C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01CC0D-0FCD-4014-8938-1FC0A985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3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5F22B-703E-4779-AC63-6D802921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84172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Form: Order System</a:t>
            </a:r>
            <a:endParaRPr lang="zh-CN" altLang="en-US" b="1" dirty="0"/>
          </a:p>
        </p:txBody>
      </p:sp>
      <p:pic>
        <p:nvPicPr>
          <p:cNvPr id="7" name="内容占位符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2F51F43-8ACE-4644-8DC7-D1FB21FBD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41" y="365125"/>
            <a:ext cx="8850724" cy="5717591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223929-92B7-40E8-A565-4B32A2BA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BD34C-9A07-49CF-8467-D2F034CD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7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96401-2424-42F5-B421-BBA5A6E4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Switchboard</a:t>
            </a:r>
            <a:endParaRPr lang="zh-CN" altLang="en-US" b="1" dirty="0"/>
          </a:p>
        </p:txBody>
      </p:sp>
      <p:pic>
        <p:nvPicPr>
          <p:cNvPr id="9" name="内容占位符 8" descr="图形用户界面, 应用程序, 聊天或短信&#10;&#10;描述已自动生成">
            <a:extLst>
              <a:ext uri="{FF2B5EF4-FFF2-40B4-BE49-F238E27FC236}">
                <a16:creationId xmlns:a16="http://schemas.microsoft.com/office/drawing/2014/main" id="{23E5E503-C543-4212-96AD-D97884B1FE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964" y="919157"/>
            <a:ext cx="6621571" cy="2149688"/>
          </a:xfrm>
        </p:spPr>
      </p:pic>
      <p:pic>
        <p:nvPicPr>
          <p:cNvPr id="11" name="内容占位符 10" descr="图形用户界面, 网站&#10;&#10;描述已自动生成">
            <a:extLst>
              <a:ext uri="{FF2B5EF4-FFF2-40B4-BE49-F238E27FC236}">
                <a16:creationId xmlns:a16="http://schemas.microsoft.com/office/drawing/2014/main" id="{F9039AE3-9D13-4557-BDC5-192CC1EBA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43" y="3079743"/>
            <a:ext cx="6568491" cy="2567683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F644A9-C7A2-460B-8D37-E361FEEE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33F26F-F817-4B39-A834-62F4B68C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1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F8C23-ACCB-4DC8-8A31-30A070DC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D027B-2132-4A8D-9D25-888BBE79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P03: Data Table: cars</a:t>
            </a:r>
          </a:p>
          <a:p>
            <a:r>
              <a:rPr lang="en-US" altLang="zh-CN" dirty="0"/>
              <a:t>P04: Data Table: customers</a:t>
            </a:r>
          </a:p>
          <a:p>
            <a:r>
              <a:rPr lang="en-US" altLang="zh-CN" dirty="0"/>
              <a:t>P05: Data Table: salesperson</a:t>
            </a:r>
          </a:p>
          <a:p>
            <a:r>
              <a:rPr lang="en-US" altLang="zh-CN" dirty="0"/>
              <a:t>P06: Data Table: orders</a:t>
            </a:r>
          </a:p>
          <a:p>
            <a:r>
              <a:rPr lang="en-US" altLang="zh-CN" dirty="0"/>
              <a:t>P07: Query (make-table) design: Customer Info by Car Make</a:t>
            </a:r>
          </a:p>
          <a:p>
            <a:r>
              <a:rPr lang="en-US" altLang="zh-CN" dirty="0"/>
              <a:t>P08: Query (make-table) results: Customer Info by Car Make</a:t>
            </a:r>
          </a:p>
          <a:p>
            <a:r>
              <a:rPr lang="en-US" altLang="zh-CN" dirty="0"/>
              <a:t>P09: Query (parameter) design: Customer Info by Salesperson</a:t>
            </a:r>
          </a:p>
          <a:p>
            <a:r>
              <a:rPr lang="en-US" altLang="zh-CN" dirty="0"/>
              <a:t>P10: Query (parameter) results: Customer Info by Salesperson</a:t>
            </a:r>
          </a:p>
          <a:p>
            <a:r>
              <a:rPr lang="en-US" altLang="zh-CN" dirty="0"/>
              <a:t>P11: Query (calculation) design: Commission by Order</a:t>
            </a:r>
          </a:p>
          <a:p>
            <a:r>
              <a:rPr lang="en-US" altLang="zh-CN" dirty="0"/>
              <a:t>P12: Query (calculation) results: Commission by Order</a:t>
            </a:r>
          </a:p>
          <a:p>
            <a:r>
              <a:rPr lang="en-US" altLang="zh-CN" dirty="0"/>
              <a:t>P13: Query (total) design: Commission by Salesperson</a:t>
            </a:r>
          </a:p>
          <a:p>
            <a:r>
              <a:rPr lang="en-US" altLang="zh-CN" dirty="0"/>
              <a:t>P14: Query (total) results: Commission by Salesperson</a:t>
            </a:r>
          </a:p>
          <a:p>
            <a:r>
              <a:rPr lang="en-US" altLang="zh-CN" dirty="0"/>
              <a:t>P15: Form: Order System</a:t>
            </a:r>
          </a:p>
          <a:p>
            <a:r>
              <a:rPr lang="en-US" altLang="zh-CN" dirty="0"/>
              <a:t>P16: Switchboard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73F7BF-3F37-44E5-92CD-5F9B7DA1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60EB2-2999-41A5-8432-A0E0FAFE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62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D35E-6E3F-47DA-BEE8-400FB250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Table: cars</a:t>
            </a:r>
            <a:endParaRPr lang="zh-CN" altLang="en-US" b="1" dirty="0"/>
          </a:p>
        </p:txBody>
      </p:sp>
      <p:pic>
        <p:nvPicPr>
          <p:cNvPr id="7" name="内容占位符 6" descr="表格&#10;&#10;描述已自动生成">
            <a:extLst>
              <a:ext uri="{FF2B5EF4-FFF2-40B4-BE49-F238E27FC236}">
                <a16:creationId xmlns:a16="http://schemas.microsoft.com/office/drawing/2014/main" id="{40C6DCDC-303C-466D-8841-851BD05CE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0" y="1276145"/>
            <a:ext cx="9696091" cy="508020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361DAF-5696-44D4-9589-737EF54F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5BD038-7FE5-4335-B30F-F8D65FFA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3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36F63-FAF9-4998-89D8-CF068FC4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Table: customers</a:t>
            </a:r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B9D07-D09B-4D52-9E51-8E6FBBF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1536DC-2015-4E18-B47B-01CFF264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F09AC46-69F6-4097-B439-7F140B497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8" y="1604513"/>
            <a:ext cx="11221443" cy="3121949"/>
          </a:xfrm>
        </p:spPr>
      </p:pic>
    </p:spTree>
    <p:extLst>
      <p:ext uri="{BB962C8B-B14F-4D97-AF65-F5344CB8AC3E}">
        <p14:creationId xmlns:p14="http://schemas.microsoft.com/office/powerpoint/2010/main" val="291372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FE63C-5979-4C94-8D2A-E7455130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Table: salesperson</a:t>
            </a:r>
            <a:endParaRPr lang="zh-CN" altLang="en-US" b="1" dirty="0"/>
          </a:p>
        </p:txBody>
      </p:sp>
      <p:pic>
        <p:nvPicPr>
          <p:cNvPr id="11" name="内容占位符 10" descr="图形用户界面, 应用程序&#10;&#10;描述已自动生成">
            <a:extLst>
              <a:ext uri="{FF2B5EF4-FFF2-40B4-BE49-F238E27FC236}">
                <a16:creationId xmlns:a16="http://schemas.microsoft.com/office/drawing/2014/main" id="{EF81D6E6-656A-4EC8-9A3F-DBAE8731B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" y="2547920"/>
            <a:ext cx="12153991" cy="1510135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34E74-BE91-4431-9020-C9B15ABF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B0C051-944E-4B5D-AC16-0583EEC6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9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EE1F1-3072-4E8B-87EF-98BF50FA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Table: orders</a:t>
            </a:r>
            <a:endParaRPr lang="zh-CN" altLang="en-US" b="1" dirty="0"/>
          </a:p>
        </p:txBody>
      </p:sp>
      <p:pic>
        <p:nvPicPr>
          <p:cNvPr id="7" name="内容占位符 6" descr="表格&#10;&#10;描述已自动生成">
            <a:extLst>
              <a:ext uri="{FF2B5EF4-FFF2-40B4-BE49-F238E27FC236}">
                <a16:creationId xmlns:a16="http://schemas.microsoft.com/office/drawing/2014/main" id="{FD4EA5FD-F342-42DF-A41A-09954623B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8" y="1472242"/>
            <a:ext cx="11690164" cy="4149663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1535E2-1208-48B3-B66A-DABCF79A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E5CBBA-405C-4C0D-ADE7-5127692D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9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7FB00-F289-4D17-8791-9878C058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Query (make-table) design: Customer Info by Car Make</a:t>
            </a:r>
            <a:endParaRPr lang="zh-CN" altLang="en-US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8B4E128-D4A5-44A9-B3D8-FFC9548FD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81" y="1690688"/>
            <a:ext cx="9374037" cy="4472776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E4F320-710B-4A12-96E8-B277B805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52AF40-C1D4-41F0-9552-67D6C6C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1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25D26-9EC9-4CAF-A949-3CED83EF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Query (make-table) results: Customer Info by Car Make</a:t>
            </a:r>
            <a:endParaRPr lang="zh-CN" altLang="en-US" b="1" dirty="0"/>
          </a:p>
        </p:txBody>
      </p:sp>
      <p:pic>
        <p:nvPicPr>
          <p:cNvPr id="7" name="内容占位符 6" descr="表格&#10;&#10;描述已自动生成">
            <a:extLst>
              <a:ext uri="{FF2B5EF4-FFF2-40B4-BE49-F238E27FC236}">
                <a16:creationId xmlns:a16="http://schemas.microsoft.com/office/drawing/2014/main" id="{7BCA927B-CEDB-4FFD-9E5D-F0734F09A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58" y="1646188"/>
            <a:ext cx="8877066" cy="4710162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1FBE4A-1D23-4BBD-A627-4159E2F8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FD6F0B-8CFE-4D29-AD61-655C0148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2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32F75-D336-4521-BBFD-2D3DABD3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Query (parameter) design: Customer Info by Salesperson</a:t>
            </a:r>
            <a:endParaRPr lang="zh-CN" altLang="en-US" b="1" dirty="0"/>
          </a:p>
        </p:txBody>
      </p:sp>
      <p:pic>
        <p:nvPicPr>
          <p:cNvPr id="7" name="内容占位符 6" descr="图形用户界面, 应用程序&#10;&#10;描述已自动生成">
            <a:extLst>
              <a:ext uri="{FF2B5EF4-FFF2-40B4-BE49-F238E27FC236}">
                <a16:creationId xmlns:a16="http://schemas.microsoft.com/office/drawing/2014/main" id="{B792290F-FF59-4EE8-AB1E-062B0F0FA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" y="1690688"/>
            <a:ext cx="10225177" cy="4243009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F9D7D-EC90-4F26-B280-136C8774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22IT Zhang Wuzhuohao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C3387E-D1FF-45F9-8000-4DC06EF6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3D1E-858C-4DC4-8781-296325C753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5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301</Words>
  <Application>Microsoft Office PowerPoint</Application>
  <PresentationFormat>宽屏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Screenshot Collections</vt:lpstr>
      <vt:lpstr>Table of Contents</vt:lpstr>
      <vt:lpstr>Data Table: cars</vt:lpstr>
      <vt:lpstr>Data Table: customers</vt:lpstr>
      <vt:lpstr>Data Table: salesperson</vt:lpstr>
      <vt:lpstr>Data Table: orders</vt:lpstr>
      <vt:lpstr>Query (make-table) design: Customer Info by Car Make</vt:lpstr>
      <vt:lpstr>Query (make-table) results: Customer Info by Car Make</vt:lpstr>
      <vt:lpstr>Query (parameter) design: Customer Info by Salesperson</vt:lpstr>
      <vt:lpstr>Query (parameter) results: Customer Info by Salesperson</vt:lpstr>
      <vt:lpstr>Query (calculation) design: Commission by Order</vt:lpstr>
      <vt:lpstr>Query (calculation) results: Commission by Order</vt:lpstr>
      <vt:lpstr>Query (total) design: Commission by Salesperson</vt:lpstr>
      <vt:lpstr>Query (total) results: Commission by Salesperson</vt:lpstr>
      <vt:lpstr>Form: Order System</vt:lpstr>
      <vt:lpstr>Switchboard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Collections</dc:title>
  <dc:creator>2091277118@qq.com</dc:creator>
  <cp:lastModifiedBy>2091277118@qq.com</cp:lastModifiedBy>
  <cp:revision>15</cp:revision>
  <dcterms:created xsi:type="dcterms:W3CDTF">2024-12-09T03:14:43Z</dcterms:created>
  <dcterms:modified xsi:type="dcterms:W3CDTF">2024-12-16T01:41:55Z</dcterms:modified>
</cp:coreProperties>
</file>