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
  </p:notesMasterIdLst>
  <p:sldIdLst>
    <p:sldId id="258" r:id="rId2"/>
    <p:sldId id="260" r:id="rId3"/>
    <p:sldId id="261" r:id="rId4"/>
    <p:sldId id="262" r:id="rId5"/>
    <p:sldId id="264" r:id="rId6"/>
    <p:sldId id="266" r:id="rId7"/>
    <p:sldId id="267" r:id="rId8"/>
  </p:sldIdLst>
  <p:sldSz cx="9144000" cy="5143500" type="screen16x9"/>
  <p:notesSz cx="6858000" cy="9144000"/>
  <p:embeddedFontLst>
    <p:embeddedFont>
      <p:font typeface="Amatic SC" panose="020B0604020202020204" charset="-79"/>
      <p:regular r:id="rId10"/>
      <p:bold r:id="rId11"/>
    </p:embeddedFont>
    <p:embeddedFont>
      <p:font typeface="Bahnschrift Light" panose="020B0502040204020203" pitchFamily="34" charset="0"/>
      <p:regular r:id="rId12"/>
    </p:embeddedFont>
    <p:embeddedFont>
      <p:font typeface="Cambria Math" panose="02040503050406030204" pitchFamily="18" charset="0"/>
      <p:regular r:id="rId13"/>
    </p:embeddedFont>
    <p:embeddedFont>
      <p:font typeface="Roboto Ligh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F0575B-7314-4FB2-B101-0F8254060516}">
  <a:tblStyle styleId="{DFF0575B-7314-4FB2-B101-0F82540605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4776ee8e2b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4776ee8e2b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018f137d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018f137d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4776ee8e2b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4776ee8e2b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method can be interpreted that each capture (or we can say each days with new cases) are separate samples, the overlapping data would be the cases before that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600b47a8e7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600b47a8e7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6018f137d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6018f137d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00b47a8e7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00b47a8e7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00b47a8e7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00b47a8e7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ABLE OF CONTENTS">
  <p:cSld name="TITLE_1">
    <p:spTree>
      <p:nvGrpSpPr>
        <p:cNvPr id="1" name="Shape 13"/>
        <p:cNvGrpSpPr/>
        <p:nvPr/>
      </p:nvGrpSpPr>
      <p:grpSpPr>
        <a:xfrm>
          <a:off x="0" y="0"/>
          <a:ext cx="0" cy="0"/>
          <a:chOff x="0" y="0"/>
          <a:chExt cx="0" cy="0"/>
        </a:xfrm>
      </p:grpSpPr>
      <p:sp>
        <p:nvSpPr>
          <p:cNvPr id="14" name="Google Shape;14;p3"/>
          <p:cNvSpPr/>
          <p:nvPr/>
        </p:nvSpPr>
        <p:spPr>
          <a:xfrm>
            <a:off x="321450" y="281200"/>
            <a:ext cx="8501100" cy="31122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1802100" y="713350"/>
            <a:ext cx="5539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864750" y="2489550"/>
            <a:ext cx="1641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 name="Google Shape;17;p3"/>
          <p:cNvSpPr txBox="1">
            <a:spLocks noGrp="1"/>
          </p:cNvSpPr>
          <p:nvPr>
            <p:ph type="title" idx="2" hasCustomPrompt="1"/>
          </p:nvPr>
        </p:nvSpPr>
        <p:spPr>
          <a:xfrm>
            <a:off x="924450" y="1629175"/>
            <a:ext cx="1521600" cy="68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8" name="Google Shape;18;p3"/>
          <p:cNvSpPr txBox="1">
            <a:spLocks noGrp="1"/>
          </p:cNvSpPr>
          <p:nvPr>
            <p:ph type="ctrTitle" idx="3"/>
          </p:nvPr>
        </p:nvSpPr>
        <p:spPr>
          <a:xfrm>
            <a:off x="723000" y="2157775"/>
            <a:ext cx="1924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9" name="Google Shape;19;p3"/>
          <p:cNvSpPr txBox="1">
            <a:spLocks noGrp="1"/>
          </p:cNvSpPr>
          <p:nvPr>
            <p:ph type="subTitle" idx="4"/>
          </p:nvPr>
        </p:nvSpPr>
        <p:spPr>
          <a:xfrm>
            <a:off x="2789250" y="2498338"/>
            <a:ext cx="1641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 name="Google Shape;20;p3"/>
          <p:cNvSpPr txBox="1">
            <a:spLocks noGrp="1"/>
          </p:cNvSpPr>
          <p:nvPr>
            <p:ph type="title" idx="5" hasCustomPrompt="1"/>
          </p:nvPr>
        </p:nvSpPr>
        <p:spPr>
          <a:xfrm>
            <a:off x="2848950" y="1637963"/>
            <a:ext cx="1521600" cy="68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1" name="Google Shape;21;p3"/>
          <p:cNvSpPr txBox="1">
            <a:spLocks noGrp="1"/>
          </p:cNvSpPr>
          <p:nvPr>
            <p:ph type="ctrTitle" idx="6"/>
          </p:nvPr>
        </p:nvSpPr>
        <p:spPr>
          <a:xfrm>
            <a:off x="2647500" y="2166563"/>
            <a:ext cx="1924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2" name="Google Shape;22;p3"/>
          <p:cNvSpPr txBox="1">
            <a:spLocks noGrp="1"/>
          </p:cNvSpPr>
          <p:nvPr>
            <p:ph type="subTitle" idx="7"/>
          </p:nvPr>
        </p:nvSpPr>
        <p:spPr>
          <a:xfrm>
            <a:off x="4713750" y="2515888"/>
            <a:ext cx="1641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 name="Google Shape;23;p3"/>
          <p:cNvSpPr txBox="1">
            <a:spLocks noGrp="1"/>
          </p:cNvSpPr>
          <p:nvPr>
            <p:ph type="title" idx="8" hasCustomPrompt="1"/>
          </p:nvPr>
        </p:nvSpPr>
        <p:spPr>
          <a:xfrm>
            <a:off x="4773450" y="1655513"/>
            <a:ext cx="1521600" cy="68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4" name="Google Shape;24;p3"/>
          <p:cNvSpPr txBox="1">
            <a:spLocks noGrp="1"/>
          </p:cNvSpPr>
          <p:nvPr>
            <p:ph type="ctrTitle" idx="9"/>
          </p:nvPr>
        </p:nvSpPr>
        <p:spPr>
          <a:xfrm>
            <a:off x="4572000" y="2184113"/>
            <a:ext cx="1924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5" name="Google Shape;25;p3"/>
          <p:cNvSpPr txBox="1">
            <a:spLocks noGrp="1"/>
          </p:cNvSpPr>
          <p:nvPr>
            <p:ph type="subTitle" idx="13"/>
          </p:nvPr>
        </p:nvSpPr>
        <p:spPr>
          <a:xfrm>
            <a:off x="6638250" y="2515888"/>
            <a:ext cx="1641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 name="Google Shape;26;p3"/>
          <p:cNvSpPr txBox="1">
            <a:spLocks noGrp="1"/>
          </p:cNvSpPr>
          <p:nvPr>
            <p:ph type="title" idx="14" hasCustomPrompt="1"/>
          </p:nvPr>
        </p:nvSpPr>
        <p:spPr>
          <a:xfrm>
            <a:off x="6697950" y="1655513"/>
            <a:ext cx="1521600" cy="68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 name="Google Shape;27;p3"/>
          <p:cNvSpPr txBox="1">
            <a:spLocks noGrp="1"/>
          </p:cNvSpPr>
          <p:nvPr>
            <p:ph type="ctrTitle" idx="15"/>
          </p:nvPr>
        </p:nvSpPr>
        <p:spPr>
          <a:xfrm>
            <a:off x="6496500" y="2184113"/>
            <a:ext cx="1924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Tree>
  </p:cSld>
  <p:clrMapOvr>
    <a:masterClrMapping/>
  </p:clrMapOvr>
  <p:extLst>
    <p:ext uri="{DCECCB84-F9BA-43D5-87BE-67443E8EF086}">
      <p15:sldGuideLst xmlns:p15="http://schemas.microsoft.com/office/powerpoint/2012/main">
        <p15:guide id="1" orient="horz" pos="454">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1">
  <p:cSld name="TITLE_1_1_1">
    <p:spTree>
      <p:nvGrpSpPr>
        <p:cNvPr id="1" name="Shape 32"/>
        <p:cNvGrpSpPr/>
        <p:nvPr/>
      </p:nvGrpSpPr>
      <p:grpSpPr>
        <a:xfrm>
          <a:off x="0" y="0"/>
          <a:ext cx="0" cy="0"/>
          <a:chOff x="0" y="0"/>
          <a:chExt cx="0" cy="0"/>
        </a:xfrm>
      </p:grpSpPr>
      <p:sp>
        <p:nvSpPr>
          <p:cNvPr id="33" name="Google Shape;33;p5"/>
          <p:cNvSpPr/>
          <p:nvPr/>
        </p:nvSpPr>
        <p:spPr>
          <a:xfrm>
            <a:off x="321450" y="1015650"/>
            <a:ext cx="8501100" cy="31122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subTitle" idx="1"/>
          </p:nvPr>
        </p:nvSpPr>
        <p:spPr>
          <a:xfrm>
            <a:off x="803750" y="2840975"/>
            <a:ext cx="4470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35" name="Google Shape;35;p5"/>
          <p:cNvSpPr txBox="1">
            <a:spLocks noGrp="1"/>
          </p:cNvSpPr>
          <p:nvPr>
            <p:ph type="ctrTitle"/>
          </p:nvPr>
        </p:nvSpPr>
        <p:spPr>
          <a:xfrm>
            <a:off x="803750" y="2190925"/>
            <a:ext cx="55398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36" name="Google Shape;36;p5"/>
          <p:cNvSpPr txBox="1">
            <a:spLocks noGrp="1"/>
          </p:cNvSpPr>
          <p:nvPr>
            <p:ph type="title" idx="2" hasCustomPrompt="1"/>
          </p:nvPr>
        </p:nvSpPr>
        <p:spPr>
          <a:xfrm>
            <a:off x="803750" y="1509925"/>
            <a:ext cx="1521600" cy="681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extLst>
    <p:ext uri="{DCECCB84-F9BA-43D5-87BE-67443E8EF086}">
      <p15:sldGuideLst xmlns:p15="http://schemas.microsoft.com/office/powerpoint/2012/main">
        <p15:guide id="1" orient="horz"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2 COLUMNS">
  <p:cSld name="TITLE_1_2">
    <p:spTree>
      <p:nvGrpSpPr>
        <p:cNvPr id="1" name="Shape 37"/>
        <p:cNvGrpSpPr/>
        <p:nvPr/>
      </p:nvGrpSpPr>
      <p:grpSpPr>
        <a:xfrm>
          <a:off x="0" y="0"/>
          <a:ext cx="0" cy="0"/>
          <a:chOff x="0" y="0"/>
          <a:chExt cx="0" cy="0"/>
        </a:xfrm>
      </p:grpSpPr>
      <p:sp>
        <p:nvSpPr>
          <p:cNvPr id="38" name="Google Shape;38;p6"/>
          <p:cNvSpPr txBox="1">
            <a:spLocks noGrp="1"/>
          </p:cNvSpPr>
          <p:nvPr>
            <p:ph type="subTitle" idx="1"/>
          </p:nvPr>
        </p:nvSpPr>
        <p:spPr>
          <a:xfrm>
            <a:off x="1695900" y="1900225"/>
            <a:ext cx="2154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9" name="Google Shape;39;p6"/>
          <p:cNvSpPr txBox="1">
            <a:spLocks noGrp="1"/>
          </p:cNvSpPr>
          <p:nvPr>
            <p:ph type="ctrTitle"/>
          </p:nvPr>
        </p:nvSpPr>
        <p:spPr>
          <a:xfrm>
            <a:off x="1656900" y="1254850"/>
            <a:ext cx="22323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0" name="Google Shape;40;p6"/>
          <p:cNvSpPr txBox="1">
            <a:spLocks noGrp="1"/>
          </p:cNvSpPr>
          <p:nvPr>
            <p:ph type="subTitle" idx="2"/>
          </p:nvPr>
        </p:nvSpPr>
        <p:spPr>
          <a:xfrm>
            <a:off x="6172198" y="1900225"/>
            <a:ext cx="2154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41" name="Google Shape;41;p6"/>
          <p:cNvSpPr txBox="1">
            <a:spLocks noGrp="1"/>
          </p:cNvSpPr>
          <p:nvPr>
            <p:ph type="ctrTitle" idx="3"/>
          </p:nvPr>
        </p:nvSpPr>
        <p:spPr>
          <a:xfrm>
            <a:off x="6172200" y="1263650"/>
            <a:ext cx="21543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extLst>
    <p:ext uri="{DCECCB84-F9BA-43D5-87BE-67443E8EF086}">
      <p15:sldGuideLst xmlns:p15="http://schemas.microsoft.com/office/powerpoint/2012/main">
        <p15:guide id="1"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1_2_1">
    <p:spTree>
      <p:nvGrpSpPr>
        <p:cNvPr id="1" name="Shape 42"/>
        <p:cNvGrpSpPr/>
        <p:nvPr/>
      </p:nvGrpSpPr>
      <p:grpSpPr>
        <a:xfrm>
          <a:off x="0" y="0"/>
          <a:ext cx="0" cy="0"/>
          <a:chOff x="0" y="0"/>
          <a:chExt cx="0" cy="0"/>
        </a:xfrm>
      </p:grpSpPr>
      <p:sp>
        <p:nvSpPr>
          <p:cNvPr id="43" name="Google Shape;43;p7"/>
          <p:cNvSpPr/>
          <p:nvPr/>
        </p:nvSpPr>
        <p:spPr>
          <a:xfrm>
            <a:off x="2723775" y="2349050"/>
            <a:ext cx="5697300" cy="2473500"/>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4" name="Google Shape;44;p7"/>
          <p:cNvSpPr txBox="1">
            <a:spLocks noGrp="1"/>
          </p:cNvSpPr>
          <p:nvPr>
            <p:ph type="subTitle" idx="1"/>
          </p:nvPr>
        </p:nvSpPr>
        <p:spPr>
          <a:xfrm>
            <a:off x="3014076" y="3146357"/>
            <a:ext cx="1520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45" name="Google Shape;45;p7"/>
          <p:cNvSpPr txBox="1">
            <a:spLocks noGrp="1"/>
          </p:cNvSpPr>
          <p:nvPr>
            <p:ph type="ctrTitle"/>
          </p:nvPr>
        </p:nvSpPr>
        <p:spPr>
          <a:xfrm>
            <a:off x="2882725" y="266219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46" name="Google Shape;46;p7"/>
          <p:cNvSpPr txBox="1">
            <a:spLocks noGrp="1"/>
          </p:cNvSpPr>
          <p:nvPr>
            <p:ph type="subTitle" idx="2"/>
          </p:nvPr>
        </p:nvSpPr>
        <p:spPr>
          <a:xfrm>
            <a:off x="6623391" y="3146344"/>
            <a:ext cx="1520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47" name="Google Shape;47;p7"/>
          <p:cNvSpPr txBox="1">
            <a:spLocks noGrp="1"/>
          </p:cNvSpPr>
          <p:nvPr>
            <p:ph type="ctrTitle" idx="3"/>
          </p:nvPr>
        </p:nvSpPr>
        <p:spPr>
          <a:xfrm>
            <a:off x="6492040" y="2662178"/>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48" name="Google Shape;48;p7"/>
          <p:cNvSpPr txBox="1">
            <a:spLocks noGrp="1"/>
          </p:cNvSpPr>
          <p:nvPr>
            <p:ph type="subTitle" idx="4"/>
          </p:nvPr>
        </p:nvSpPr>
        <p:spPr>
          <a:xfrm>
            <a:off x="4818734" y="3146357"/>
            <a:ext cx="1520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49" name="Google Shape;49;p7"/>
          <p:cNvSpPr txBox="1">
            <a:spLocks noGrp="1"/>
          </p:cNvSpPr>
          <p:nvPr>
            <p:ph type="ctrTitle" idx="5"/>
          </p:nvPr>
        </p:nvSpPr>
        <p:spPr>
          <a:xfrm>
            <a:off x="4687382" y="266219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50" name="Google Shape;50;p7"/>
          <p:cNvSpPr txBox="1">
            <a:spLocks noGrp="1"/>
          </p:cNvSpPr>
          <p:nvPr>
            <p:ph type="ctrTitle" idx="6"/>
          </p:nvPr>
        </p:nvSpPr>
        <p:spPr>
          <a:xfrm>
            <a:off x="2963765" y="720000"/>
            <a:ext cx="5539800" cy="630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36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Tree>
  </p:cSld>
  <p:clrMapOvr>
    <a:masterClrMapping/>
  </p:clrMapOvr>
  <p:extLst>
    <p:ext uri="{DCECCB84-F9BA-43D5-87BE-67443E8EF086}">
      <p15:sldGuideLst xmlns:p15="http://schemas.microsoft.com/office/powerpoint/2012/main">
        <p15:guide id="1" orient="horz" pos="45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
  <p:cSld name="TITLE_1_2_1_1_1_2_1_1_3">
    <p:spTree>
      <p:nvGrpSpPr>
        <p:cNvPr id="1" name="Shape 61"/>
        <p:cNvGrpSpPr/>
        <p:nvPr/>
      </p:nvGrpSpPr>
      <p:grpSpPr>
        <a:xfrm>
          <a:off x="0" y="0"/>
          <a:ext cx="0" cy="0"/>
          <a:chOff x="0" y="0"/>
          <a:chExt cx="0" cy="0"/>
        </a:xfrm>
      </p:grpSpPr>
      <p:sp>
        <p:nvSpPr>
          <p:cNvPr id="62" name="Google Shape;62;p9"/>
          <p:cNvSpPr txBox="1">
            <a:spLocks noGrp="1"/>
          </p:cNvSpPr>
          <p:nvPr>
            <p:ph type="ctrTitle"/>
          </p:nvPr>
        </p:nvSpPr>
        <p:spPr>
          <a:xfrm>
            <a:off x="1802100" y="720000"/>
            <a:ext cx="5539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Tree>
  </p:cSld>
  <p:clrMapOvr>
    <a:masterClrMapping/>
  </p:clrMapOvr>
  <p:extLst>
    <p:ext uri="{DCECCB84-F9BA-43D5-87BE-67443E8EF086}">
      <p15:sldGuideLst xmlns:p15="http://schemas.microsoft.com/office/powerpoint/2012/main">
        <p15:guide id="1" orient="horz" pos="454">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4 COLUMNS 2">
  <p:cSld name="TITLE_1_2_1_1_1_1">
    <p:spTree>
      <p:nvGrpSpPr>
        <p:cNvPr id="1" name="Shape 77"/>
        <p:cNvGrpSpPr/>
        <p:nvPr/>
      </p:nvGrpSpPr>
      <p:grpSpPr>
        <a:xfrm>
          <a:off x="0" y="0"/>
          <a:ext cx="0" cy="0"/>
          <a:chOff x="0" y="0"/>
          <a:chExt cx="0" cy="0"/>
        </a:xfrm>
      </p:grpSpPr>
      <p:sp>
        <p:nvSpPr>
          <p:cNvPr id="78" name="Google Shape;78;p11"/>
          <p:cNvSpPr/>
          <p:nvPr/>
        </p:nvSpPr>
        <p:spPr>
          <a:xfrm>
            <a:off x="383450" y="310800"/>
            <a:ext cx="5253000" cy="45219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txBox="1">
            <a:spLocks noGrp="1"/>
          </p:cNvSpPr>
          <p:nvPr>
            <p:ph type="subTitle" idx="1"/>
          </p:nvPr>
        </p:nvSpPr>
        <p:spPr>
          <a:xfrm>
            <a:off x="1027537" y="39655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0" name="Google Shape;80;p11"/>
          <p:cNvSpPr txBox="1">
            <a:spLocks noGrp="1"/>
          </p:cNvSpPr>
          <p:nvPr>
            <p:ph type="ctrTitle"/>
          </p:nvPr>
        </p:nvSpPr>
        <p:spPr>
          <a:xfrm>
            <a:off x="1027537" y="36337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81" name="Google Shape;81;p11"/>
          <p:cNvSpPr txBox="1">
            <a:spLocks noGrp="1"/>
          </p:cNvSpPr>
          <p:nvPr>
            <p:ph type="subTitle" idx="2"/>
          </p:nvPr>
        </p:nvSpPr>
        <p:spPr>
          <a:xfrm>
            <a:off x="1027540" y="24034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2" name="Google Shape;82;p11"/>
          <p:cNvSpPr txBox="1">
            <a:spLocks noGrp="1"/>
          </p:cNvSpPr>
          <p:nvPr>
            <p:ph type="ctrTitle" idx="3"/>
          </p:nvPr>
        </p:nvSpPr>
        <p:spPr>
          <a:xfrm>
            <a:off x="1027540" y="20716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83" name="Google Shape;83;p11"/>
          <p:cNvSpPr txBox="1">
            <a:spLocks noGrp="1"/>
          </p:cNvSpPr>
          <p:nvPr>
            <p:ph type="ctrTitle" idx="4"/>
          </p:nvPr>
        </p:nvSpPr>
        <p:spPr>
          <a:xfrm>
            <a:off x="1027547" y="720000"/>
            <a:ext cx="3964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4" name="Google Shape;84;p11"/>
          <p:cNvSpPr txBox="1">
            <a:spLocks noGrp="1"/>
          </p:cNvSpPr>
          <p:nvPr>
            <p:ph type="subTitle" idx="5"/>
          </p:nvPr>
        </p:nvSpPr>
        <p:spPr>
          <a:xfrm>
            <a:off x="3208762" y="39655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5" name="Google Shape;85;p11"/>
          <p:cNvSpPr txBox="1">
            <a:spLocks noGrp="1"/>
          </p:cNvSpPr>
          <p:nvPr>
            <p:ph type="ctrTitle" idx="6"/>
          </p:nvPr>
        </p:nvSpPr>
        <p:spPr>
          <a:xfrm>
            <a:off x="3208762" y="36337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86" name="Google Shape;86;p11"/>
          <p:cNvSpPr txBox="1">
            <a:spLocks noGrp="1"/>
          </p:cNvSpPr>
          <p:nvPr>
            <p:ph type="subTitle" idx="7"/>
          </p:nvPr>
        </p:nvSpPr>
        <p:spPr>
          <a:xfrm>
            <a:off x="3208765" y="2403400"/>
            <a:ext cx="17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7" name="Google Shape;87;p11"/>
          <p:cNvSpPr txBox="1">
            <a:spLocks noGrp="1"/>
          </p:cNvSpPr>
          <p:nvPr>
            <p:ph type="ctrTitle" idx="8"/>
          </p:nvPr>
        </p:nvSpPr>
        <p:spPr>
          <a:xfrm>
            <a:off x="3208765" y="2071641"/>
            <a:ext cx="17835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Tree>
  </p:cSld>
  <p:clrMapOvr>
    <a:masterClrMapping/>
  </p:clrMapOvr>
  <p:extLst>
    <p:ext uri="{DCECCB84-F9BA-43D5-87BE-67443E8EF086}">
      <p15:sldGuideLst xmlns:p15="http://schemas.microsoft.com/office/powerpoint/2012/main">
        <p15:guide id="1" orient="horz" pos="454">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TITLE_1_2_1_1_1_2">
    <p:spTree>
      <p:nvGrpSpPr>
        <p:cNvPr id="1" name="Shape 88"/>
        <p:cNvGrpSpPr/>
        <p:nvPr/>
      </p:nvGrpSpPr>
      <p:grpSpPr>
        <a:xfrm>
          <a:off x="0" y="0"/>
          <a:ext cx="0" cy="0"/>
          <a:chOff x="0" y="0"/>
          <a:chExt cx="0" cy="0"/>
        </a:xfrm>
      </p:grpSpPr>
      <p:sp>
        <p:nvSpPr>
          <p:cNvPr id="89" name="Google Shape;89;p12"/>
          <p:cNvSpPr/>
          <p:nvPr/>
        </p:nvSpPr>
        <p:spPr>
          <a:xfrm>
            <a:off x="338700" y="1666400"/>
            <a:ext cx="8466600" cy="31662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2"/>
          <p:cNvSpPr txBox="1">
            <a:spLocks noGrp="1"/>
          </p:cNvSpPr>
          <p:nvPr>
            <p:ph type="ctrTitle"/>
          </p:nvPr>
        </p:nvSpPr>
        <p:spPr>
          <a:xfrm>
            <a:off x="1802100" y="720000"/>
            <a:ext cx="5539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1" name="Google Shape;91;p12"/>
          <p:cNvSpPr txBox="1">
            <a:spLocks noGrp="1"/>
          </p:cNvSpPr>
          <p:nvPr>
            <p:ph type="subTitle" idx="1"/>
          </p:nvPr>
        </p:nvSpPr>
        <p:spPr>
          <a:xfrm>
            <a:off x="4890343" y="2022400"/>
            <a:ext cx="2744700" cy="145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Tree>
  </p:cSld>
  <p:clrMapOvr>
    <a:masterClrMapping/>
  </p:clrMapOvr>
  <p:extLst>
    <p:ext uri="{DCECCB84-F9BA-43D5-87BE-67443E8EF086}">
      <p15:sldGuideLst xmlns:p15="http://schemas.microsoft.com/office/powerpoint/2012/main">
        <p15:guide id="1" orient="horz" pos="45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Amatic SC"/>
              <a:buNone/>
              <a:defRPr sz="2800">
                <a:latin typeface="Amatic SC"/>
                <a:ea typeface="Amatic SC"/>
                <a:cs typeface="Amatic SC"/>
                <a:sym typeface="Amatic SC"/>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Light"/>
              <a:buChar char="●"/>
              <a:defRPr sz="1800">
                <a:latin typeface="Roboto Light"/>
                <a:ea typeface="Roboto Light"/>
                <a:cs typeface="Roboto Light"/>
                <a:sym typeface="Roboto Light"/>
              </a:defRPr>
            </a:lvl1pPr>
            <a:lvl2pPr marL="914400" lvl="1" indent="-317500">
              <a:lnSpc>
                <a:spcPct val="115000"/>
              </a:lnSpc>
              <a:spcBef>
                <a:spcPts val="1600"/>
              </a:spcBef>
              <a:spcAft>
                <a:spcPts val="0"/>
              </a:spcAft>
              <a:buSzPts val="1400"/>
              <a:buFont typeface="Roboto Light"/>
              <a:buChar char="○"/>
              <a:defRPr>
                <a:latin typeface="Roboto Light"/>
                <a:ea typeface="Roboto Light"/>
                <a:cs typeface="Roboto Light"/>
                <a:sym typeface="Roboto Light"/>
              </a:defRPr>
            </a:lvl2pPr>
            <a:lvl3pPr marL="1371600" lvl="2" indent="-317500">
              <a:lnSpc>
                <a:spcPct val="115000"/>
              </a:lnSpc>
              <a:spcBef>
                <a:spcPts val="1600"/>
              </a:spcBef>
              <a:spcAft>
                <a:spcPts val="0"/>
              </a:spcAft>
              <a:buSzPts val="1400"/>
              <a:buFont typeface="Roboto Light"/>
              <a:buChar char="■"/>
              <a:defRPr>
                <a:latin typeface="Roboto Light"/>
                <a:ea typeface="Roboto Light"/>
                <a:cs typeface="Roboto Light"/>
                <a:sym typeface="Roboto Light"/>
              </a:defRPr>
            </a:lvl3pPr>
            <a:lvl4pPr marL="1828800" lvl="3" indent="-317500">
              <a:lnSpc>
                <a:spcPct val="115000"/>
              </a:lnSpc>
              <a:spcBef>
                <a:spcPts val="1600"/>
              </a:spcBef>
              <a:spcAft>
                <a:spcPts val="0"/>
              </a:spcAft>
              <a:buSzPts val="1400"/>
              <a:buFont typeface="Roboto Light"/>
              <a:buChar char="●"/>
              <a:defRPr>
                <a:latin typeface="Roboto Light"/>
                <a:ea typeface="Roboto Light"/>
                <a:cs typeface="Roboto Light"/>
                <a:sym typeface="Roboto Light"/>
              </a:defRPr>
            </a:lvl4pPr>
            <a:lvl5pPr marL="2286000" lvl="4" indent="-317500">
              <a:lnSpc>
                <a:spcPct val="115000"/>
              </a:lnSpc>
              <a:spcBef>
                <a:spcPts val="1600"/>
              </a:spcBef>
              <a:spcAft>
                <a:spcPts val="0"/>
              </a:spcAft>
              <a:buSzPts val="1400"/>
              <a:buFont typeface="Roboto Light"/>
              <a:buChar char="○"/>
              <a:defRPr>
                <a:latin typeface="Roboto Light"/>
                <a:ea typeface="Roboto Light"/>
                <a:cs typeface="Roboto Light"/>
                <a:sym typeface="Roboto Light"/>
              </a:defRPr>
            </a:lvl5pPr>
            <a:lvl6pPr marL="2743200" lvl="5" indent="-317500">
              <a:lnSpc>
                <a:spcPct val="115000"/>
              </a:lnSpc>
              <a:spcBef>
                <a:spcPts val="1600"/>
              </a:spcBef>
              <a:spcAft>
                <a:spcPts val="0"/>
              </a:spcAft>
              <a:buSzPts val="1400"/>
              <a:buFont typeface="Roboto Light"/>
              <a:buChar char="■"/>
              <a:defRPr>
                <a:latin typeface="Roboto Light"/>
                <a:ea typeface="Roboto Light"/>
                <a:cs typeface="Roboto Light"/>
                <a:sym typeface="Roboto Light"/>
              </a:defRPr>
            </a:lvl6pPr>
            <a:lvl7pPr marL="3200400" lvl="6" indent="-317500">
              <a:lnSpc>
                <a:spcPct val="115000"/>
              </a:lnSpc>
              <a:spcBef>
                <a:spcPts val="1600"/>
              </a:spcBef>
              <a:spcAft>
                <a:spcPts val="0"/>
              </a:spcAft>
              <a:buSzPts val="1400"/>
              <a:buFont typeface="Roboto Light"/>
              <a:buChar char="●"/>
              <a:defRPr>
                <a:latin typeface="Roboto Light"/>
                <a:ea typeface="Roboto Light"/>
                <a:cs typeface="Roboto Light"/>
                <a:sym typeface="Roboto Light"/>
              </a:defRPr>
            </a:lvl7pPr>
            <a:lvl8pPr marL="3657600" lvl="7" indent="-317500">
              <a:lnSpc>
                <a:spcPct val="115000"/>
              </a:lnSpc>
              <a:spcBef>
                <a:spcPts val="1600"/>
              </a:spcBef>
              <a:spcAft>
                <a:spcPts val="0"/>
              </a:spcAft>
              <a:buSzPts val="1400"/>
              <a:buFont typeface="Roboto Light"/>
              <a:buChar char="○"/>
              <a:defRPr>
                <a:latin typeface="Roboto Light"/>
                <a:ea typeface="Roboto Light"/>
                <a:cs typeface="Roboto Light"/>
                <a:sym typeface="Roboto Light"/>
              </a:defRPr>
            </a:lvl8pPr>
            <a:lvl9pPr marL="4114800" lvl="8" indent="-317500">
              <a:lnSpc>
                <a:spcPct val="115000"/>
              </a:lnSpc>
              <a:spcBef>
                <a:spcPts val="1600"/>
              </a:spcBef>
              <a:spcAft>
                <a:spcPts val="1600"/>
              </a:spcAft>
              <a:buSzPts val="1400"/>
              <a:buFont typeface="Roboto Light"/>
              <a:buChar char="■"/>
              <a:defRPr>
                <a:latin typeface="Roboto Light"/>
                <a:ea typeface="Roboto Light"/>
                <a:cs typeface="Roboto Light"/>
                <a:sym typeface="Roboto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7" r:id="rId6"/>
    <p:sldLayoutId id="2147483658" r:id="rId7"/>
    <p:sldLayoutId id="214748366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p21"/>
          <p:cNvGrpSpPr/>
          <p:nvPr/>
        </p:nvGrpSpPr>
        <p:grpSpPr>
          <a:xfrm>
            <a:off x="7605998" y="3886472"/>
            <a:ext cx="1302190" cy="896743"/>
            <a:chOff x="7605998" y="3886472"/>
            <a:chExt cx="1302190" cy="896743"/>
          </a:xfrm>
        </p:grpSpPr>
        <p:sp>
          <p:nvSpPr>
            <p:cNvPr id="255" name="Google Shape;255;p21"/>
            <p:cNvSpPr/>
            <p:nvPr/>
          </p:nvSpPr>
          <p:spPr>
            <a:xfrm>
              <a:off x="7751571" y="4471035"/>
              <a:ext cx="1156617" cy="312180"/>
            </a:xfrm>
            <a:custGeom>
              <a:avLst/>
              <a:gdLst/>
              <a:ahLst/>
              <a:cxnLst/>
              <a:rect l="l" t="t" r="r" b="b"/>
              <a:pathLst>
                <a:path w="23923" h="6457" extrusionOk="0">
                  <a:moveTo>
                    <a:pt x="1" y="0"/>
                  </a:moveTo>
                  <a:lnTo>
                    <a:pt x="620" y="6456"/>
                  </a:lnTo>
                  <a:lnTo>
                    <a:pt x="23923" y="5757"/>
                  </a:lnTo>
                  <a:lnTo>
                    <a:pt x="22803" y="42"/>
                  </a:lnTo>
                  <a:lnTo>
                    <a:pt x="1"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8003459" y="4592773"/>
              <a:ext cx="689822" cy="57969"/>
            </a:xfrm>
            <a:custGeom>
              <a:avLst/>
              <a:gdLst/>
              <a:ahLst/>
              <a:cxnLst/>
              <a:rect l="l" t="t" r="r" b="b"/>
              <a:pathLst>
                <a:path w="14268" h="1199" extrusionOk="0">
                  <a:moveTo>
                    <a:pt x="3" y="1"/>
                  </a:moveTo>
                  <a:lnTo>
                    <a:pt x="1" y="1170"/>
                  </a:lnTo>
                  <a:lnTo>
                    <a:pt x="14265" y="1198"/>
                  </a:lnTo>
                  <a:lnTo>
                    <a:pt x="14267" y="29"/>
                  </a:lnTo>
                  <a:lnTo>
                    <a:pt x="3" y="1"/>
                  </a:ln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7606627" y="4182355"/>
              <a:ext cx="1153620" cy="312422"/>
            </a:xfrm>
            <a:custGeom>
              <a:avLst/>
              <a:gdLst/>
              <a:ahLst/>
              <a:cxnLst/>
              <a:rect l="l" t="t" r="r" b="b"/>
              <a:pathLst>
                <a:path w="23861" h="6462" extrusionOk="0">
                  <a:moveTo>
                    <a:pt x="1" y="1"/>
                  </a:moveTo>
                  <a:lnTo>
                    <a:pt x="553" y="6462"/>
                  </a:lnTo>
                  <a:lnTo>
                    <a:pt x="23861" y="6010"/>
                  </a:lnTo>
                  <a:lnTo>
                    <a:pt x="22800" y="284"/>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7605998" y="4219147"/>
              <a:ext cx="1147286" cy="254936"/>
            </a:xfrm>
            <a:custGeom>
              <a:avLst/>
              <a:gdLst/>
              <a:ahLst/>
              <a:cxnLst/>
              <a:rect l="l" t="t" r="r" b="b"/>
              <a:pathLst>
                <a:path w="23730" h="5273" extrusionOk="0">
                  <a:moveTo>
                    <a:pt x="22904" y="1"/>
                  </a:moveTo>
                  <a:lnTo>
                    <a:pt x="3" y="153"/>
                  </a:lnTo>
                  <a:lnTo>
                    <a:pt x="1" y="445"/>
                  </a:lnTo>
                  <a:cubicBezTo>
                    <a:pt x="1" y="378"/>
                    <a:pt x="5" y="347"/>
                    <a:pt x="11" y="347"/>
                  </a:cubicBezTo>
                  <a:cubicBezTo>
                    <a:pt x="84" y="347"/>
                    <a:pt x="530" y="5272"/>
                    <a:pt x="530" y="5272"/>
                  </a:cubicBezTo>
                  <a:lnTo>
                    <a:pt x="23729" y="4452"/>
                  </a:lnTo>
                  <a:lnTo>
                    <a:pt x="22904"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7662371" y="4367959"/>
              <a:ext cx="1048222" cy="32876"/>
            </a:xfrm>
            <a:custGeom>
              <a:avLst/>
              <a:gdLst/>
              <a:ahLst/>
              <a:cxnLst/>
              <a:rect l="l" t="t" r="r" b="b"/>
              <a:pathLst>
                <a:path w="21681" h="680" extrusionOk="0">
                  <a:moveTo>
                    <a:pt x="333" y="0"/>
                  </a:moveTo>
                  <a:cubicBezTo>
                    <a:pt x="116" y="0"/>
                    <a:pt x="1" y="5"/>
                    <a:pt x="1" y="17"/>
                  </a:cubicBezTo>
                  <a:cubicBezTo>
                    <a:pt x="1" y="35"/>
                    <a:pt x="305" y="63"/>
                    <a:pt x="850" y="107"/>
                  </a:cubicBezTo>
                  <a:cubicBezTo>
                    <a:pt x="1397" y="148"/>
                    <a:pt x="2192" y="197"/>
                    <a:pt x="3170" y="251"/>
                  </a:cubicBezTo>
                  <a:cubicBezTo>
                    <a:pt x="5131" y="357"/>
                    <a:pt x="7840" y="476"/>
                    <a:pt x="10833" y="558"/>
                  </a:cubicBezTo>
                  <a:cubicBezTo>
                    <a:pt x="13829" y="641"/>
                    <a:pt x="16538" y="677"/>
                    <a:pt x="18502" y="680"/>
                  </a:cubicBezTo>
                  <a:cubicBezTo>
                    <a:pt x="19482" y="680"/>
                    <a:pt x="20277" y="675"/>
                    <a:pt x="20827" y="664"/>
                  </a:cubicBezTo>
                  <a:cubicBezTo>
                    <a:pt x="21376" y="654"/>
                    <a:pt x="21678" y="638"/>
                    <a:pt x="21678" y="620"/>
                  </a:cubicBezTo>
                  <a:cubicBezTo>
                    <a:pt x="21681" y="605"/>
                    <a:pt x="21374" y="582"/>
                    <a:pt x="20827" y="564"/>
                  </a:cubicBezTo>
                  <a:cubicBezTo>
                    <a:pt x="20277" y="546"/>
                    <a:pt x="19485" y="522"/>
                    <a:pt x="18504" y="499"/>
                  </a:cubicBezTo>
                  <a:lnTo>
                    <a:pt x="10841" y="306"/>
                  </a:lnTo>
                  <a:lnTo>
                    <a:pt x="3177" y="71"/>
                  </a:lnTo>
                  <a:cubicBezTo>
                    <a:pt x="2197" y="40"/>
                    <a:pt x="1405" y="17"/>
                    <a:pt x="855" y="6"/>
                  </a:cubicBezTo>
                  <a:cubicBezTo>
                    <a:pt x="643" y="2"/>
                    <a:pt x="468" y="0"/>
                    <a:pt x="333"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7658020" y="4303416"/>
              <a:ext cx="1018392" cy="29637"/>
            </a:xfrm>
            <a:custGeom>
              <a:avLst/>
              <a:gdLst/>
              <a:ahLst/>
              <a:cxnLst/>
              <a:rect l="l" t="t" r="r" b="b"/>
              <a:pathLst>
                <a:path w="21064" h="613" extrusionOk="0">
                  <a:moveTo>
                    <a:pt x="13177" y="1"/>
                  </a:moveTo>
                  <a:cubicBezTo>
                    <a:pt x="12331" y="1"/>
                    <a:pt x="11443" y="7"/>
                    <a:pt x="10528" y="23"/>
                  </a:cubicBezTo>
                  <a:cubicBezTo>
                    <a:pt x="7615" y="72"/>
                    <a:pt x="4981" y="196"/>
                    <a:pt x="3079" y="322"/>
                  </a:cubicBezTo>
                  <a:cubicBezTo>
                    <a:pt x="2127" y="387"/>
                    <a:pt x="1358" y="448"/>
                    <a:pt x="826" y="497"/>
                  </a:cubicBezTo>
                  <a:cubicBezTo>
                    <a:pt x="295" y="546"/>
                    <a:pt x="1" y="585"/>
                    <a:pt x="3" y="601"/>
                  </a:cubicBezTo>
                  <a:cubicBezTo>
                    <a:pt x="4" y="609"/>
                    <a:pt x="65" y="613"/>
                    <a:pt x="179" y="613"/>
                  </a:cubicBezTo>
                  <a:cubicBezTo>
                    <a:pt x="319" y="613"/>
                    <a:pt x="539" y="607"/>
                    <a:pt x="832" y="596"/>
                  </a:cubicBezTo>
                  <a:lnTo>
                    <a:pt x="3089" y="503"/>
                  </a:lnTo>
                  <a:cubicBezTo>
                    <a:pt x="4994" y="423"/>
                    <a:pt x="7626" y="325"/>
                    <a:pt x="10531" y="278"/>
                  </a:cubicBezTo>
                  <a:cubicBezTo>
                    <a:pt x="12100" y="252"/>
                    <a:pt x="13589" y="243"/>
                    <a:pt x="14927" y="243"/>
                  </a:cubicBezTo>
                  <a:cubicBezTo>
                    <a:pt x="16069" y="243"/>
                    <a:pt x="17100" y="249"/>
                    <a:pt x="17978" y="257"/>
                  </a:cubicBezTo>
                  <a:lnTo>
                    <a:pt x="20236" y="276"/>
                  </a:lnTo>
                  <a:cubicBezTo>
                    <a:pt x="20320" y="276"/>
                    <a:pt x="20398" y="276"/>
                    <a:pt x="20470" y="276"/>
                  </a:cubicBezTo>
                  <a:cubicBezTo>
                    <a:pt x="20854" y="276"/>
                    <a:pt x="21064" y="270"/>
                    <a:pt x="21064" y="255"/>
                  </a:cubicBezTo>
                  <a:cubicBezTo>
                    <a:pt x="21064" y="237"/>
                    <a:pt x="20772" y="211"/>
                    <a:pt x="20238" y="178"/>
                  </a:cubicBezTo>
                  <a:cubicBezTo>
                    <a:pt x="19704" y="144"/>
                    <a:pt x="18935" y="110"/>
                    <a:pt x="17980" y="77"/>
                  </a:cubicBezTo>
                  <a:cubicBezTo>
                    <a:pt x="16674" y="33"/>
                    <a:pt x="15024" y="1"/>
                    <a:pt x="13177" y="1"/>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7658551" y="4254296"/>
              <a:ext cx="1038214" cy="44093"/>
            </a:xfrm>
            <a:custGeom>
              <a:avLst/>
              <a:gdLst/>
              <a:ahLst/>
              <a:cxnLst/>
              <a:rect l="l" t="t" r="r" b="b"/>
              <a:pathLst>
                <a:path w="21474" h="912" extrusionOk="0">
                  <a:moveTo>
                    <a:pt x="8327" y="0"/>
                  </a:moveTo>
                  <a:cubicBezTo>
                    <a:pt x="7716" y="0"/>
                    <a:pt x="7125" y="5"/>
                    <a:pt x="6559" y="14"/>
                  </a:cubicBezTo>
                  <a:cubicBezTo>
                    <a:pt x="5917" y="30"/>
                    <a:pt x="5305" y="40"/>
                    <a:pt x="4732" y="66"/>
                  </a:cubicBezTo>
                  <a:cubicBezTo>
                    <a:pt x="4159" y="84"/>
                    <a:pt x="3628" y="112"/>
                    <a:pt x="3140" y="136"/>
                  </a:cubicBezTo>
                  <a:cubicBezTo>
                    <a:pt x="2655" y="159"/>
                    <a:pt x="2216" y="192"/>
                    <a:pt x="1829" y="218"/>
                  </a:cubicBezTo>
                  <a:cubicBezTo>
                    <a:pt x="1445" y="244"/>
                    <a:pt x="1112" y="272"/>
                    <a:pt x="841" y="298"/>
                  </a:cubicBezTo>
                  <a:cubicBezTo>
                    <a:pt x="299" y="347"/>
                    <a:pt x="0" y="383"/>
                    <a:pt x="3" y="401"/>
                  </a:cubicBezTo>
                  <a:cubicBezTo>
                    <a:pt x="3" y="408"/>
                    <a:pt x="62" y="412"/>
                    <a:pt x="175" y="412"/>
                  </a:cubicBezTo>
                  <a:cubicBezTo>
                    <a:pt x="317" y="412"/>
                    <a:pt x="545" y="406"/>
                    <a:pt x="849" y="396"/>
                  </a:cubicBezTo>
                  <a:lnTo>
                    <a:pt x="1840" y="360"/>
                  </a:lnTo>
                  <a:cubicBezTo>
                    <a:pt x="2224" y="350"/>
                    <a:pt x="2665" y="332"/>
                    <a:pt x="3151" y="316"/>
                  </a:cubicBezTo>
                  <a:cubicBezTo>
                    <a:pt x="3636" y="301"/>
                    <a:pt x="4167" y="285"/>
                    <a:pt x="4740" y="275"/>
                  </a:cubicBezTo>
                  <a:cubicBezTo>
                    <a:pt x="5310" y="262"/>
                    <a:pt x="5922" y="257"/>
                    <a:pt x="6564" y="249"/>
                  </a:cubicBezTo>
                  <a:cubicBezTo>
                    <a:pt x="6892" y="247"/>
                    <a:pt x="7227" y="246"/>
                    <a:pt x="7570" y="246"/>
                  </a:cubicBezTo>
                  <a:cubicBezTo>
                    <a:pt x="8574" y="246"/>
                    <a:pt x="9640" y="256"/>
                    <a:pt x="10744" y="283"/>
                  </a:cubicBezTo>
                  <a:cubicBezTo>
                    <a:pt x="12228" y="316"/>
                    <a:pt x="13640" y="378"/>
                    <a:pt x="14922" y="445"/>
                  </a:cubicBezTo>
                  <a:cubicBezTo>
                    <a:pt x="15564" y="484"/>
                    <a:pt x="16173" y="517"/>
                    <a:pt x="16744" y="559"/>
                  </a:cubicBezTo>
                  <a:cubicBezTo>
                    <a:pt x="17314" y="595"/>
                    <a:pt x="17843" y="639"/>
                    <a:pt x="18328" y="672"/>
                  </a:cubicBezTo>
                  <a:cubicBezTo>
                    <a:pt x="18813" y="708"/>
                    <a:pt x="19252" y="747"/>
                    <a:pt x="19636" y="778"/>
                  </a:cubicBezTo>
                  <a:lnTo>
                    <a:pt x="20624" y="861"/>
                  </a:lnTo>
                  <a:cubicBezTo>
                    <a:pt x="21026" y="893"/>
                    <a:pt x="21295" y="911"/>
                    <a:pt x="21409" y="911"/>
                  </a:cubicBezTo>
                  <a:cubicBezTo>
                    <a:pt x="21449" y="911"/>
                    <a:pt x="21470" y="909"/>
                    <a:pt x="21471" y="905"/>
                  </a:cubicBezTo>
                  <a:cubicBezTo>
                    <a:pt x="21473" y="889"/>
                    <a:pt x="21174" y="837"/>
                    <a:pt x="20635" y="763"/>
                  </a:cubicBezTo>
                  <a:cubicBezTo>
                    <a:pt x="20364" y="724"/>
                    <a:pt x="20034" y="680"/>
                    <a:pt x="19649" y="636"/>
                  </a:cubicBezTo>
                  <a:cubicBezTo>
                    <a:pt x="19265" y="592"/>
                    <a:pt x="18829" y="543"/>
                    <a:pt x="18343" y="494"/>
                  </a:cubicBezTo>
                  <a:cubicBezTo>
                    <a:pt x="17858" y="445"/>
                    <a:pt x="17329" y="394"/>
                    <a:pt x="16757" y="347"/>
                  </a:cubicBezTo>
                  <a:cubicBezTo>
                    <a:pt x="16186" y="298"/>
                    <a:pt x="15577" y="257"/>
                    <a:pt x="14935" y="210"/>
                  </a:cubicBezTo>
                  <a:cubicBezTo>
                    <a:pt x="13650" y="130"/>
                    <a:pt x="12236" y="61"/>
                    <a:pt x="10750" y="27"/>
                  </a:cubicBezTo>
                  <a:cubicBezTo>
                    <a:pt x="9917" y="8"/>
                    <a:pt x="9106" y="0"/>
                    <a:pt x="8327"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7625240" y="3886472"/>
              <a:ext cx="1147721" cy="312760"/>
            </a:xfrm>
            <a:custGeom>
              <a:avLst/>
              <a:gdLst/>
              <a:ahLst/>
              <a:cxnLst/>
              <a:rect l="l" t="t" r="r" b="b"/>
              <a:pathLst>
                <a:path w="23739" h="6469" extrusionOk="0">
                  <a:moveTo>
                    <a:pt x="0" y="0"/>
                  </a:moveTo>
                  <a:lnTo>
                    <a:pt x="426" y="6469"/>
                  </a:lnTo>
                  <a:lnTo>
                    <a:pt x="23739" y="6464"/>
                  </a:lnTo>
                  <a:lnTo>
                    <a:pt x="22789" y="720"/>
                  </a:lnTo>
                  <a:lnTo>
                    <a:pt x="0"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7623355" y="3930467"/>
              <a:ext cx="1143273" cy="248071"/>
            </a:xfrm>
            <a:custGeom>
              <a:avLst/>
              <a:gdLst/>
              <a:ahLst/>
              <a:cxnLst/>
              <a:rect l="l" t="t" r="r" b="b"/>
              <a:pathLst>
                <a:path w="23647" h="5131" extrusionOk="0">
                  <a:moveTo>
                    <a:pt x="1" y="276"/>
                  </a:moveTo>
                  <a:cubicBezTo>
                    <a:pt x="1" y="281"/>
                    <a:pt x="1" y="287"/>
                    <a:pt x="0" y="292"/>
                  </a:cubicBezTo>
                  <a:lnTo>
                    <a:pt x="1" y="276"/>
                  </a:lnTo>
                  <a:close/>
                  <a:moveTo>
                    <a:pt x="11" y="1"/>
                  </a:moveTo>
                  <a:lnTo>
                    <a:pt x="1" y="276"/>
                  </a:lnTo>
                  <a:lnTo>
                    <a:pt x="1" y="276"/>
                  </a:lnTo>
                  <a:cubicBezTo>
                    <a:pt x="3" y="221"/>
                    <a:pt x="7" y="195"/>
                    <a:pt x="12" y="195"/>
                  </a:cubicBezTo>
                  <a:cubicBezTo>
                    <a:pt x="86" y="195"/>
                    <a:pt x="436" y="5131"/>
                    <a:pt x="436" y="5131"/>
                  </a:cubicBezTo>
                  <a:lnTo>
                    <a:pt x="23646" y="4754"/>
                  </a:lnTo>
                  <a:lnTo>
                    <a:pt x="22908" y="287"/>
                  </a:lnTo>
                  <a:lnTo>
                    <a:pt x="1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7677262" y="4073188"/>
              <a:ext cx="1047545" cy="51200"/>
            </a:xfrm>
            <a:custGeom>
              <a:avLst/>
              <a:gdLst/>
              <a:ahLst/>
              <a:cxnLst/>
              <a:rect l="l" t="t" r="r" b="b"/>
              <a:pathLst>
                <a:path w="21667" h="1059" extrusionOk="0">
                  <a:moveTo>
                    <a:pt x="158" y="0"/>
                  </a:moveTo>
                  <a:cubicBezTo>
                    <a:pt x="56" y="0"/>
                    <a:pt x="3" y="4"/>
                    <a:pt x="3" y="11"/>
                  </a:cubicBezTo>
                  <a:cubicBezTo>
                    <a:pt x="0" y="29"/>
                    <a:pt x="302" y="65"/>
                    <a:pt x="849" y="117"/>
                  </a:cubicBezTo>
                  <a:cubicBezTo>
                    <a:pt x="1396" y="171"/>
                    <a:pt x="2186" y="236"/>
                    <a:pt x="3166" y="308"/>
                  </a:cubicBezTo>
                  <a:cubicBezTo>
                    <a:pt x="5122" y="452"/>
                    <a:pt x="7831" y="623"/>
                    <a:pt x="10822" y="762"/>
                  </a:cubicBezTo>
                  <a:cubicBezTo>
                    <a:pt x="13812" y="904"/>
                    <a:pt x="16524" y="989"/>
                    <a:pt x="18485" y="1030"/>
                  </a:cubicBezTo>
                  <a:cubicBezTo>
                    <a:pt x="19469" y="1051"/>
                    <a:pt x="20261" y="1059"/>
                    <a:pt x="20810" y="1059"/>
                  </a:cubicBezTo>
                  <a:cubicBezTo>
                    <a:pt x="21360" y="1059"/>
                    <a:pt x="21664" y="1051"/>
                    <a:pt x="21664" y="1033"/>
                  </a:cubicBezTo>
                  <a:cubicBezTo>
                    <a:pt x="21667" y="1017"/>
                    <a:pt x="21365" y="992"/>
                    <a:pt x="20815" y="961"/>
                  </a:cubicBezTo>
                  <a:cubicBezTo>
                    <a:pt x="20268" y="930"/>
                    <a:pt x="19474" y="894"/>
                    <a:pt x="18493" y="850"/>
                  </a:cubicBezTo>
                  <a:lnTo>
                    <a:pt x="10835" y="509"/>
                  </a:lnTo>
                  <a:lnTo>
                    <a:pt x="3176" y="127"/>
                  </a:lnTo>
                  <a:cubicBezTo>
                    <a:pt x="2196" y="78"/>
                    <a:pt x="1404" y="39"/>
                    <a:pt x="854" y="19"/>
                  </a:cubicBezTo>
                  <a:cubicBezTo>
                    <a:pt x="536" y="7"/>
                    <a:pt x="300" y="0"/>
                    <a:pt x="158"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7673636" y="4019136"/>
              <a:ext cx="1018488" cy="21805"/>
            </a:xfrm>
            <a:custGeom>
              <a:avLst/>
              <a:gdLst/>
              <a:ahLst/>
              <a:cxnLst/>
              <a:rect l="l" t="t" r="r" b="b"/>
              <a:pathLst>
                <a:path w="21066" h="451" extrusionOk="0">
                  <a:moveTo>
                    <a:pt x="10107" y="1"/>
                  </a:moveTo>
                  <a:cubicBezTo>
                    <a:pt x="7364" y="1"/>
                    <a:pt x="4891" y="70"/>
                    <a:pt x="3081" y="156"/>
                  </a:cubicBezTo>
                  <a:cubicBezTo>
                    <a:pt x="2129" y="203"/>
                    <a:pt x="1357" y="249"/>
                    <a:pt x="826" y="288"/>
                  </a:cubicBezTo>
                  <a:cubicBezTo>
                    <a:pt x="294" y="329"/>
                    <a:pt x="0" y="360"/>
                    <a:pt x="3" y="378"/>
                  </a:cubicBezTo>
                  <a:cubicBezTo>
                    <a:pt x="3" y="388"/>
                    <a:pt x="125" y="394"/>
                    <a:pt x="356" y="394"/>
                  </a:cubicBezTo>
                  <a:cubicBezTo>
                    <a:pt x="483" y="394"/>
                    <a:pt x="642" y="392"/>
                    <a:pt x="831" y="389"/>
                  </a:cubicBezTo>
                  <a:lnTo>
                    <a:pt x="3089" y="337"/>
                  </a:lnTo>
                  <a:cubicBezTo>
                    <a:pt x="4852" y="296"/>
                    <a:pt x="7240" y="254"/>
                    <a:pt x="9892" y="254"/>
                  </a:cubicBezTo>
                  <a:cubicBezTo>
                    <a:pt x="10105" y="254"/>
                    <a:pt x="10320" y="254"/>
                    <a:pt x="10536" y="254"/>
                  </a:cubicBezTo>
                  <a:cubicBezTo>
                    <a:pt x="13441" y="265"/>
                    <a:pt x="16073" y="324"/>
                    <a:pt x="17980" y="378"/>
                  </a:cubicBezTo>
                  <a:lnTo>
                    <a:pt x="20238" y="443"/>
                  </a:lnTo>
                  <a:cubicBezTo>
                    <a:pt x="20467" y="448"/>
                    <a:pt x="20653" y="451"/>
                    <a:pt x="20790" y="451"/>
                  </a:cubicBezTo>
                  <a:cubicBezTo>
                    <a:pt x="20970" y="451"/>
                    <a:pt x="21066" y="446"/>
                    <a:pt x="21066" y="438"/>
                  </a:cubicBezTo>
                  <a:cubicBezTo>
                    <a:pt x="21066" y="420"/>
                    <a:pt x="20772" y="386"/>
                    <a:pt x="20240" y="342"/>
                  </a:cubicBezTo>
                  <a:cubicBezTo>
                    <a:pt x="19709" y="298"/>
                    <a:pt x="18937" y="249"/>
                    <a:pt x="17985" y="198"/>
                  </a:cubicBezTo>
                  <a:cubicBezTo>
                    <a:pt x="16081" y="97"/>
                    <a:pt x="13446" y="7"/>
                    <a:pt x="10536" y="2"/>
                  </a:cubicBezTo>
                  <a:cubicBezTo>
                    <a:pt x="10392" y="1"/>
                    <a:pt x="10249" y="1"/>
                    <a:pt x="10107" y="1"/>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7675376" y="3966148"/>
              <a:ext cx="1037344" cy="57098"/>
            </a:xfrm>
            <a:custGeom>
              <a:avLst/>
              <a:gdLst/>
              <a:ahLst/>
              <a:cxnLst/>
              <a:rect l="l" t="t" r="r" b="b"/>
              <a:pathLst>
                <a:path w="21456" h="1181" extrusionOk="0">
                  <a:moveTo>
                    <a:pt x="6565" y="1"/>
                  </a:moveTo>
                  <a:cubicBezTo>
                    <a:pt x="5922" y="1"/>
                    <a:pt x="5308" y="3"/>
                    <a:pt x="4738" y="16"/>
                  </a:cubicBezTo>
                  <a:cubicBezTo>
                    <a:pt x="4165" y="24"/>
                    <a:pt x="3631" y="42"/>
                    <a:pt x="3146" y="55"/>
                  </a:cubicBezTo>
                  <a:cubicBezTo>
                    <a:pt x="2658" y="71"/>
                    <a:pt x="2219" y="94"/>
                    <a:pt x="1832" y="112"/>
                  </a:cubicBezTo>
                  <a:cubicBezTo>
                    <a:pt x="1445" y="130"/>
                    <a:pt x="1112" y="153"/>
                    <a:pt x="842" y="174"/>
                  </a:cubicBezTo>
                  <a:cubicBezTo>
                    <a:pt x="300" y="212"/>
                    <a:pt x="0" y="241"/>
                    <a:pt x="0" y="259"/>
                  </a:cubicBezTo>
                  <a:cubicBezTo>
                    <a:pt x="0" y="271"/>
                    <a:pt x="130" y="276"/>
                    <a:pt x="372" y="276"/>
                  </a:cubicBezTo>
                  <a:cubicBezTo>
                    <a:pt x="500" y="276"/>
                    <a:pt x="659" y="274"/>
                    <a:pt x="847" y="272"/>
                  </a:cubicBezTo>
                  <a:lnTo>
                    <a:pt x="1838" y="254"/>
                  </a:lnTo>
                  <a:cubicBezTo>
                    <a:pt x="2225" y="249"/>
                    <a:pt x="2663" y="241"/>
                    <a:pt x="3148" y="236"/>
                  </a:cubicBezTo>
                  <a:cubicBezTo>
                    <a:pt x="3636" y="231"/>
                    <a:pt x="4168" y="225"/>
                    <a:pt x="4738" y="225"/>
                  </a:cubicBezTo>
                  <a:cubicBezTo>
                    <a:pt x="4816" y="225"/>
                    <a:pt x="4895" y="225"/>
                    <a:pt x="4975" y="225"/>
                  </a:cubicBezTo>
                  <a:cubicBezTo>
                    <a:pt x="5478" y="225"/>
                    <a:pt x="6010" y="231"/>
                    <a:pt x="6565" y="236"/>
                  </a:cubicBezTo>
                  <a:cubicBezTo>
                    <a:pt x="7850" y="251"/>
                    <a:pt x="9261" y="282"/>
                    <a:pt x="10742" y="347"/>
                  </a:cubicBezTo>
                  <a:cubicBezTo>
                    <a:pt x="12226" y="411"/>
                    <a:pt x="13635" y="499"/>
                    <a:pt x="14917" y="592"/>
                  </a:cubicBezTo>
                  <a:cubicBezTo>
                    <a:pt x="15557" y="643"/>
                    <a:pt x="16166" y="687"/>
                    <a:pt x="16734" y="739"/>
                  </a:cubicBezTo>
                  <a:cubicBezTo>
                    <a:pt x="17304" y="788"/>
                    <a:pt x="17833" y="842"/>
                    <a:pt x="18318" y="886"/>
                  </a:cubicBezTo>
                  <a:cubicBezTo>
                    <a:pt x="18803" y="927"/>
                    <a:pt x="19239" y="976"/>
                    <a:pt x="19624" y="1015"/>
                  </a:cubicBezTo>
                  <a:lnTo>
                    <a:pt x="20609" y="1116"/>
                  </a:lnTo>
                  <a:cubicBezTo>
                    <a:pt x="21029" y="1158"/>
                    <a:pt x="21303" y="1181"/>
                    <a:pt x="21407" y="1181"/>
                  </a:cubicBezTo>
                  <a:cubicBezTo>
                    <a:pt x="21437" y="1181"/>
                    <a:pt x="21452" y="1179"/>
                    <a:pt x="21453" y="1175"/>
                  </a:cubicBezTo>
                  <a:cubicBezTo>
                    <a:pt x="21456" y="1157"/>
                    <a:pt x="21159" y="1103"/>
                    <a:pt x="20622" y="1018"/>
                  </a:cubicBezTo>
                  <a:cubicBezTo>
                    <a:pt x="20354" y="974"/>
                    <a:pt x="20024" y="925"/>
                    <a:pt x="19639" y="873"/>
                  </a:cubicBezTo>
                  <a:cubicBezTo>
                    <a:pt x="19257" y="821"/>
                    <a:pt x="18821" y="765"/>
                    <a:pt x="18339" y="705"/>
                  </a:cubicBezTo>
                  <a:cubicBezTo>
                    <a:pt x="17854" y="649"/>
                    <a:pt x="17325" y="587"/>
                    <a:pt x="16754" y="530"/>
                  </a:cubicBezTo>
                  <a:cubicBezTo>
                    <a:pt x="16184" y="468"/>
                    <a:pt x="15575" y="414"/>
                    <a:pt x="14935" y="357"/>
                  </a:cubicBezTo>
                  <a:cubicBezTo>
                    <a:pt x="13653" y="251"/>
                    <a:pt x="12239" y="156"/>
                    <a:pt x="10755" y="94"/>
                  </a:cubicBezTo>
                  <a:cubicBezTo>
                    <a:pt x="9269" y="32"/>
                    <a:pt x="7852" y="3"/>
                    <a:pt x="6565" y="1"/>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1"/>
          <p:cNvSpPr txBox="1">
            <a:spLocks noGrp="1"/>
          </p:cNvSpPr>
          <p:nvPr>
            <p:ph type="ctrTitle"/>
          </p:nvPr>
        </p:nvSpPr>
        <p:spPr>
          <a:xfrm>
            <a:off x="1802100" y="713350"/>
            <a:ext cx="55398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1E2128"/>
                </a:solidFill>
              </a:rPr>
              <a:t>TABLE OF CONTENTS</a:t>
            </a:r>
            <a:endParaRPr>
              <a:solidFill>
                <a:srgbClr val="1E2128"/>
              </a:solidFill>
            </a:endParaRPr>
          </a:p>
        </p:txBody>
      </p:sp>
      <p:grpSp>
        <p:nvGrpSpPr>
          <p:cNvPr id="269" name="Google Shape;269;p21"/>
          <p:cNvGrpSpPr/>
          <p:nvPr/>
        </p:nvGrpSpPr>
        <p:grpSpPr>
          <a:xfrm>
            <a:off x="4690625" y="3070200"/>
            <a:ext cx="2038740" cy="1690708"/>
            <a:chOff x="4690625" y="3070200"/>
            <a:chExt cx="2038740" cy="1690708"/>
          </a:xfrm>
        </p:grpSpPr>
        <p:sp>
          <p:nvSpPr>
            <p:cNvPr id="270" name="Google Shape;270;p21"/>
            <p:cNvSpPr/>
            <p:nvPr/>
          </p:nvSpPr>
          <p:spPr>
            <a:xfrm>
              <a:off x="4690625" y="3070200"/>
              <a:ext cx="2038740" cy="1485029"/>
            </a:xfrm>
            <a:custGeom>
              <a:avLst/>
              <a:gdLst/>
              <a:ahLst/>
              <a:cxnLst/>
              <a:rect l="l" t="t" r="r" b="b"/>
              <a:pathLst>
                <a:path w="47512" h="34608" extrusionOk="0">
                  <a:moveTo>
                    <a:pt x="2256" y="0"/>
                  </a:moveTo>
                  <a:cubicBezTo>
                    <a:pt x="1018" y="0"/>
                    <a:pt x="1" y="1006"/>
                    <a:pt x="1" y="2258"/>
                  </a:cubicBezTo>
                  <a:lnTo>
                    <a:pt x="1" y="32352"/>
                  </a:lnTo>
                  <a:cubicBezTo>
                    <a:pt x="1" y="33599"/>
                    <a:pt x="1010" y="34607"/>
                    <a:pt x="2256" y="34607"/>
                  </a:cubicBezTo>
                  <a:lnTo>
                    <a:pt x="42504" y="34607"/>
                  </a:lnTo>
                  <a:cubicBezTo>
                    <a:pt x="43665" y="34607"/>
                    <a:pt x="44638" y="33722"/>
                    <a:pt x="44748" y="32566"/>
                  </a:cubicBezTo>
                  <a:lnTo>
                    <a:pt x="47393" y="4508"/>
                  </a:lnTo>
                  <a:cubicBezTo>
                    <a:pt x="47512" y="3228"/>
                    <a:pt x="46539" y="2106"/>
                    <a:pt x="45254" y="2044"/>
                  </a:cubicBezTo>
                  <a:lnTo>
                    <a:pt x="2362" y="3"/>
                  </a:lnTo>
                  <a:cubicBezTo>
                    <a:pt x="2326" y="1"/>
                    <a:pt x="2291" y="0"/>
                    <a:pt x="2256"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5443630" y="4252897"/>
              <a:ext cx="429186" cy="508011"/>
            </a:xfrm>
            <a:custGeom>
              <a:avLst/>
              <a:gdLst/>
              <a:ahLst/>
              <a:cxnLst/>
              <a:rect l="l" t="t" r="r" b="b"/>
              <a:pathLst>
                <a:path w="10002" h="11839" extrusionOk="0">
                  <a:moveTo>
                    <a:pt x="1902" y="0"/>
                  </a:moveTo>
                  <a:lnTo>
                    <a:pt x="1902" y="0"/>
                  </a:lnTo>
                  <a:cubicBezTo>
                    <a:pt x="3001" y="3432"/>
                    <a:pt x="0" y="11586"/>
                    <a:pt x="0" y="11586"/>
                  </a:cubicBezTo>
                  <a:lnTo>
                    <a:pt x="7919" y="11839"/>
                  </a:lnTo>
                  <a:cubicBezTo>
                    <a:pt x="10002" y="11305"/>
                    <a:pt x="8206" y="596"/>
                    <a:pt x="8206" y="596"/>
                  </a:cubicBezTo>
                  <a:lnTo>
                    <a:pt x="1902" y="0"/>
                  </a:ln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5581710" y="3796218"/>
              <a:ext cx="220557" cy="210388"/>
            </a:xfrm>
            <a:custGeom>
              <a:avLst/>
              <a:gdLst/>
              <a:ahLst/>
              <a:cxnLst/>
              <a:rect l="l" t="t" r="r" b="b"/>
              <a:pathLst>
                <a:path w="5140" h="4903" extrusionOk="0">
                  <a:moveTo>
                    <a:pt x="2688" y="1"/>
                  </a:moveTo>
                  <a:cubicBezTo>
                    <a:pt x="2050" y="1"/>
                    <a:pt x="1424" y="250"/>
                    <a:pt x="955" y="719"/>
                  </a:cubicBezTo>
                  <a:cubicBezTo>
                    <a:pt x="0" y="1677"/>
                    <a:pt x="0" y="3227"/>
                    <a:pt x="955" y="4185"/>
                  </a:cubicBezTo>
                  <a:cubicBezTo>
                    <a:pt x="1424" y="4654"/>
                    <a:pt x="2050" y="4903"/>
                    <a:pt x="2688" y="4903"/>
                  </a:cubicBezTo>
                  <a:cubicBezTo>
                    <a:pt x="3003" y="4903"/>
                    <a:pt x="3322" y="4842"/>
                    <a:pt x="3625" y="4716"/>
                  </a:cubicBezTo>
                  <a:cubicBezTo>
                    <a:pt x="4544" y="4337"/>
                    <a:pt x="5140" y="3444"/>
                    <a:pt x="5140" y="2453"/>
                  </a:cubicBezTo>
                  <a:cubicBezTo>
                    <a:pt x="5140" y="1460"/>
                    <a:pt x="4544" y="567"/>
                    <a:pt x="3625" y="188"/>
                  </a:cubicBezTo>
                  <a:cubicBezTo>
                    <a:pt x="3322" y="62"/>
                    <a:pt x="3003" y="1"/>
                    <a:pt x="2688"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21"/>
          <p:cNvGrpSpPr/>
          <p:nvPr/>
        </p:nvGrpSpPr>
        <p:grpSpPr>
          <a:xfrm>
            <a:off x="6512921" y="3952980"/>
            <a:ext cx="419995" cy="803049"/>
            <a:chOff x="6512921" y="3952980"/>
            <a:chExt cx="419995" cy="803049"/>
          </a:xfrm>
        </p:grpSpPr>
        <p:sp>
          <p:nvSpPr>
            <p:cNvPr id="274" name="Google Shape;274;p21"/>
            <p:cNvSpPr/>
            <p:nvPr/>
          </p:nvSpPr>
          <p:spPr>
            <a:xfrm>
              <a:off x="6532018" y="3952980"/>
              <a:ext cx="81417" cy="314887"/>
            </a:xfrm>
            <a:custGeom>
              <a:avLst/>
              <a:gdLst/>
              <a:ahLst/>
              <a:cxnLst/>
              <a:rect l="l" t="t" r="r" b="b"/>
              <a:pathLst>
                <a:path w="1684" h="6513" extrusionOk="0">
                  <a:moveTo>
                    <a:pt x="646" y="0"/>
                  </a:moveTo>
                  <a:cubicBezTo>
                    <a:pt x="1" y="0"/>
                    <a:pt x="819" y="6513"/>
                    <a:pt x="819" y="6513"/>
                  </a:cubicBezTo>
                  <a:lnTo>
                    <a:pt x="1683" y="6513"/>
                  </a:lnTo>
                  <a:cubicBezTo>
                    <a:pt x="1683" y="6513"/>
                    <a:pt x="1294" y="0"/>
                    <a:pt x="646" y="0"/>
                  </a:cubicBez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6634949" y="3952980"/>
              <a:ext cx="81369" cy="314887"/>
            </a:xfrm>
            <a:custGeom>
              <a:avLst/>
              <a:gdLst/>
              <a:ahLst/>
              <a:cxnLst/>
              <a:rect l="l" t="t" r="r" b="b"/>
              <a:pathLst>
                <a:path w="1683" h="6513" extrusionOk="0">
                  <a:moveTo>
                    <a:pt x="646" y="0"/>
                  </a:moveTo>
                  <a:cubicBezTo>
                    <a:pt x="1" y="0"/>
                    <a:pt x="819" y="6513"/>
                    <a:pt x="819" y="6513"/>
                  </a:cubicBezTo>
                  <a:lnTo>
                    <a:pt x="1683" y="6513"/>
                  </a:lnTo>
                  <a:cubicBezTo>
                    <a:pt x="1683" y="6513"/>
                    <a:pt x="1293" y="0"/>
                    <a:pt x="646" y="0"/>
                  </a:cubicBezTo>
                  <a:close/>
                </a:path>
              </a:pathLst>
            </a:custGeom>
            <a:solidFill>
              <a:srgbClr val="D9B1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6792125" y="3952980"/>
              <a:ext cx="81272" cy="314887"/>
            </a:xfrm>
            <a:custGeom>
              <a:avLst/>
              <a:gdLst/>
              <a:ahLst/>
              <a:cxnLst/>
              <a:rect l="l" t="t" r="r" b="b"/>
              <a:pathLst>
                <a:path w="1681" h="6513" extrusionOk="0">
                  <a:moveTo>
                    <a:pt x="648" y="0"/>
                  </a:moveTo>
                  <a:cubicBezTo>
                    <a:pt x="1" y="0"/>
                    <a:pt x="819" y="6513"/>
                    <a:pt x="819" y="6513"/>
                  </a:cubicBezTo>
                  <a:lnTo>
                    <a:pt x="1681" y="6513"/>
                  </a:lnTo>
                  <a:cubicBezTo>
                    <a:pt x="1681" y="6513"/>
                    <a:pt x="1293" y="0"/>
                    <a:pt x="648"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6729370" y="3971159"/>
              <a:ext cx="72666" cy="318707"/>
            </a:xfrm>
            <a:custGeom>
              <a:avLst/>
              <a:gdLst/>
              <a:ahLst/>
              <a:cxnLst/>
              <a:rect l="l" t="t" r="r" b="b"/>
              <a:pathLst>
                <a:path w="1503" h="6592" extrusionOk="0">
                  <a:moveTo>
                    <a:pt x="1" y="6454"/>
                  </a:moveTo>
                  <a:lnTo>
                    <a:pt x="215" y="6483"/>
                  </a:lnTo>
                  <a:cubicBezTo>
                    <a:pt x="215" y="6483"/>
                    <a:pt x="215" y="6482"/>
                    <a:pt x="215" y="6482"/>
                  </a:cubicBezTo>
                  <a:lnTo>
                    <a:pt x="215" y="6482"/>
                  </a:lnTo>
                  <a:lnTo>
                    <a:pt x="1" y="6454"/>
                  </a:lnTo>
                  <a:close/>
                  <a:moveTo>
                    <a:pt x="848" y="0"/>
                  </a:moveTo>
                  <a:cubicBezTo>
                    <a:pt x="222" y="0"/>
                    <a:pt x="215" y="6388"/>
                    <a:pt x="215" y="6482"/>
                  </a:cubicBezTo>
                  <a:lnTo>
                    <a:pt x="215" y="6482"/>
                  </a:lnTo>
                  <a:lnTo>
                    <a:pt x="1072" y="6591"/>
                  </a:lnTo>
                  <a:cubicBezTo>
                    <a:pt x="1072" y="6591"/>
                    <a:pt x="1503" y="84"/>
                    <a:pt x="860" y="1"/>
                  </a:cubicBezTo>
                  <a:cubicBezTo>
                    <a:pt x="856" y="0"/>
                    <a:pt x="852" y="0"/>
                    <a:pt x="848" y="0"/>
                  </a:cubicBez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6604007" y="3952980"/>
              <a:ext cx="81127" cy="314887"/>
            </a:xfrm>
            <a:custGeom>
              <a:avLst/>
              <a:gdLst/>
              <a:ahLst/>
              <a:cxnLst/>
              <a:rect l="l" t="t" r="r" b="b"/>
              <a:pathLst>
                <a:path w="1678" h="6513" extrusionOk="0">
                  <a:moveTo>
                    <a:pt x="646" y="0"/>
                  </a:moveTo>
                  <a:cubicBezTo>
                    <a:pt x="1" y="0"/>
                    <a:pt x="816" y="6513"/>
                    <a:pt x="816" y="6513"/>
                  </a:cubicBezTo>
                  <a:lnTo>
                    <a:pt x="1678" y="6513"/>
                  </a:lnTo>
                  <a:cubicBezTo>
                    <a:pt x="1678" y="6513"/>
                    <a:pt x="1291" y="0"/>
                    <a:pt x="646" y="0"/>
                  </a:cubicBez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6512921" y="4267816"/>
              <a:ext cx="419995" cy="488213"/>
            </a:xfrm>
            <a:custGeom>
              <a:avLst/>
              <a:gdLst/>
              <a:ahLst/>
              <a:cxnLst/>
              <a:rect l="l" t="t" r="r" b="b"/>
              <a:pathLst>
                <a:path w="8687" h="10098" extrusionOk="0">
                  <a:moveTo>
                    <a:pt x="1" y="1"/>
                  </a:moveTo>
                  <a:lnTo>
                    <a:pt x="1064" y="10098"/>
                  </a:lnTo>
                  <a:lnTo>
                    <a:pt x="8686" y="9855"/>
                  </a:lnTo>
                  <a:lnTo>
                    <a:pt x="8686" y="1"/>
                  </a:ln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21"/>
          <p:cNvGrpSpPr/>
          <p:nvPr/>
        </p:nvGrpSpPr>
        <p:grpSpPr>
          <a:xfrm>
            <a:off x="760146" y="3082802"/>
            <a:ext cx="856133" cy="1691013"/>
            <a:chOff x="5413625" y="1307575"/>
            <a:chExt cx="802600" cy="1585275"/>
          </a:xfrm>
        </p:grpSpPr>
        <p:sp>
          <p:nvSpPr>
            <p:cNvPr id="281" name="Google Shape;281;p21"/>
            <p:cNvSpPr/>
            <p:nvPr/>
          </p:nvSpPr>
          <p:spPr>
            <a:xfrm>
              <a:off x="5849150" y="1733200"/>
              <a:ext cx="367075" cy="305400"/>
            </a:xfrm>
            <a:custGeom>
              <a:avLst/>
              <a:gdLst/>
              <a:ahLst/>
              <a:cxnLst/>
              <a:rect l="l" t="t" r="r" b="b"/>
              <a:pathLst>
                <a:path w="14683" h="12216" extrusionOk="0">
                  <a:moveTo>
                    <a:pt x="10353" y="0"/>
                  </a:moveTo>
                  <a:cubicBezTo>
                    <a:pt x="8034" y="0"/>
                    <a:pt x="5709" y="793"/>
                    <a:pt x="3919" y="2271"/>
                  </a:cubicBezTo>
                  <a:cubicBezTo>
                    <a:pt x="1390" y="4359"/>
                    <a:pt x="0" y="7750"/>
                    <a:pt x="338" y="11012"/>
                  </a:cubicBezTo>
                  <a:lnTo>
                    <a:pt x="564" y="11296"/>
                  </a:lnTo>
                  <a:cubicBezTo>
                    <a:pt x="1654" y="11927"/>
                    <a:pt x="2886" y="12215"/>
                    <a:pt x="4136" y="12215"/>
                  </a:cubicBezTo>
                  <a:cubicBezTo>
                    <a:pt x="6043" y="12215"/>
                    <a:pt x="7990" y="11545"/>
                    <a:pt x="9533" y="10400"/>
                  </a:cubicBezTo>
                  <a:cubicBezTo>
                    <a:pt x="12089" y="8505"/>
                    <a:pt x="13660" y="5529"/>
                    <a:pt x="14527" y="2468"/>
                  </a:cubicBezTo>
                  <a:cubicBezTo>
                    <a:pt x="14608" y="2185"/>
                    <a:pt x="14682" y="1890"/>
                    <a:pt x="14628" y="1602"/>
                  </a:cubicBezTo>
                  <a:cubicBezTo>
                    <a:pt x="14507" y="955"/>
                    <a:pt x="13810" y="603"/>
                    <a:pt x="13180" y="412"/>
                  </a:cubicBezTo>
                  <a:cubicBezTo>
                    <a:pt x="12264" y="135"/>
                    <a:pt x="11309" y="0"/>
                    <a:pt x="10353"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5428800" y="1307575"/>
              <a:ext cx="447500" cy="661900"/>
            </a:xfrm>
            <a:custGeom>
              <a:avLst/>
              <a:gdLst/>
              <a:ahLst/>
              <a:cxnLst/>
              <a:rect l="l" t="t" r="r" b="b"/>
              <a:pathLst>
                <a:path w="17900" h="26476" extrusionOk="0">
                  <a:moveTo>
                    <a:pt x="6671" y="1"/>
                  </a:moveTo>
                  <a:cubicBezTo>
                    <a:pt x="5791" y="1"/>
                    <a:pt x="4991" y="709"/>
                    <a:pt x="4408" y="1417"/>
                  </a:cubicBezTo>
                  <a:cubicBezTo>
                    <a:pt x="1129" y="5399"/>
                    <a:pt x="0" y="11051"/>
                    <a:pt x="1498" y="15985"/>
                  </a:cubicBezTo>
                  <a:cubicBezTo>
                    <a:pt x="2995" y="20920"/>
                    <a:pt x="7077" y="24991"/>
                    <a:pt x="12016" y="26476"/>
                  </a:cubicBezTo>
                  <a:lnTo>
                    <a:pt x="12567" y="26319"/>
                  </a:lnTo>
                  <a:cubicBezTo>
                    <a:pt x="16549" y="23289"/>
                    <a:pt x="17899" y="17613"/>
                    <a:pt x="16696" y="12757"/>
                  </a:cubicBezTo>
                  <a:cubicBezTo>
                    <a:pt x="15491" y="7900"/>
                    <a:pt x="12125" y="3819"/>
                    <a:pt x="8205" y="707"/>
                  </a:cubicBezTo>
                  <a:cubicBezTo>
                    <a:pt x="7845" y="420"/>
                    <a:pt x="7462" y="133"/>
                    <a:pt x="7010" y="37"/>
                  </a:cubicBezTo>
                  <a:cubicBezTo>
                    <a:pt x="6896" y="12"/>
                    <a:pt x="6783" y="1"/>
                    <a:pt x="6671"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5648500" y="1603550"/>
              <a:ext cx="146450" cy="691300"/>
            </a:xfrm>
            <a:custGeom>
              <a:avLst/>
              <a:gdLst/>
              <a:ahLst/>
              <a:cxnLst/>
              <a:rect l="l" t="t" r="r" b="b"/>
              <a:pathLst>
                <a:path w="5858" h="27652" extrusionOk="0">
                  <a:moveTo>
                    <a:pt x="212" y="0"/>
                  </a:moveTo>
                  <a:cubicBezTo>
                    <a:pt x="110" y="0"/>
                    <a:pt x="0" y="86"/>
                    <a:pt x="28" y="218"/>
                  </a:cubicBezTo>
                  <a:cubicBezTo>
                    <a:pt x="1950" y="9246"/>
                    <a:pt x="3295" y="18396"/>
                    <a:pt x="5212" y="27430"/>
                  </a:cubicBezTo>
                  <a:cubicBezTo>
                    <a:pt x="5245" y="27585"/>
                    <a:pt x="5359" y="27652"/>
                    <a:pt x="5480" y="27652"/>
                  </a:cubicBezTo>
                  <a:cubicBezTo>
                    <a:pt x="5662" y="27652"/>
                    <a:pt x="5858" y="27499"/>
                    <a:pt x="5808" y="27265"/>
                  </a:cubicBezTo>
                  <a:cubicBezTo>
                    <a:pt x="3881" y="18242"/>
                    <a:pt x="2284" y="9151"/>
                    <a:pt x="362" y="125"/>
                  </a:cubicBezTo>
                  <a:cubicBezTo>
                    <a:pt x="344" y="38"/>
                    <a:pt x="279"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5413625" y="2238250"/>
              <a:ext cx="685125" cy="654600"/>
            </a:xfrm>
            <a:custGeom>
              <a:avLst/>
              <a:gdLst/>
              <a:ahLst/>
              <a:cxnLst/>
              <a:rect l="l" t="t" r="r" b="b"/>
              <a:pathLst>
                <a:path w="27405" h="26184" extrusionOk="0">
                  <a:moveTo>
                    <a:pt x="1" y="0"/>
                  </a:moveTo>
                  <a:lnTo>
                    <a:pt x="1" y="26043"/>
                  </a:lnTo>
                  <a:cubicBezTo>
                    <a:pt x="1" y="26120"/>
                    <a:pt x="64" y="26183"/>
                    <a:pt x="141" y="26183"/>
                  </a:cubicBezTo>
                  <a:lnTo>
                    <a:pt x="27263" y="26183"/>
                  </a:lnTo>
                  <a:cubicBezTo>
                    <a:pt x="27341" y="26183"/>
                    <a:pt x="27404" y="26120"/>
                    <a:pt x="27404" y="26043"/>
                  </a:cubicBezTo>
                  <a:lnTo>
                    <a:pt x="27404" y="0"/>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5754025" y="1856100"/>
              <a:ext cx="269675" cy="278025"/>
            </a:xfrm>
            <a:custGeom>
              <a:avLst/>
              <a:gdLst/>
              <a:ahLst/>
              <a:cxnLst/>
              <a:rect l="l" t="t" r="r" b="b"/>
              <a:pathLst>
                <a:path w="10787" h="11121" extrusionOk="0">
                  <a:moveTo>
                    <a:pt x="10379" y="1"/>
                  </a:moveTo>
                  <a:cubicBezTo>
                    <a:pt x="10312" y="1"/>
                    <a:pt x="10243" y="29"/>
                    <a:pt x="10183" y="97"/>
                  </a:cubicBezTo>
                  <a:cubicBezTo>
                    <a:pt x="6970" y="3745"/>
                    <a:pt x="2770" y="6898"/>
                    <a:pt x="61" y="10943"/>
                  </a:cubicBezTo>
                  <a:cubicBezTo>
                    <a:pt x="1" y="11032"/>
                    <a:pt x="84" y="11121"/>
                    <a:pt x="170" y="11121"/>
                  </a:cubicBezTo>
                  <a:cubicBezTo>
                    <a:pt x="198" y="11121"/>
                    <a:pt x="226" y="11111"/>
                    <a:pt x="250" y="11090"/>
                  </a:cubicBezTo>
                  <a:lnTo>
                    <a:pt x="250" y="11089"/>
                  </a:lnTo>
                  <a:cubicBezTo>
                    <a:pt x="3840" y="7820"/>
                    <a:pt x="7472" y="4229"/>
                    <a:pt x="10602" y="516"/>
                  </a:cubicBezTo>
                  <a:cubicBezTo>
                    <a:pt x="10787" y="296"/>
                    <a:pt x="10594" y="1"/>
                    <a:pt x="10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21"/>
          <p:cNvGrpSpPr/>
          <p:nvPr/>
        </p:nvGrpSpPr>
        <p:grpSpPr>
          <a:xfrm>
            <a:off x="2459633" y="4193634"/>
            <a:ext cx="1302335" cy="600860"/>
            <a:chOff x="2459633" y="4193634"/>
            <a:chExt cx="1302335" cy="600860"/>
          </a:xfrm>
        </p:grpSpPr>
        <p:sp>
          <p:nvSpPr>
            <p:cNvPr id="287" name="Google Shape;287;p21"/>
            <p:cNvSpPr/>
            <p:nvPr/>
          </p:nvSpPr>
          <p:spPr>
            <a:xfrm>
              <a:off x="2605351" y="4482313"/>
              <a:ext cx="1156617" cy="312180"/>
            </a:xfrm>
            <a:custGeom>
              <a:avLst/>
              <a:gdLst/>
              <a:ahLst/>
              <a:cxnLst/>
              <a:rect l="l" t="t" r="r" b="b"/>
              <a:pathLst>
                <a:path w="23923" h="6457" extrusionOk="0">
                  <a:moveTo>
                    <a:pt x="0" y="0"/>
                  </a:moveTo>
                  <a:lnTo>
                    <a:pt x="619" y="6456"/>
                  </a:lnTo>
                  <a:lnTo>
                    <a:pt x="23922" y="5757"/>
                  </a:lnTo>
                  <a:lnTo>
                    <a:pt x="22800" y="42"/>
                  </a:lnTo>
                  <a:lnTo>
                    <a:pt x="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2856562" y="4603568"/>
              <a:ext cx="689677" cy="57920"/>
            </a:xfrm>
            <a:custGeom>
              <a:avLst/>
              <a:gdLst/>
              <a:ahLst/>
              <a:cxnLst/>
              <a:rect l="l" t="t" r="r" b="b"/>
              <a:pathLst>
                <a:path w="14265" h="1198" extrusionOk="0">
                  <a:moveTo>
                    <a:pt x="3" y="0"/>
                  </a:moveTo>
                  <a:lnTo>
                    <a:pt x="1" y="1169"/>
                  </a:lnTo>
                  <a:lnTo>
                    <a:pt x="14262" y="1198"/>
                  </a:lnTo>
                  <a:lnTo>
                    <a:pt x="14265" y="29"/>
                  </a:lnTo>
                  <a:lnTo>
                    <a:pt x="3"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2460358" y="4193634"/>
              <a:ext cx="1153620" cy="312422"/>
            </a:xfrm>
            <a:custGeom>
              <a:avLst/>
              <a:gdLst/>
              <a:ahLst/>
              <a:cxnLst/>
              <a:rect l="l" t="t" r="r" b="b"/>
              <a:pathLst>
                <a:path w="23861" h="6462" extrusionOk="0">
                  <a:moveTo>
                    <a:pt x="1" y="0"/>
                  </a:moveTo>
                  <a:lnTo>
                    <a:pt x="550" y="6462"/>
                  </a:lnTo>
                  <a:lnTo>
                    <a:pt x="23861" y="6010"/>
                  </a:lnTo>
                  <a:lnTo>
                    <a:pt x="22800" y="284"/>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2459633" y="4230426"/>
              <a:ext cx="1147238" cy="254936"/>
            </a:xfrm>
            <a:custGeom>
              <a:avLst/>
              <a:gdLst/>
              <a:ahLst/>
              <a:cxnLst/>
              <a:rect l="l" t="t" r="r" b="b"/>
              <a:pathLst>
                <a:path w="23729" h="5273" extrusionOk="0">
                  <a:moveTo>
                    <a:pt x="22903" y="1"/>
                  </a:moveTo>
                  <a:lnTo>
                    <a:pt x="3" y="150"/>
                  </a:lnTo>
                  <a:lnTo>
                    <a:pt x="0" y="444"/>
                  </a:lnTo>
                  <a:cubicBezTo>
                    <a:pt x="1" y="377"/>
                    <a:pt x="4" y="346"/>
                    <a:pt x="10" y="346"/>
                  </a:cubicBezTo>
                  <a:cubicBezTo>
                    <a:pt x="84" y="346"/>
                    <a:pt x="529" y="5272"/>
                    <a:pt x="529" y="5272"/>
                  </a:cubicBezTo>
                  <a:lnTo>
                    <a:pt x="23729" y="4452"/>
                  </a:lnTo>
                  <a:lnTo>
                    <a:pt x="22903"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2516005" y="4379238"/>
              <a:ext cx="1048222" cy="32876"/>
            </a:xfrm>
            <a:custGeom>
              <a:avLst/>
              <a:gdLst/>
              <a:ahLst/>
              <a:cxnLst/>
              <a:rect l="l" t="t" r="r" b="b"/>
              <a:pathLst>
                <a:path w="21681" h="680" extrusionOk="0">
                  <a:moveTo>
                    <a:pt x="334" y="0"/>
                  </a:moveTo>
                  <a:cubicBezTo>
                    <a:pt x="118" y="0"/>
                    <a:pt x="3" y="5"/>
                    <a:pt x="3" y="16"/>
                  </a:cubicBezTo>
                  <a:cubicBezTo>
                    <a:pt x="1" y="35"/>
                    <a:pt x="305" y="63"/>
                    <a:pt x="852" y="107"/>
                  </a:cubicBezTo>
                  <a:cubicBezTo>
                    <a:pt x="1396" y="148"/>
                    <a:pt x="2191" y="197"/>
                    <a:pt x="3172" y="251"/>
                  </a:cubicBezTo>
                  <a:cubicBezTo>
                    <a:pt x="5130" y="357"/>
                    <a:pt x="7842" y="476"/>
                    <a:pt x="10835" y="558"/>
                  </a:cubicBezTo>
                  <a:cubicBezTo>
                    <a:pt x="13828" y="641"/>
                    <a:pt x="16540" y="677"/>
                    <a:pt x="18501" y="680"/>
                  </a:cubicBezTo>
                  <a:cubicBezTo>
                    <a:pt x="19484" y="680"/>
                    <a:pt x="20279" y="674"/>
                    <a:pt x="20826" y="664"/>
                  </a:cubicBezTo>
                  <a:cubicBezTo>
                    <a:pt x="21376" y="654"/>
                    <a:pt x="21680" y="638"/>
                    <a:pt x="21680" y="620"/>
                  </a:cubicBezTo>
                  <a:cubicBezTo>
                    <a:pt x="21680" y="605"/>
                    <a:pt x="21376" y="582"/>
                    <a:pt x="20826" y="563"/>
                  </a:cubicBezTo>
                  <a:cubicBezTo>
                    <a:pt x="20279" y="545"/>
                    <a:pt x="19484" y="522"/>
                    <a:pt x="18504" y="499"/>
                  </a:cubicBezTo>
                  <a:lnTo>
                    <a:pt x="10840" y="305"/>
                  </a:lnTo>
                  <a:lnTo>
                    <a:pt x="3177" y="71"/>
                  </a:lnTo>
                  <a:cubicBezTo>
                    <a:pt x="2199" y="40"/>
                    <a:pt x="1404" y="16"/>
                    <a:pt x="855" y="6"/>
                  </a:cubicBezTo>
                  <a:cubicBezTo>
                    <a:pt x="644" y="2"/>
                    <a:pt x="469" y="0"/>
                    <a:pt x="334"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2511751" y="4314694"/>
              <a:ext cx="1018392" cy="29637"/>
            </a:xfrm>
            <a:custGeom>
              <a:avLst/>
              <a:gdLst/>
              <a:ahLst/>
              <a:cxnLst/>
              <a:rect l="l" t="t" r="r" b="b"/>
              <a:pathLst>
                <a:path w="21064" h="613" extrusionOk="0">
                  <a:moveTo>
                    <a:pt x="13175" y="0"/>
                  </a:moveTo>
                  <a:cubicBezTo>
                    <a:pt x="12328" y="0"/>
                    <a:pt x="11441" y="7"/>
                    <a:pt x="10526" y="23"/>
                  </a:cubicBezTo>
                  <a:cubicBezTo>
                    <a:pt x="7613" y="72"/>
                    <a:pt x="4981" y="195"/>
                    <a:pt x="3077" y="322"/>
                  </a:cubicBezTo>
                  <a:cubicBezTo>
                    <a:pt x="2124" y="386"/>
                    <a:pt x="1358" y="448"/>
                    <a:pt x="824" y="497"/>
                  </a:cubicBezTo>
                  <a:cubicBezTo>
                    <a:pt x="292" y="549"/>
                    <a:pt x="1" y="583"/>
                    <a:pt x="1" y="601"/>
                  </a:cubicBezTo>
                  <a:cubicBezTo>
                    <a:pt x="2" y="609"/>
                    <a:pt x="62" y="613"/>
                    <a:pt x="177" y="613"/>
                  </a:cubicBezTo>
                  <a:cubicBezTo>
                    <a:pt x="317" y="613"/>
                    <a:pt x="538" y="607"/>
                    <a:pt x="832" y="595"/>
                  </a:cubicBezTo>
                  <a:lnTo>
                    <a:pt x="3087" y="503"/>
                  </a:lnTo>
                  <a:cubicBezTo>
                    <a:pt x="4991" y="423"/>
                    <a:pt x="7623" y="324"/>
                    <a:pt x="10531" y="278"/>
                  </a:cubicBezTo>
                  <a:cubicBezTo>
                    <a:pt x="12099" y="252"/>
                    <a:pt x="13587" y="242"/>
                    <a:pt x="14925" y="242"/>
                  </a:cubicBezTo>
                  <a:cubicBezTo>
                    <a:pt x="16066" y="242"/>
                    <a:pt x="17097" y="249"/>
                    <a:pt x="17975" y="257"/>
                  </a:cubicBezTo>
                  <a:lnTo>
                    <a:pt x="20233" y="275"/>
                  </a:lnTo>
                  <a:cubicBezTo>
                    <a:pt x="20318" y="276"/>
                    <a:pt x="20396" y="276"/>
                    <a:pt x="20468" y="276"/>
                  </a:cubicBezTo>
                  <a:cubicBezTo>
                    <a:pt x="20853" y="276"/>
                    <a:pt x="21061" y="270"/>
                    <a:pt x="21061" y="255"/>
                  </a:cubicBezTo>
                  <a:cubicBezTo>
                    <a:pt x="21064" y="237"/>
                    <a:pt x="20770" y="211"/>
                    <a:pt x="20236" y="177"/>
                  </a:cubicBezTo>
                  <a:cubicBezTo>
                    <a:pt x="19704" y="144"/>
                    <a:pt x="18933" y="110"/>
                    <a:pt x="17978" y="77"/>
                  </a:cubicBezTo>
                  <a:cubicBezTo>
                    <a:pt x="16672" y="33"/>
                    <a:pt x="15022" y="0"/>
                    <a:pt x="13175"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2512283" y="4265574"/>
              <a:ext cx="1038069" cy="44093"/>
            </a:xfrm>
            <a:custGeom>
              <a:avLst/>
              <a:gdLst/>
              <a:ahLst/>
              <a:cxnLst/>
              <a:rect l="l" t="t" r="r" b="b"/>
              <a:pathLst>
                <a:path w="21471" h="912" extrusionOk="0">
                  <a:moveTo>
                    <a:pt x="8327" y="0"/>
                  </a:moveTo>
                  <a:cubicBezTo>
                    <a:pt x="7716" y="0"/>
                    <a:pt x="7125" y="5"/>
                    <a:pt x="6559" y="14"/>
                  </a:cubicBezTo>
                  <a:cubicBezTo>
                    <a:pt x="5914" y="30"/>
                    <a:pt x="5303" y="40"/>
                    <a:pt x="4730" y="66"/>
                  </a:cubicBezTo>
                  <a:cubicBezTo>
                    <a:pt x="4160" y="84"/>
                    <a:pt x="3625" y="112"/>
                    <a:pt x="3140" y="135"/>
                  </a:cubicBezTo>
                  <a:cubicBezTo>
                    <a:pt x="2653" y="159"/>
                    <a:pt x="2214" y="192"/>
                    <a:pt x="1830" y="218"/>
                  </a:cubicBezTo>
                  <a:cubicBezTo>
                    <a:pt x="1442" y="244"/>
                    <a:pt x="1110" y="272"/>
                    <a:pt x="839" y="298"/>
                  </a:cubicBezTo>
                  <a:cubicBezTo>
                    <a:pt x="299" y="347"/>
                    <a:pt x="0" y="383"/>
                    <a:pt x="0" y="399"/>
                  </a:cubicBezTo>
                  <a:cubicBezTo>
                    <a:pt x="1" y="407"/>
                    <a:pt x="67" y="411"/>
                    <a:pt x="191" y="411"/>
                  </a:cubicBezTo>
                  <a:cubicBezTo>
                    <a:pt x="335" y="411"/>
                    <a:pt x="556" y="406"/>
                    <a:pt x="846" y="396"/>
                  </a:cubicBezTo>
                  <a:lnTo>
                    <a:pt x="1837" y="360"/>
                  </a:lnTo>
                  <a:cubicBezTo>
                    <a:pt x="2224" y="350"/>
                    <a:pt x="2663" y="332"/>
                    <a:pt x="3148" y="316"/>
                  </a:cubicBezTo>
                  <a:cubicBezTo>
                    <a:pt x="3636" y="301"/>
                    <a:pt x="4167" y="285"/>
                    <a:pt x="4738" y="275"/>
                  </a:cubicBezTo>
                  <a:cubicBezTo>
                    <a:pt x="5310" y="262"/>
                    <a:pt x="5919" y="257"/>
                    <a:pt x="6562" y="249"/>
                  </a:cubicBezTo>
                  <a:cubicBezTo>
                    <a:pt x="6895" y="247"/>
                    <a:pt x="7238" y="246"/>
                    <a:pt x="7588" y="246"/>
                  </a:cubicBezTo>
                  <a:cubicBezTo>
                    <a:pt x="8586" y="246"/>
                    <a:pt x="9646" y="255"/>
                    <a:pt x="10745" y="280"/>
                  </a:cubicBezTo>
                  <a:cubicBezTo>
                    <a:pt x="12226" y="316"/>
                    <a:pt x="13637" y="378"/>
                    <a:pt x="14919" y="445"/>
                  </a:cubicBezTo>
                  <a:cubicBezTo>
                    <a:pt x="15562" y="484"/>
                    <a:pt x="16171" y="517"/>
                    <a:pt x="16741" y="559"/>
                  </a:cubicBezTo>
                  <a:cubicBezTo>
                    <a:pt x="17311" y="595"/>
                    <a:pt x="17843" y="639"/>
                    <a:pt x="18328" y="672"/>
                  </a:cubicBezTo>
                  <a:cubicBezTo>
                    <a:pt x="18813" y="708"/>
                    <a:pt x="19249" y="747"/>
                    <a:pt x="19636" y="778"/>
                  </a:cubicBezTo>
                  <a:lnTo>
                    <a:pt x="20622" y="861"/>
                  </a:lnTo>
                  <a:cubicBezTo>
                    <a:pt x="21023" y="893"/>
                    <a:pt x="21293" y="911"/>
                    <a:pt x="21407" y="911"/>
                  </a:cubicBezTo>
                  <a:cubicBezTo>
                    <a:pt x="21447" y="911"/>
                    <a:pt x="21468" y="909"/>
                    <a:pt x="21468" y="904"/>
                  </a:cubicBezTo>
                  <a:cubicBezTo>
                    <a:pt x="21471" y="886"/>
                    <a:pt x="21174" y="837"/>
                    <a:pt x="20632" y="762"/>
                  </a:cubicBezTo>
                  <a:cubicBezTo>
                    <a:pt x="20361" y="724"/>
                    <a:pt x="20031" y="680"/>
                    <a:pt x="19649" y="636"/>
                  </a:cubicBezTo>
                  <a:cubicBezTo>
                    <a:pt x="19265" y="592"/>
                    <a:pt x="18826" y="543"/>
                    <a:pt x="18341" y="494"/>
                  </a:cubicBezTo>
                  <a:cubicBezTo>
                    <a:pt x="17858" y="445"/>
                    <a:pt x="17327" y="394"/>
                    <a:pt x="16757" y="347"/>
                  </a:cubicBezTo>
                  <a:cubicBezTo>
                    <a:pt x="16186" y="295"/>
                    <a:pt x="15575" y="257"/>
                    <a:pt x="14932" y="210"/>
                  </a:cubicBezTo>
                  <a:cubicBezTo>
                    <a:pt x="13647" y="130"/>
                    <a:pt x="12233" y="61"/>
                    <a:pt x="10747" y="27"/>
                  </a:cubicBezTo>
                  <a:cubicBezTo>
                    <a:pt x="9916" y="8"/>
                    <a:pt x="9105" y="0"/>
                    <a:pt x="8327"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21"/>
          <p:cNvSpPr/>
          <p:nvPr/>
        </p:nvSpPr>
        <p:spPr>
          <a:xfrm>
            <a:off x="0" y="4736617"/>
            <a:ext cx="9256709" cy="406893"/>
          </a:xfrm>
          <a:custGeom>
            <a:avLst/>
            <a:gdLst/>
            <a:ahLst/>
            <a:cxnLst/>
            <a:rect l="l" t="t" r="r" b="b"/>
            <a:pathLst>
              <a:path w="191462" h="8416" extrusionOk="0">
                <a:moveTo>
                  <a:pt x="191462" y="1"/>
                </a:moveTo>
                <a:lnTo>
                  <a:pt x="0" y="218"/>
                </a:lnTo>
                <a:lnTo>
                  <a:pt x="0" y="5936"/>
                </a:lnTo>
                <a:lnTo>
                  <a:pt x="189692" y="8415"/>
                </a:lnTo>
                <a:lnTo>
                  <a:pt x="191462"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txBox="1">
            <a:spLocks noGrp="1"/>
          </p:cNvSpPr>
          <p:nvPr>
            <p:ph type="title" idx="2"/>
          </p:nvPr>
        </p:nvSpPr>
        <p:spPr>
          <a:xfrm>
            <a:off x="924450" y="1629175"/>
            <a:ext cx="1521600" cy="6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solidFill>
                  <a:srgbClr val="1E2128"/>
                </a:solidFill>
              </a:rPr>
              <a:t>01.</a:t>
            </a:r>
            <a:endParaRPr sz="4800" b="1" dirty="0">
              <a:solidFill>
                <a:srgbClr val="1E2128"/>
              </a:solidFill>
            </a:endParaRPr>
          </a:p>
        </p:txBody>
      </p:sp>
      <p:sp>
        <p:nvSpPr>
          <p:cNvPr id="296" name="Google Shape;296;p21"/>
          <p:cNvSpPr txBox="1">
            <a:spLocks noGrp="1"/>
          </p:cNvSpPr>
          <p:nvPr>
            <p:ph type="ctrTitle" idx="3"/>
          </p:nvPr>
        </p:nvSpPr>
        <p:spPr>
          <a:xfrm>
            <a:off x="723000" y="2157775"/>
            <a:ext cx="1924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1E2128"/>
                </a:solidFill>
              </a:rPr>
              <a:t>Methods</a:t>
            </a:r>
            <a:endParaRPr sz="2800" b="1" dirty="0">
              <a:solidFill>
                <a:srgbClr val="1E2128"/>
              </a:solidFill>
            </a:endParaRPr>
          </a:p>
        </p:txBody>
      </p:sp>
      <p:sp>
        <p:nvSpPr>
          <p:cNvPr id="298" name="Google Shape;298;p21"/>
          <p:cNvSpPr txBox="1">
            <a:spLocks noGrp="1"/>
          </p:cNvSpPr>
          <p:nvPr>
            <p:ph type="title" idx="5"/>
          </p:nvPr>
        </p:nvSpPr>
        <p:spPr>
          <a:xfrm>
            <a:off x="2848950" y="1637963"/>
            <a:ext cx="1521600" cy="6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1E2128"/>
                </a:solidFill>
              </a:rPr>
              <a:t>02.</a:t>
            </a:r>
            <a:endParaRPr sz="4800" b="1">
              <a:solidFill>
                <a:srgbClr val="1E2128"/>
              </a:solidFill>
            </a:endParaRPr>
          </a:p>
        </p:txBody>
      </p:sp>
      <p:sp>
        <p:nvSpPr>
          <p:cNvPr id="299" name="Google Shape;299;p21"/>
          <p:cNvSpPr txBox="1">
            <a:spLocks noGrp="1"/>
          </p:cNvSpPr>
          <p:nvPr>
            <p:ph type="ctrTitle" idx="6"/>
          </p:nvPr>
        </p:nvSpPr>
        <p:spPr>
          <a:xfrm>
            <a:off x="2647500" y="2166563"/>
            <a:ext cx="1924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1E2128"/>
                </a:solidFill>
              </a:rPr>
              <a:t>RESULTS</a:t>
            </a:r>
            <a:endParaRPr sz="2800" b="1" dirty="0">
              <a:solidFill>
                <a:srgbClr val="1E2128"/>
              </a:solidFill>
            </a:endParaRPr>
          </a:p>
        </p:txBody>
      </p:sp>
      <p:sp>
        <p:nvSpPr>
          <p:cNvPr id="301" name="Google Shape;301;p21"/>
          <p:cNvSpPr txBox="1">
            <a:spLocks noGrp="1"/>
          </p:cNvSpPr>
          <p:nvPr>
            <p:ph type="title" idx="8"/>
          </p:nvPr>
        </p:nvSpPr>
        <p:spPr>
          <a:xfrm>
            <a:off x="4773450" y="1655513"/>
            <a:ext cx="1521600" cy="6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1E2128"/>
                </a:solidFill>
              </a:rPr>
              <a:t>03.</a:t>
            </a:r>
            <a:endParaRPr sz="4800" b="1">
              <a:solidFill>
                <a:srgbClr val="1E2128"/>
              </a:solidFill>
            </a:endParaRPr>
          </a:p>
        </p:txBody>
      </p:sp>
      <p:sp>
        <p:nvSpPr>
          <p:cNvPr id="302" name="Google Shape;302;p21"/>
          <p:cNvSpPr txBox="1">
            <a:spLocks noGrp="1"/>
          </p:cNvSpPr>
          <p:nvPr>
            <p:ph type="ctrTitle" idx="9"/>
          </p:nvPr>
        </p:nvSpPr>
        <p:spPr>
          <a:xfrm>
            <a:off x="4572000" y="2184113"/>
            <a:ext cx="1924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1E2128"/>
                </a:solidFill>
              </a:rPr>
              <a:t>PROBLEMS</a:t>
            </a:r>
            <a:endParaRPr sz="2800" b="1" dirty="0">
              <a:solidFill>
                <a:srgbClr val="1E2128"/>
              </a:solidFill>
            </a:endParaRPr>
          </a:p>
        </p:txBody>
      </p:sp>
      <p:sp>
        <p:nvSpPr>
          <p:cNvPr id="304" name="Google Shape;304;p21"/>
          <p:cNvSpPr txBox="1">
            <a:spLocks noGrp="1"/>
          </p:cNvSpPr>
          <p:nvPr>
            <p:ph type="title" idx="14"/>
          </p:nvPr>
        </p:nvSpPr>
        <p:spPr>
          <a:xfrm>
            <a:off x="6697950" y="1655513"/>
            <a:ext cx="1521600" cy="6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1E2128"/>
                </a:solidFill>
              </a:rPr>
              <a:t>04.</a:t>
            </a:r>
            <a:endParaRPr sz="4800" b="1">
              <a:solidFill>
                <a:srgbClr val="1E2128"/>
              </a:solidFill>
            </a:endParaRPr>
          </a:p>
        </p:txBody>
      </p:sp>
      <p:sp>
        <p:nvSpPr>
          <p:cNvPr id="305" name="Google Shape;305;p21"/>
          <p:cNvSpPr txBox="1">
            <a:spLocks noGrp="1"/>
          </p:cNvSpPr>
          <p:nvPr>
            <p:ph type="ctrTitle" idx="15"/>
          </p:nvPr>
        </p:nvSpPr>
        <p:spPr>
          <a:xfrm>
            <a:off x="6496500" y="2184113"/>
            <a:ext cx="1924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1E2128"/>
                </a:solidFill>
              </a:rPr>
              <a:t>WHAT’S NEXT?</a:t>
            </a:r>
            <a:endParaRPr sz="2800" b="1" dirty="0">
              <a:solidFill>
                <a:srgbClr val="1E212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p:nvPr/>
        </p:nvSpPr>
        <p:spPr>
          <a:xfrm>
            <a:off x="4376400" y="4549825"/>
            <a:ext cx="4716300" cy="262200"/>
          </a:xfrm>
          <a:prstGeom prst="ellipse">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txBox="1">
            <a:spLocks noGrp="1"/>
          </p:cNvSpPr>
          <p:nvPr>
            <p:ph type="subTitle" idx="1"/>
          </p:nvPr>
        </p:nvSpPr>
        <p:spPr>
          <a:xfrm>
            <a:off x="803750" y="2556276"/>
            <a:ext cx="3510201" cy="792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As can be seen from outputs of last week’s models, such deterministic models are not applicable to be used directly to estimate the prevalence of the disease. Due to the fact that we suspect the underreporting issues occurred in the first days of the pandemic (noisy data), the direct application on these datasets might impede the correct estimation of the true coronavirus incidents</a:t>
            </a:r>
            <a:endParaRPr dirty="0"/>
          </a:p>
          <a:p>
            <a:pPr marL="0" lvl="0" indent="0" algn="l" rtl="0">
              <a:spcBef>
                <a:spcPts val="0"/>
              </a:spcBef>
              <a:spcAft>
                <a:spcPts val="0"/>
              </a:spcAft>
              <a:buNone/>
            </a:pPr>
            <a:endParaRPr dirty="0"/>
          </a:p>
        </p:txBody>
      </p:sp>
      <p:sp>
        <p:nvSpPr>
          <p:cNvPr id="343" name="Google Shape;343;p23"/>
          <p:cNvSpPr txBox="1">
            <a:spLocks noGrp="1"/>
          </p:cNvSpPr>
          <p:nvPr>
            <p:ph type="ctrTitle"/>
          </p:nvPr>
        </p:nvSpPr>
        <p:spPr>
          <a:xfrm>
            <a:off x="803750" y="1970071"/>
            <a:ext cx="55398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methods</a:t>
            </a:r>
            <a:endParaRPr dirty="0"/>
          </a:p>
        </p:txBody>
      </p:sp>
      <p:sp>
        <p:nvSpPr>
          <p:cNvPr id="344" name="Google Shape;344;p23"/>
          <p:cNvSpPr txBox="1">
            <a:spLocks noGrp="1"/>
          </p:cNvSpPr>
          <p:nvPr>
            <p:ph type="title" idx="2"/>
          </p:nvPr>
        </p:nvSpPr>
        <p:spPr>
          <a:xfrm>
            <a:off x="803750" y="1509925"/>
            <a:ext cx="1521600" cy="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grpSp>
        <p:nvGrpSpPr>
          <p:cNvPr id="345" name="Google Shape;345;p23"/>
          <p:cNvGrpSpPr/>
          <p:nvPr/>
        </p:nvGrpSpPr>
        <p:grpSpPr>
          <a:xfrm>
            <a:off x="4376399" y="443609"/>
            <a:ext cx="4366770" cy="4256277"/>
            <a:chOff x="1122675" y="238100"/>
            <a:chExt cx="5373825" cy="5237850"/>
          </a:xfrm>
        </p:grpSpPr>
        <p:sp>
          <p:nvSpPr>
            <p:cNvPr id="346" name="Google Shape;346;p23"/>
            <p:cNvSpPr/>
            <p:nvPr/>
          </p:nvSpPr>
          <p:spPr>
            <a:xfrm>
              <a:off x="2545025" y="4745425"/>
              <a:ext cx="644200" cy="511775"/>
            </a:xfrm>
            <a:custGeom>
              <a:avLst/>
              <a:gdLst/>
              <a:ahLst/>
              <a:cxnLst/>
              <a:rect l="l" t="t" r="r" b="b"/>
              <a:pathLst>
                <a:path w="25768" h="20471" extrusionOk="0">
                  <a:moveTo>
                    <a:pt x="24044" y="0"/>
                  </a:moveTo>
                  <a:lnTo>
                    <a:pt x="0" y="9999"/>
                  </a:lnTo>
                  <a:lnTo>
                    <a:pt x="0" y="20470"/>
                  </a:lnTo>
                  <a:lnTo>
                    <a:pt x="4488" y="20470"/>
                  </a:lnTo>
                  <a:lnTo>
                    <a:pt x="4488" y="12993"/>
                  </a:lnTo>
                  <a:lnTo>
                    <a:pt x="25767" y="4144"/>
                  </a:lnTo>
                  <a:lnTo>
                    <a:pt x="24044" y="0"/>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2085075" y="4680800"/>
              <a:ext cx="1061300" cy="553975"/>
            </a:xfrm>
            <a:custGeom>
              <a:avLst/>
              <a:gdLst/>
              <a:ahLst/>
              <a:cxnLst/>
              <a:rect l="l" t="t" r="r" b="b"/>
              <a:pathLst>
                <a:path w="42452" h="22159" extrusionOk="0">
                  <a:moveTo>
                    <a:pt x="41463" y="1"/>
                  </a:moveTo>
                  <a:lnTo>
                    <a:pt x="1" y="9371"/>
                  </a:lnTo>
                  <a:lnTo>
                    <a:pt x="1" y="22158"/>
                  </a:lnTo>
                  <a:lnTo>
                    <a:pt x="4488" y="22158"/>
                  </a:lnTo>
                  <a:lnTo>
                    <a:pt x="4488" y="12958"/>
                  </a:lnTo>
                  <a:lnTo>
                    <a:pt x="42451" y="4378"/>
                  </a:lnTo>
                  <a:lnTo>
                    <a:pt x="41463" y="1"/>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2007950" y="5147800"/>
              <a:ext cx="260875" cy="260825"/>
            </a:xfrm>
            <a:custGeom>
              <a:avLst/>
              <a:gdLst/>
              <a:ahLst/>
              <a:cxnLst/>
              <a:rect l="l" t="t" r="r" b="b"/>
              <a:pathLst>
                <a:path w="10435" h="10433" extrusionOk="0">
                  <a:moveTo>
                    <a:pt x="5217" y="1"/>
                  </a:moveTo>
                  <a:cubicBezTo>
                    <a:pt x="2336" y="1"/>
                    <a:pt x="1" y="2336"/>
                    <a:pt x="1" y="5217"/>
                  </a:cubicBezTo>
                  <a:cubicBezTo>
                    <a:pt x="1" y="8098"/>
                    <a:pt x="2336" y="10433"/>
                    <a:pt x="5217" y="10433"/>
                  </a:cubicBezTo>
                  <a:cubicBezTo>
                    <a:pt x="8098" y="10433"/>
                    <a:pt x="10434" y="8098"/>
                    <a:pt x="10434" y="5217"/>
                  </a:cubicBezTo>
                  <a:cubicBezTo>
                    <a:pt x="10434" y="2336"/>
                    <a:pt x="8098" y="1"/>
                    <a:pt x="5217" y="1"/>
                  </a:cubicBez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2465100" y="5215125"/>
              <a:ext cx="260875" cy="260825"/>
            </a:xfrm>
            <a:custGeom>
              <a:avLst/>
              <a:gdLst/>
              <a:ahLst/>
              <a:cxnLst/>
              <a:rect l="l" t="t" r="r" b="b"/>
              <a:pathLst>
                <a:path w="10435" h="10433" extrusionOk="0">
                  <a:moveTo>
                    <a:pt x="5217" y="0"/>
                  </a:moveTo>
                  <a:cubicBezTo>
                    <a:pt x="2336" y="0"/>
                    <a:pt x="1" y="2335"/>
                    <a:pt x="1" y="5216"/>
                  </a:cubicBezTo>
                  <a:cubicBezTo>
                    <a:pt x="1" y="8098"/>
                    <a:pt x="2336" y="10432"/>
                    <a:pt x="5217" y="10432"/>
                  </a:cubicBezTo>
                  <a:cubicBezTo>
                    <a:pt x="8098" y="10432"/>
                    <a:pt x="10434" y="8098"/>
                    <a:pt x="10434" y="5216"/>
                  </a:cubicBezTo>
                  <a:cubicBezTo>
                    <a:pt x="10434" y="2335"/>
                    <a:pt x="8098" y="0"/>
                    <a:pt x="5217" y="0"/>
                  </a:cubicBez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3145650" y="4745425"/>
              <a:ext cx="644200" cy="511775"/>
            </a:xfrm>
            <a:custGeom>
              <a:avLst/>
              <a:gdLst/>
              <a:ahLst/>
              <a:cxnLst/>
              <a:rect l="l" t="t" r="r" b="b"/>
              <a:pathLst>
                <a:path w="25768" h="20471" extrusionOk="0">
                  <a:moveTo>
                    <a:pt x="1723" y="0"/>
                  </a:moveTo>
                  <a:lnTo>
                    <a:pt x="0" y="4144"/>
                  </a:lnTo>
                  <a:lnTo>
                    <a:pt x="21279" y="12993"/>
                  </a:lnTo>
                  <a:lnTo>
                    <a:pt x="21279" y="20470"/>
                  </a:lnTo>
                  <a:lnTo>
                    <a:pt x="25767" y="20470"/>
                  </a:lnTo>
                  <a:lnTo>
                    <a:pt x="25767" y="9999"/>
                  </a:lnTo>
                  <a:lnTo>
                    <a:pt x="1723" y="0"/>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3188475" y="4680800"/>
              <a:ext cx="1061325" cy="553975"/>
            </a:xfrm>
            <a:custGeom>
              <a:avLst/>
              <a:gdLst/>
              <a:ahLst/>
              <a:cxnLst/>
              <a:rect l="l" t="t" r="r" b="b"/>
              <a:pathLst>
                <a:path w="42453" h="22159" extrusionOk="0">
                  <a:moveTo>
                    <a:pt x="989" y="1"/>
                  </a:moveTo>
                  <a:lnTo>
                    <a:pt x="1" y="4378"/>
                  </a:lnTo>
                  <a:lnTo>
                    <a:pt x="37964" y="12958"/>
                  </a:lnTo>
                  <a:lnTo>
                    <a:pt x="37964" y="22158"/>
                  </a:lnTo>
                  <a:lnTo>
                    <a:pt x="42453" y="22158"/>
                  </a:lnTo>
                  <a:lnTo>
                    <a:pt x="42453" y="9371"/>
                  </a:lnTo>
                  <a:lnTo>
                    <a:pt x="989" y="1"/>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4066075" y="5147800"/>
              <a:ext cx="260825" cy="260825"/>
            </a:xfrm>
            <a:custGeom>
              <a:avLst/>
              <a:gdLst/>
              <a:ahLst/>
              <a:cxnLst/>
              <a:rect l="l" t="t" r="r" b="b"/>
              <a:pathLst>
                <a:path w="10433" h="10433" extrusionOk="0">
                  <a:moveTo>
                    <a:pt x="5216" y="1"/>
                  </a:moveTo>
                  <a:cubicBezTo>
                    <a:pt x="2335" y="1"/>
                    <a:pt x="0" y="2336"/>
                    <a:pt x="0" y="5217"/>
                  </a:cubicBezTo>
                  <a:cubicBezTo>
                    <a:pt x="0" y="8098"/>
                    <a:pt x="2335" y="10433"/>
                    <a:pt x="5216" y="10433"/>
                  </a:cubicBezTo>
                  <a:cubicBezTo>
                    <a:pt x="8098" y="10433"/>
                    <a:pt x="10433" y="8098"/>
                    <a:pt x="10433" y="5217"/>
                  </a:cubicBezTo>
                  <a:cubicBezTo>
                    <a:pt x="10433" y="2336"/>
                    <a:pt x="8098" y="1"/>
                    <a:pt x="5216" y="1"/>
                  </a:cubicBezTo>
                  <a:close/>
                </a:path>
              </a:pathLst>
            </a:custGeom>
            <a:solidFill>
              <a:srgbClr val="051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3608925" y="5215125"/>
              <a:ext cx="260825" cy="260825"/>
            </a:xfrm>
            <a:custGeom>
              <a:avLst/>
              <a:gdLst/>
              <a:ahLst/>
              <a:cxnLst/>
              <a:rect l="l" t="t" r="r" b="b"/>
              <a:pathLst>
                <a:path w="10433" h="10433" extrusionOk="0">
                  <a:moveTo>
                    <a:pt x="5216" y="0"/>
                  </a:moveTo>
                  <a:cubicBezTo>
                    <a:pt x="2335" y="0"/>
                    <a:pt x="0" y="2335"/>
                    <a:pt x="0" y="5216"/>
                  </a:cubicBezTo>
                  <a:cubicBezTo>
                    <a:pt x="0" y="8098"/>
                    <a:pt x="2335" y="10432"/>
                    <a:pt x="5216" y="10432"/>
                  </a:cubicBezTo>
                  <a:cubicBezTo>
                    <a:pt x="8096" y="10432"/>
                    <a:pt x="10433" y="8098"/>
                    <a:pt x="10433" y="5216"/>
                  </a:cubicBezTo>
                  <a:cubicBezTo>
                    <a:pt x="10433" y="2335"/>
                    <a:pt x="8096" y="0"/>
                    <a:pt x="5216" y="0"/>
                  </a:cubicBez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2640175" y="3546375"/>
              <a:ext cx="1054550" cy="179500"/>
            </a:xfrm>
            <a:custGeom>
              <a:avLst/>
              <a:gdLst/>
              <a:ahLst/>
              <a:cxnLst/>
              <a:rect l="l" t="t" r="r" b="b"/>
              <a:pathLst>
                <a:path w="42182" h="7180" extrusionOk="0">
                  <a:moveTo>
                    <a:pt x="0" y="0"/>
                  </a:moveTo>
                  <a:cubicBezTo>
                    <a:pt x="0" y="3966"/>
                    <a:pt x="3214" y="7180"/>
                    <a:pt x="7180" y="7180"/>
                  </a:cubicBezTo>
                  <a:lnTo>
                    <a:pt x="35002" y="7180"/>
                  </a:lnTo>
                  <a:cubicBezTo>
                    <a:pt x="38967" y="7180"/>
                    <a:pt x="42181" y="3966"/>
                    <a:pt x="42181" y="0"/>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2854350" y="3697800"/>
              <a:ext cx="626150" cy="106625"/>
            </a:xfrm>
            <a:custGeom>
              <a:avLst/>
              <a:gdLst/>
              <a:ahLst/>
              <a:cxnLst/>
              <a:rect l="l" t="t" r="r" b="b"/>
              <a:pathLst>
                <a:path w="25046" h="4265" extrusionOk="0">
                  <a:moveTo>
                    <a:pt x="1" y="1"/>
                  </a:moveTo>
                  <a:cubicBezTo>
                    <a:pt x="1" y="2356"/>
                    <a:pt x="1909" y="4264"/>
                    <a:pt x="4264" y="4264"/>
                  </a:cubicBezTo>
                  <a:lnTo>
                    <a:pt x="20782" y="4264"/>
                  </a:lnTo>
                  <a:cubicBezTo>
                    <a:pt x="23137" y="4264"/>
                    <a:pt x="25046" y="2356"/>
                    <a:pt x="25046" y="1"/>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3059000" y="3776350"/>
              <a:ext cx="216900" cy="1157525"/>
            </a:xfrm>
            <a:custGeom>
              <a:avLst/>
              <a:gdLst/>
              <a:ahLst/>
              <a:cxnLst/>
              <a:rect l="l" t="t" r="r" b="b"/>
              <a:pathLst>
                <a:path w="8676" h="46301" extrusionOk="0">
                  <a:moveTo>
                    <a:pt x="21" y="0"/>
                  </a:moveTo>
                  <a:cubicBezTo>
                    <a:pt x="9" y="0"/>
                    <a:pt x="0" y="10"/>
                    <a:pt x="0" y="23"/>
                  </a:cubicBezTo>
                  <a:lnTo>
                    <a:pt x="0" y="46279"/>
                  </a:lnTo>
                  <a:cubicBezTo>
                    <a:pt x="0" y="46291"/>
                    <a:pt x="9" y="46300"/>
                    <a:pt x="21" y="46300"/>
                  </a:cubicBezTo>
                  <a:lnTo>
                    <a:pt x="8653" y="46300"/>
                  </a:lnTo>
                  <a:cubicBezTo>
                    <a:pt x="8665" y="46300"/>
                    <a:pt x="8675" y="46291"/>
                    <a:pt x="8675" y="46279"/>
                  </a:cubicBezTo>
                  <a:lnTo>
                    <a:pt x="8675" y="23"/>
                  </a:lnTo>
                  <a:cubicBezTo>
                    <a:pt x="8675" y="10"/>
                    <a:pt x="8665" y="0"/>
                    <a:pt x="8653" y="0"/>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2481750" y="2772325"/>
              <a:ext cx="588975" cy="577750"/>
            </a:xfrm>
            <a:custGeom>
              <a:avLst/>
              <a:gdLst/>
              <a:ahLst/>
              <a:cxnLst/>
              <a:rect l="l" t="t" r="r" b="b"/>
              <a:pathLst>
                <a:path w="23559" h="23110" extrusionOk="0">
                  <a:moveTo>
                    <a:pt x="0" y="0"/>
                  </a:moveTo>
                  <a:lnTo>
                    <a:pt x="5609" y="23110"/>
                  </a:lnTo>
                  <a:lnTo>
                    <a:pt x="23559" y="23110"/>
                  </a:lnTo>
                  <a:lnTo>
                    <a:pt x="17950" y="0"/>
                  </a:lnTo>
                  <a:close/>
                </a:path>
              </a:pathLst>
            </a:custGeom>
            <a:solidFill>
              <a:srgbClr val="051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2090350" y="3289675"/>
              <a:ext cx="2222850" cy="261825"/>
            </a:xfrm>
            <a:custGeom>
              <a:avLst/>
              <a:gdLst/>
              <a:ahLst/>
              <a:cxnLst/>
              <a:rect l="l" t="t" r="r" b="b"/>
              <a:pathLst>
                <a:path w="88914" h="10473" extrusionOk="0">
                  <a:moveTo>
                    <a:pt x="5236" y="1"/>
                  </a:moveTo>
                  <a:cubicBezTo>
                    <a:pt x="2345" y="1"/>
                    <a:pt x="1" y="2345"/>
                    <a:pt x="1" y="5237"/>
                  </a:cubicBezTo>
                  <a:cubicBezTo>
                    <a:pt x="1" y="8128"/>
                    <a:pt x="2344" y="10472"/>
                    <a:pt x="5236" y="10472"/>
                  </a:cubicBezTo>
                  <a:lnTo>
                    <a:pt x="83677" y="10472"/>
                  </a:lnTo>
                  <a:cubicBezTo>
                    <a:pt x="86569" y="10472"/>
                    <a:pt x="88913" y="8128"/>
                    <a:pt x="88913" y="5237"/>
                  </a:cubicBezTo>
                  <a:cubicBezTo>
                    <a:pt x="88913" y="2345"/>
                    <a:pt x="86569" y="1"/>
                    <a:pt x="83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2090350" y="3289675"/>
              <a:ext cx="844875" cy="261825"/>
            </a:xfrm>
            <a:custGeom>
              <a:avLst/>
              <a:gdLst/>
              <a:ahLst/>
              <a:cxnLst/>
              <a:rect l="l" t="t" r="r" b="b"/>
              <a:pathLst>
                <a:path w="33795" h="10473" extrusionOk="0">
                  <a:moveTo>
                    <a:pt x="5236" y="1"/>
                  </a:moveTo>
                  <a:cubicBezTo>
                    <a:pt x="2345" y="1"/>
                    <a:pt x="1" y="2345"/>
                    <a:pt x="1" y="5237"/>
                  </a:cubicBezTo>
                  <a:cubicBezTo>
                    <a:pt x="1" y="8128"/>
                    <a:pt x="2344" y="10472"/>
                    <a:pt x="5236" y="10472"/>
                  </a:cubicBezTo>
                  <a:lnTo>
                    <a:pt x="28559" y="10472"/>
                  </a:lnTo>
                  <a:cubicBezTo>
                    <a:pt x="31450" y="10472"/>
                    <a:pt x="33795" y="8128"/>
                    <a:pt x="33794" y="5237"/>
                  </a:cubicBezTo>
                  <a:cubicBezTo>
                    <a:pt x="33794" y="2345"/>
                    <a:pt x="31449" y="1"/>
                    <a:pt x="285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1926700" y="1314975"/>
              <a:ext cx="1416725" cy="1557475"/>
            </a:xfrm>
            <a:custGeom>
              <a:avLst/>
              <a:gdLst/>
              <a:ahLst/>
              <a:cxnLst/>
              <a:rect l="l" t="t" r="r" b="b"/>
              <a:pathLst>
                <a:path w="56669" h="62299" extrusionOk="0">
                  <a:moveTo>
                    <a:pt x="3755" y="0"/>
                  </a:moveTo>
                  <a:cubicBezTo>
                    <a:pt x="1636" y="0"/>
                    <a:pt x="0" y="1859"/>
                    <a:pt x="270" y="3960"/>
                  </a:cubicBezTo>
                  <a:lnTo>
                    <a:pt x="7344" y="59231"/>
                  </a:lnTo>
                  <a:cubicBezTo>
                    <a:pt x="7569" y="60985"/>
                    <a:pt x="9061" y="62298"/>
                    <a:pt x="10829" y="62298"/>
                  </a:cubicBezTo>
                  <a:lnTo>
                    <a:pt x="52915" y="62298"/>
                  </a:lnTo>
                  <a:cubicBezTo>
                    <a:pt x="55032" y="62298"/>
                    <a:pt x="56668" y="60439"/>
                    <a:pt x="56400" y="58339"/>
                  </a:cubicBezTo>
                  <a:lnTo>
                    <a:pt x="49324" y="3068"/>
                  </a:lnTo>
                  <a:cubicBezTo>
                    <a:pt x="49100" y="1314"/>
                    <a:pt x="47607" y="0"/>
                    <a:pt x="45839" y="0"/>
                  </a:cubicBez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2058625" y="1314975"/>
              <a:ext cx="1416725" cy="1557475"/>
            </a:xfrm>
            <a:custGeom>
              <a:avLst/>
              <a:gdLst/>
              <a:ahLst/>
              <a:cxnLst/>
              <a:rect l="l" t="t" r="r" b="b"/>
              <a:pathLst>
                <a:path w="56669" h="62299" extrusionOk="0">
                  <a:moveTo>
                    <a:pt x="3755" y="0"/>
                  </a:moveTo>
                  <a:cubicBezTo>
                    <a:pt x="1637" y="0"/>
                    <a:pt x="0" y="1859"/>
                    <a:pt x="270" y="3960"/>
                  </a:cubicBezTo>
                  <a:lnTo>
                    <a:pt x="7344" y="59231"/>
                  </a:lnTo>
                  <a:cubicBezTo>
                    <a:pt x="7569" y="60985"/>
                    <a:pt x="9061" y="62298"/>
                    <a:pt x="10830" y="62298"/>
                  </a:cubicBezTo>
                  <a:lnTo>
                    <a:pt x="52915" y="62298"/>
                  </a:lnTo>
                  <a:cubicBezTo>
                    <a:pt x="55032" y="62298"/>
                    <a:pt x="56668" y="60439"/>
                    <a:pt x="56400" y="58339"/>
                  </a:cubicBezTo>
                  <a:lnTo>
                    <a:pt x="49324" y="3068"/>
                  </a:lnTo>
                  <a:cubicBezTo>
                    <a:pt x="49101" y="1314"/>
                    <a:pt x="47608" y="0"/>
                    <a:pt x="45840" y="0"/>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2496000" y="1123750"/>
              <a:ext cx="1270300" cy="1405000"/>
            </a:xfrm>
            <a:custGeom>
              <a:avLst/>
              <a:gdLst/>
              <a:ahLst/>
              <a:cxnLst/>
              <a:rect l="l" t="t" r="r" b="b"/>
              <a:pathLst>
                <a:path w="50812" h="56200" extrusionOk="0">
                  <a:moveTo>
                    <a:pt x="15948" y="1"/>
                  </a:moveTo>
                  <a:cubicBezTo>
                    <a:pt x="0" y="8249"/>
                    <a:pt x="2477" y="15837"/>
                    <a:pt x="3356" y="26396"/>
                  </a:cubicBezTo>
                  <a:cubicBezTo>
                    <a:pt x="4235" y="36954"/>
                    <a:pt x="4400" y="56200"/>
                    <a:pt x="4400" y="56200"/>
                  </a:cubicBezTo>
                  <a:lnTo>
                    <a:pt x="48612" y="56200"/>
                  </a:lnTo>
                  <a:cubicBezTo>
                    <a:pt x="48612" y="56200"/>
                    <a:pt x="47073" y="50041"/>
                    <a:pt x="46302" y="46522"/>
                  </a:cubicBezTo>
                  <a:cubicBezTo>
                    <a:pt x="45532" y="43003"/>
                    <a:pt x="50812" y="19686"/>
                    <a:pt x="50042" y="12538"/>
                  </a:cubicBezTo>
                  <a:cubicBezTo>
                    <a:pt x="49272" y="5389"/>
                    <a:pt x="33544" y="110"/>
                    <a:pt x="33544" y="110"/>
                  </a:cubicBezTo>
                  <a:lnTo>
                    <a:pt x="27001" y="275"/>
                  </a:lnTo>
                  <a:lnTo>
                    <a:pt x="15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2842850" y="711525"/>
              <a:ext cx="573175" cy="493950"/>
            </a:xfrm>
            <a:custGeom>
              <a:avLst/>
              <a:gdLst/>
              <a:ahLst/>
              <a:cxnLst/>
              <a:rect l="l" t="t" r="r" b="b"/>
              <a:pathLst>
                <a:path w="22927" h="19758" extrusionOk="0">
                  <a:moveTo>
                    <a:pt x="5127" y="1"/>
                  </a:moveTo>
                  <a:cubicBezTo>
                    <a:pt x="5127" y="1"/>
                    <a:pt x="4931" y="16775"/>
                    <a:pt x="0" y="18594"/>
                  </a:cubicBezTo>
                  <a:lnTo>
                    <a:pt x="8274" y="19758"/>
                  </a:lnTo>
                  <a:lnTo>
                    <a:pt x="14471" y="19758"/>
                  </a:lnTo>
                  <a:lnTo>
                    <a:pt x="22927" y="19241"/>
                  </a:lnTo>
                  <a:cubicBezTo>
                    <a:pt x="17995" y="17422"/>
                    <a:pt x="15567" y="7648"/>
                    <a:pt x="15567" y="7648"/>
                  </a:cubicBezTo>
                  <a:lnTo>
                    <a:pt x="5127" y="1"/>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2972275" y="712500"/>
              <a:ext cx="294325" cy="294450"/>
            </a:xfrm>
            <a:custGeom>
              <a:avLst/>
              <a:gdLst/>
              <a:ahLst/>
              <a:cxnLst/>
              <a:rect l="l" t="t" r="r" b="b"/>
              <a:pathLst>
                <a:path w="11773" h="11778" extrusionOk="0">
                  <a:moveTo>
                    <a:pt x="1" y="0"/>
                  </a:moveTo>
                  <a:lnTo>
                    <a:pt x="1" y="0"/>
                  </a:lnTo>
                  <a:cubicBezTo>
                    <a:pt x="2432" y="7653"/>
                    <a:pt x="6634" y="11522"/>
                    <a:pt x="10970" y="11774"/>
                  </a:cubicBezTo>
                  <a:cubicBezTo>
                    <a:pt x="11040" y="11776"/>
                    <a:pt x="11111" y="11778"/>
                    <a:pt x="11181" y="11778"/>
                  </a:cubicBezTo>
                  <a:cubicBezTo>
                    <a:pt x="11379" y="11778"/>
                    <a:pt x="11577" y="11767"/>
                    <a:pt x="11773" y="11744"/>
                  </a:cubicBezTo>
                  <a:cubicBezTo>
                    <a:pt x="11503" y="11147"/>
                    <a:pt x="11280" y="10560"/>
                    <a:pt x="11099" y="10033"/>
                  </a:cubicBezTo>
                  <a:cubicBezTo>
                    <a:pt x="10948" y="10049"/>
                    <a:pt x="10797" y="10056"/>
                    <a:pt x="10646" y="10056"/>
                  </a:cubicBezTo>
                  <a:cubicBezTo>
                    <a:pt x="10570" y="10056"/>
                    <a:pt x="10495" y="10055"/>
                    <a:pt x="10419" y="10051"/>
                  </a:cubicBezTo>
                  <a:cubicBezTo>
                    <a:pt x="6435" y="9816"/>
                    <a:pt x="2562" y="6528"/>
                    <a:pt x="71" y="47"/>
                  </a:cubicBezTo>
                  <a:lnTo>
                    <a:pt x="1" y="0"/>
                  </a:ln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3106400" y="1130625"/>
              <a:ext cx="131875" cy="268100"/>
            </a:xfrm>
            <a:custGeom>
              <a:avLst/>
              <a:gdLst/>
              <a:ahLst/>
              <a:cxnLst/>
              <a:rect l="l" t="t" r="r" b="b"/>
              <a:pathLst>
                <a:path w="5275" h="10724" extrusionOk="0">
                  <a:moveTo>
                    <a:pt x="2119" y="0"/>
                  </a:moveTo>
                  <a:lnTo>
                    <a:pt x="1" y="5169"/>
                  </a:lnTo>
                  <a:lnTo>
                    <a:pt x="1384" y="10723"/>
                  </a:lnTo>
                  <a:lnTo>
                    <a:pt x="4237" y="10723"/>
                  </a:lnTo>
                  <a:lnTo>
                    <a:pt x="5274" y="5390"/>
                  </a:lnTo>
                  <a:lnTo>
                    <a:pt x="2939" y="0"/>
                  </a:ln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3132325" y="1398700"/>
              <a:ext cx="198875" cy="1119075"/>
            </a:xfrm>
            <a:custGeom>
              <a:avLst/>
              <a:gdLst/>
              <a:ahLst/>
              <a:cxnLst/>
              <a:rect l="l" t="t" r="r" b="b"/>
              <a:pathLst>
                <a:path w="7955" h="44763" extrusionOk="0">
                  <a:moveTo>
                    <a:pt x="347" y="0"/>
                  </a:moveTo>
                  <a:lnTo>
                    <a:pt x="1" y="38218"/>
                  </a:lnTo>
                  <a:cubicBezTo>
                    <a:pt x="1" y="38218"/>
                    <a:pt x="2378" y="44762"/>
                    <a:pt x="2681" y="44762"/>
                  </a:cubicBezTo>
                  <a:lnTo>
                    <a:pt x="6614" y="44762"/>
                  </a:lnTo>
                  <a:lnTo>
                    <a:pt x="7954" y="37889"/>
                  </a:lnTo>
                  <a:lnTo>
                    <a:pt x="3200" y="0"/>
                  </a:ln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2838325" y="1109975"/>
              <a:ext cx="334100" cy="164900"/>
            </a:xfrm>
            <a:custGeom>
              <a:avLst/>
              <a:gdLst/>
              <a:ahLst/>
              <a:cxnLst/>
              <a:rect l="l" t="t" r="r" b="b"/>
              <a:pathLst>
                <a:path w="13364" h="6596" extrusionOk="0">
                  <a:moveTo>
                    <a:pt x="2749" y="1"/>
                  </a:moveTo>
                  <a:cubicBezTo>
                    <a:pt x="2749" y="1"/>
                    <a:pt x="1" y="2476"/>
                    <a:pt x="2089" y="3741"/>
                  </a:cubicBezTo>
                  <a:cubicBezTo>
                    <a:pt x="3553" y="4626"/>
                    <a:pt x="6879" y="5850"/>
                    <a:pt x="8740" y="6503"/>
                  </a:cubicBezTo>
                  <a:cubicBezTo>
                    <a:pt x="8918" y="6565"/>
                    <a:pt x="9099" y="6595"/>
                    <a:pt x="9279" y="6595"/>
                  </a:cubicBezTo>
                  <a:cubicBezTo>
                    <a:pt x="9866" y="6595"/>
                    <a:pt x="10425" y="6275"/>
                    <a:pt x="10712" y="5730"/>
                  </a:cubicBezTo>
                  <a:lnTo>
                    <a:pt x="13363" y="716"/>
                  </a:lnTo>
                  <a:lnTo>
                    <a:pt x="2749"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3172400" y="1118500"/>
              <a:ext cx="262000" cy="156050"/>
            </a:xfrm>
            <a:custGeom>
              <a:avLst/>
              <a:gdLst/>
              <a:ahLst/>
              <a:cxnLst/>
              <a:rect l="l" t="t" r="r" b="b"/>
              <a:pathLst>
                <a:path w="10480" h="6242" extrusionOk="0">
                  <a:moveTo>
                    <a:pt x="6289" y="1"/>
                  </a:moveTo>
                  <a:lnTo>
                    <a:pt x="0" y="376"/>
                  </a:lnTo>
                  <a:cubicBezTo>
                    <a:pt x="0" y="376"/>
                    <a:pt x="2502" y="6012"/>
                    <a:pt x="3382" y="6232"/>
                  </a:cubicBezTo>
                  <a:cubicBezTo>
                    <a:pt x="3408" y="6239"/>
                    <a:pt x="3439" y="6242"/>
                    <a:pt x="3476" y="6242"/>
                  </a:cubicBezTo>
                  <a:cubicBezTo>
                    <a:pt x="4435" y="6242"/>
                    <a:pt x="8957" y="4072"/>
                    <a:pt x="10480" y="3054"/>
                  </a:cubicBezTo>
                  <a:cubicBezTo>
                    <a:pt x="10076" y="2745"/>
                    <a:pt x="9679" y="2427"/>
                    <a:pt x="9293" y="2100"/>
                  </a:cubicBezTo>
                  <a:cubicBezTo>
                    <a:pt x="9101" y="1936"/>
                    <a:pt x="8915" y="1766"/>
                    <a:pt x="8724" y="1602"/>
                  </a:cubicBezTo>
                  <a:cubicBezTo>
                    <a:pt x="8614" y="1506"/>
                    <a:pt x="8469" y="1403"/>
                    <a:pt x="8431" y="1374"/>
                  </a:cubicBezTo>
                  <a:cubicBezTo>
                    <a:pt x="8023" y="1112"/>
                    <a:pt x="7595" y="850"/>
                    <a:pt x="7276" y="489"/>
                  </a:cubicBezTo>
                  <a:cubicBezTo>
                    <a:pt x="7135" y="330"/>
                    <a:pt x="6398" y="172"/>
                    <a:pt x="6289" y="1"/>
                  </a:cubicBez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4710975" y="2029300"/>
              <a:ext cx="561725" cy="319075"/>
            </a:xfrm>
            <a:custGeom>
              <a:avLst/>
              <a:gdLst/>
              <a:ahLst/>
              <a:cxnLst/>
              <a:rect l="l" t="t" r="r" b="b"/>
              <a:pathLst>
                <a:path w="22469" h="12763" extrusionOk="0">
                  <a:moveTo>
                    <a:pt x="13053" y="1"/>
                  </a:moveTo>
                  <a:cubicBezTo>
                    <a:pt x="12109" y="1"/>
                    <a:pt x="8957" y="2061"/>
                    <a:pt x="7249" y="3613"/>
                  </a:cubicBezTo>
                  <a:lnTo>
                    <a:pt x="7243" y="3613"/>
                  </a:lnTo>
                  <a:lnTo>
                    <a:pt x="530" y="3277"/>
                  </a:lnTo>
                  <a:cubicBezTo>
                    <a:pt x="522" y="5225"/>
                    <a:pt x="201" y="7225"/>
                    <a:pt x="0" y="8964"/>
                  </a:cubicBezTo>
                  <a:cubicBezTo>
                    <a:pt x="51" y="9860"/>
                    <a:pt x="119" y="10756"/>
                    <a:pt x="193" y="11654"/>
                  </a:cubicBezTo>
                  <a:cubicBezTo>
                    <a:pt x="4172" y="10983"/>
                    <a:pt x="6767" y="10470"/>
                    <a:pt x="7402" y="10344"/>
                  </a:cubicBezTo>
                  <a:lnTo>
                    <a:pt x="7404" y="10344"/>
                  </a:lnTo>
                  <a:cubicBezTo>
                    <a:pt x="9191" y="11255"/>
                    <a:pt x="12604" y="12763"/>
                    <a:pt x="15630" y="12763"/>
                  </a:cubicBezTo>
                  <a:cubicBezTo>
                    <a:pt x="15899" y="12763"/>
                    <a:pt x="16164" y="12751"/>
                    <a:pt x="16425" y="12726"/>
                  </a:cubicBezTo>
                  <a:cubicBezTo>
                    <a:pt x="16838" y="12686"/>
                    <a:pt x="16983" y="12205"/>
                    <a:pt x="16642" y="11987"/>
                  </a:cubicBezTo>
                  <a:lnTo>
                    <a:pt x="13193" y="9787"/>
                  </a:lnTo>
                  <a:lnTo>
                    <a:pt x="13193" y="9787"/>
                  </a:lnTo>
                  <a:cubicBezTo>
                    <a:pt x="13194" y="9787"/>
                    <a:pt x="15927" y="10433"/>
                    <a:pt x="18064" y="10433"/>
                  </a:cubicBezTo>
                  <a:cubicBezTo>
                    <a:pt x="18981" y="10433"/>
                    <a:pt x="19788" y="10314"/>
                    <a:pt x="20223" y="9974"/>
                  </a:cubicBezTo>
                  <a:cubicBezTo>
                    <a:pt x="20406" y="9831"/>
                    <a:pt x="20331" y="9555"/>
                    <a:pt x="20100" y="9493"/>
                  </a:cubicBezTo>
                  <a:lnTo>
                    <a:pt x="15242" y="8195"/>
                  </a:lnTo>
                  <a:cubicBezTo>
                    <a:pt x="15242" y="8195"/>
                    <a:pt x="20798" y="7995"/>
                    <a:pt x="21633" y="6846"/>
                  </a:cubicBezTo>
                  <a:cubicBezTo>
                    <a:pt x="22469" y="5696"/>
                    <a:pt x="15100" y="5629"/>
                    <a:pt x="15100" y="5629"/>
                  </a:cubicBezTo>
                  <a:cubicBezTo>
                    <a:pt x="15100" y="5629"/>
                    <a:pt x="20884" y="4575"/>
                    <a:pt x="21277" y="3724"/>
                  </a:cubicBezTo>
                  <a:cubicBezTo>
                    <a:pt x="21417" y="3420"/>
                    <a:pt x="20279" y="3322"/>
                    <a:pt x="18756" y="3322"/>
                  </a:cubicBezTo>
                  <a:cubicBezTo>
                    <a:pt x="16018" y="3322"/>
                    <a:pt x="12039" y="3639"/>
                    <a:pt x="12039" y="3639"/>
                  </a:cubicBezTo>
                  <a:cubicBezTo>
                    <a:pt x="12039" y="3639"/>
                    <a:pt x="13880" y="789"/>
                    <a:pt x="13281" y="80"/>
                  </a:cubicBezTo>
                  <a:cubicBezTo>
                    <a:pt x="13236" y="26"/>
                    <a:pt x="13158" y="1"/>
                    <a:pt x="13053" y="1"/>
                  </a:cubicBezTo>
                  <a:close/>
                </a:path>
              </a:pathLst>
            </a:custGeom>
            <a:solidFill>
              <a:srgbClr val="F7B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3516075" y="1350575"/>
              <a:ext cx="1361000" cy="1068050"/>
            </a:xfrm>
            <a:custGeom>
              <a:avLst/>
              <a:gdLst/>
              <a:ahLst/>
              <a:cxnLst/>
              <a:rect l="l" t="t" r="r" b="b"/>
              <a:pathLst>
                <a:path w="54440" h="42722" extrusionOk="0">
                  <a:moveTo>
                    <a:pt x="9239" y="0"/>
                  </a:moveTo>
                  <a:lnTo>
                    <a:pt x="1" y="19193"/>
                  </a:lnTo>
                  <a:cubicBezTo>
                    <a:pt x="1" y="19193"/>
                    <a:pt x="4290" y="37119"/>
                    <a:pt x="11989" y="41408"/>
                  </a:cubicBezTo>
                  <a:cubicBezTo>
                    <a:pt x="13685" y="42353"/>
                    <a:pt x="16695" y="42722"/>
                    <a:pt x="20358" y="42722"/>
                  </a:cubicBezTo>
                  <a:cubicBezTo>
                    <a:pt x="33316" y="42722"/>
                    <a:pt x="54439" y="38109"/>
                    <a:pt x="54439" y="38109"/>
                  </a:cubicBezTo>
                  <a:lnTo>
                    <a:pt x="54000" y="30410"/>
                  </a:lnTo>
                  <a:lnTo>
                    <a:pt x="23096" y="28210"/>
                  </a:lnTo>
                  <a:lnTo>
                    <a:pt x="9239"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3327025" y="1118225"/>
              <a:ext cx="623525" cy="1608525"/>
            </a:xfrm>
            <a:custGeom>
              <a:avLst/>
              <a:gdLst/>
              <a:ahLst/>
              <a:cxnLst/>
              <a:rect l="l" t="t" r="r" b="b"/>
              <a:pathLst>
                <a:path w="24941" h="64341" extrusionOk="0">
                  <a:moveTo>
                    <a:pt x="96" y="0"/>
                  </a:moveTo>
                  <a:cubicBezTo>
                    <a:pt x="64" y="0"/>
                    <a:pt x="32" y="1"/>
                    <a:pt x="1" y="1"/>
                  </a:cubicBezTo>
                  <a:cubicBezTo>
                    <a:pt x="1" y="1"/>
                    <a:pt x="7782" y="4840"/>
                    <a:pt x="7232" y="25407"/>
                  </a:cubicBezTo>
                  <a:cubicBezTo>
                    <a:pt x="6682" y="45973"/>
                    <a:pt x="15482" y="56862"/>
                    <a:pt x="15482" y="56862"/>
                  </a:cubicBezTo>
                  <a:lnTo>
                    <a:pt x="24940" y="64340"/>
                  </a:lnTo>
                  <a:cubicBezTo>
                    <a:pt x="24940" y="64340"/>
                    <a:pt x="16032" y="36954"/>
                    <a:pt x="16802" y="32556"/>
                  </a:cubicBezTo>
                  <a:cubicBezTo>
                    <a:pt x="17572" y="28157"/>
                    <a:pt x="18450" y="11550"/>
                    <a:pt x="16911" y="9350"/>
                  </a:cubicBezTo>
                  <a:cubicBezTo>
                    <a:pt x="15382" y="7167"/>
                    <a:pt x="4349" y="0"/>
                    <a:pt x="96"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3417775" y="1161550"/>
              <a:ext cx="231800" cy="960950"/>
            </a:xfrm>
            <a:custGeom>
              <a:avLst/>
              <a:gdLst/>
              <a:ahLst/>
              <a:cxnLst/>
              <a:rect l="l" t="t" r="r" b="b"/>
              <a:pathLst>
                <a:path w="9272" h="38438" extrusionOk="0">
                  <a:moveTo>
                    <a:pt x="0" y="1"/>
                  </a:moveTo>
                  <a:cubicBezTo>
                    <a:pt x="302" y="213"/>
                    <a:pt x="597" y="432"/>
                    <a:pt x="891" y="656"/>
                  </a:cubicBezTo>
                  <a:cubicBezTo>
                    <a:pt x="1184" y="879"/>
                    <a:pt x="1473" y="1106"/>
                    <a:pt x="1759" y="1338"/>
                  </a:cubicBezTo>
                  <a:cubicBezTo>
                    <a:pt x="1851" y="1412"/>
                    <a:pt x="1943" y="1487"/>
                    <a:pt x="2034" y="1561"/>
                  </a:cubicBezTo>
                  <a:lnTo>
                    <a:pt x="2034" y="1561"/>
                  </a:lnTo>
                  <a:cubicBezTo>
                    <a:pt x="1943" y="1486"/>
                    <a:pt x="1851" y="1411"/>
                    <a:pt x="1759" y="1337"/>
                  </a:cubicBezTo>
                  <a:cubicBezTo>
                    <a:pt x="1472" y="1105"/>
                    <a:pt x="1183" y="878"/>
                    <a:pt x="890" y="655"/>
                  </a:cubicBezTo>
                  <a:cubicBezTo>
                    <a:pt x="597" y="432"/>
                    <a:pt x="301" y="212"/>
                    <a:pt x="0" y="1"/>
                  </a:cubicBezTo>
                  <a:close/>
                  <a:moveTo>
                    <a:pt x="2034" y="1561"/>
                  </a:moveTo>
                  <a:cubicBezTo>
                    <a:pt x="2335" y="1810"/>
                    <a:pt x="2632" y="2063"/>
                    <a:pt x="2925" y="2321"/>
                  </a:cubicBezTo>
                  <a:lnTo>
                    <a:pt x="2925" y="2321"/>
                  </a:lnTo>
                  <a:cubicBezTo>
                    <a:pt x="2632" y="2062"/>
                    <a:pt x="2336" y="1809"/>
                    <a:pt x="2034" y="1561"/>
                  </a:cubicBezTo>
                  <a:close/>
                  <a:moveTo>
                    <a:pt x="2925" y="2321"/>
                  </a:moveTo>
                  <a:cubicBezTo>
                    <a:pt x="3096" y="2472"/>
                    <a:pt x="3265" y="2624"/>
                    <a:pt x="3433" y="2779"/>
                  </a:cubicBezTo>
                  <a:cubicBezTo>
                    <a:pt x="3704" y="3029"/>
                    <a:pt x="3971" y="3283"/>
                    <a:pt x="4232" y="3543"/>
                  </a:cubicBezTo>
                  <a:cubicBezTo>
                    <a:pt x="4492" y="3802"/>
                    <a:pt x="4746" y="4068"/>
                    <a:pt x="4994" y="4341"/>
                  </a:cubicBezTo>
                  <a:cubicBezTo>
                    <a:pt x="5240" y="4615"/>
                    <a:pt x="5479" y="4895"/>
                    <a:pt x="5706" y="5184"/>
                  </a:cubicBezTo>
                  <a:cubicBezTo>
                    <a:pt x="5935" y="5474"/>
                    <a:pt x="6150" y="5771"/>
                    <a:pt x="6349" y="6082"/>
                  </a:cubicBezTo>
                  <a:cubicBezTo>
                    <a:pt x="6448" y="6237"/>
                    <a:pt x="6543" y="6395"/>
                    <a:pt x="6631" y="6557"/>
                  </a:cubicBezTo>
                  <a:cubicBezTo>
                    <a:pt x="6676" y="6638"/>
                    <a:pt x="6718" y="6719"/>
                    <a:pt x="6758" y="6802"/>
                  </a:cubicBezTo>
                  <a:cubicBezTo>
                    <a:pt x="6799" y="6884"/>
                    <a:pt x="6839" y="6967"/>
                    <a:pt x="6875" y="7052"/>
                  </a:cubicBezTo>
                  <a:cubicBezTo>
                    <a:pt x="7021" y="7389"/>
                    <a:pt x="7137" y="7742"/>
                    <a:pt x="7188" y="8106"/>
                  </a:cubicBezTo>
                  <a:cubicBezTo>
                    <a:pt x="7214" y="8288"/>
                    <a:pt x="7221" y="8473"/>
                    <a:pt x="7208" y="8657"/>
                  </a:cubicBezTo>
                  <a:cubicBezTo>
                    <a:pt x="7201" y="8749"/>
                    <a:pt x="7189" y="8840"/>
                    <a:pt x="7170" y="8931"/>
                  </a:cubicBezTo>
                  <a:lnTo>
                    <a:pt x="7116" y="9200"/>
                  </a:lnTo>
                  <a:cubicBezTo>
                    <a:pt x="7039" y="9561"/>
                    <a:pt x="6949" y="9918"/>
                    <a:pt x="6844" y="10270"/>
                  </a:cubicBezTo>
                  <a:cubicBezTo>
                    <a:pt x="6637" y="10977"/>
                    <a:pt x="6370" y="11664"/>
                    <a:pt x="6045" y="12326"/>
                  </a:cubicBezTo>
                  <a:cubicBezTo>
                    <a:pt x="6004" y="12408"/>
                    <a:pt x="5964" y="12490"/>
                    <a:pt x="5920" y="12571"/>
                  </a:cubicBezTo>
                  <a:cubicBezTo>
                    <a:pt x="5898" y="12612"/>
                    <a:pt x="5877" y="12653"/>
                    <a:pt x="5855" y="12694"/>
                  </a:cubicBezTo>
                  <a:lnTo>
                    <a:pt x="5789" y="12815"/>
                  </a:lnTo>
                  <a:cubicBezTo>
                    <a:pt x="5700" y="12976"/>
                    <a:pt x="5608" y="13135"/>
                    <a:pt x="5509" y="13291"/>
                  </a:cubicBezTo>
                  <a:cubicBezTo>
                    <a:pt x="5412" y="13447"/>
                    <a:pt x="5310" y="13601"/>
                    <a:pt x="5203" y="13751"/>
                  </a:cubicBezTo>
                  <a:cubicBezTo>
                    <a:pt x="5151" y="13826"/>
                    <a:pt x="5096" y="13899"/>
                    <a:pt x="5039" y="13972"/>
                  </a:cubicBezTo>
                  <a:cubicBezTo>
                    <a:pt x="4983" y="14045"/>
                    <a:pt x="4926" y="14116"/>
                    <a:pt x="4865" y="14185"/>
                  </a:cubicBezTo>
                  <a:lnTo>
                    <a:pt x="4862" y="14189"/>
                  </a:lnTo>
                  <a:lnTo>
                    <a:pt x="4866" y="14191"/>
                  </a:lnTo>
                  <a:cubicBezTo>
                    <a:pt x="5112" y="14327"/>
                    <a:pt x="5352" y="14473"/>
                    <a:pt x="5589" y="14624"/>
                  </a:cubicBezTo>
                  <a:cubicBezTo>
                    <a:pt x="5826" y="14774"/>
                    <a:pt x="6060" y="14930"/>
                    <a:pt x="6289" y="15092"/>
                  </a:cubicBezTo>
                  <a:cubicBezTo>
                    <a:pt x="6517" y="15253"/>
                    <a:pt x="6742" y="15421"/>
                    <a:pt x="6963" y="15596"/>
                  </a:cubicBezTo>
                  <a:cubicBezTo>
                    <a:pt x="7182" y="15769"/>
                    <a:pt x="7397" y="15951"/>
                    <a:pt x="7604" y="16139"/>
                  </a:cubicBezTo>
                  <a:cubicBezTo>
                    <a:pt x="7811" y="16329"/>
                    <a:pt x="8011" y="16526"/>
                    <a:pt x="8199" y="16735"/>
                  </a:cubicBezTo>
                  <a:cubicBezTo>
                    <a:pt x="8388" y="16941"/>
                    <a:pt x="8562" y="17162"/>
                    <a:pt x="8720" y="17394"/>
                  </a:cubicBezTo>
                  <a:cubicBezTo>
                    <a:pt x="8877" y="17627"/>
                    <a:pt x="9014" y="17873"/>
                    <a:pt x="9114" y="18135"/>
                  </a:cubicBezTo>
                  <a:cubicBezTo>
                    <a:pt x="9163" y="18266"/>
                    <a:pt x="9203" y="18401"/>
                    <a:pt x="9230" y="18539"/>
                  </a:cubicBezTo>
                  <a:cubicBezTo>
                    <a:pt x="9258" y="18675"/>
                    <a:pt x="9263" y="18817"/>
                    <a:pt x="9263" y="18956"/>
                  </a:cubicBezTo>
                  <a:cubicBezTo>
                    <a:pt x="9260" y="19236"/>
                    <a:pt x="9236" y="19517"/>
                    <a:pt x="9204" y="19795"/>
                  </a:cubicBezTo>
                  <a:cubicBezTo>
                    <a:pt x="9174" y="20076"/>
                    <a:pt x="9135" y="20353"/>
                    <a:pt x="9094" y="20631"/>
                  </a:cubicBezTo>
                  <a:cubicBezTo>
                    <a:pt x="9009" y="21186"/>
                    <a:pt x="8911" y="21739"/>
                    <a:pt x="8808" y="22291"/>
                  </a:cubicBezTo>
                  <a:cubicBezTo>
                    <a:pt x="8602" y="23394"/>
                    <a:pt x="8374" y="24494"/>
                    <a:pt x="8144" y="25592"/>
                  </a:cubicBezTo>
                  <a:cubicBezTo>
                    <a:pt x="7683" y="27790"/>
                    <a:pt x="7203" y="29984"/>
                    <a:pt x="6771" y="32188"/>
                  </a:cubicBezTo>
                  <a:cubicBezTo>
                    <a:pt x="6555" y="33290"/>
                    <a:pt x="6350" y="34394"/>
                    <a:pt x="6182" y="35504"/>
                  </a:cubicBezTo>
                  <a:cubicBezTo>
                    <a:pt x="6100" y="36060"/>
                    <a:pt x="6026" y="36616"/>
                    <a:pt x="5978" y="37175"/>
                  </a:cubicBezTo>
                  <a:cubicBezTo>
                    <a:pt x="5955" y="37456"/>
                    <a:pt x="5938" y="37736"/>
                    <a:pt x="5937" y="38017"/>
                  </a:cubicBezTo>
                  <a:cubicBezTo>
                    <a:pt x="5938" y="37736"/>
                    <a:pt x="5956" y="37456"/>
                    <a:pt x="5979" y="37175"/>
                  </a:cubicBezTo>
                  <a:cubicBezTo>
                    <a:pt x="6027" y="36616"/>
                    <a:pt x="6101" y="36060"/>
                    <a:pt x="6184" y="35504"/>
                  </a:cubicBezTo>
                  <a:cubicBezTo>
                    <a:pt x="6352" y="34394"/>
                    <a:pt x="6558" y="33290"/>
                    <a:pt x="6774" y="32188"/>
                  </a:cubicBezTo>
                  <a:cubicBezTo>
                    <a:pt x="7208" y="29985"/>
                    <a:pt x="7688" y="27792"/>
                    <a:pt x="8150" y="25594"/>
                  </a:cubicBezTo>
                  <a:cubicBezTo>
                    <a:pt x="8381" y="24495"/>
                    <a:pt x="8609" y="23395"/>
                    <a:pt x="8816" y="22292"/>
                  </a:cubicBezTo>
                  <a:cubicBezTo>
                    <a:pt x="8919" y="21740"/>
                    <a:pt x="9018" y="21187"/>
                    <a:pt x="9102" y="20632"/>
                  </a:cubicBezTo>
                  <a:cubicBezTo>
                    <a:pt x="9144" y="20353"/>
                    <a:pt x="9183" y="20076"/>
                    <a:pt x="9213" y="19797"/>
                  </a:cubicBezTo>
                  <a:cubicBezTo>
                    <a:pt x="9244" y="19518"/>
                    <a:pt x="9270" y="19238"/>
                    <a:pt x="9272" y="18956"/>
                  </a:cubicBezTo>
                  <a:cubicBezTo>
                    <a:pt x="9271" y="18817"/>
                    <a:pt x="9267" y="18675"/>
                    <a:pt x="9239" y="18537"/>
                  </a:cubicBezTo>
                  <a:cubicBezTo>
                    <a:pt x="9212" y="18398"/>
                    <a:pt x="9172" y="18263"/>
                    <a:pt x="9122" y="18132"/>
                  </a:cubicBezTo>
                  <a:cubicBezTo>
                    <a:pt x="9023" y="17868"/>
                    <a:pt x="8885" y="17621"/>
                    <a:pt x="8728" y="17388"/>
                  </a:cubicBezTo>
                  <a:cubicBezTo>
                    <a:pt x="8570" y="17156"/>
                    <a:pt x="8395" y="16935"/>
                    <a:pt x="8205" y="16728"/>
                  </a:cubicBezTo>
                  <a:cubicBezTo>
                    <a:pt x="8018" y="16519"/>
                    <a:pt x="7817" y="16321"/>
                    <a:pt x="7610" y="16132"/>
                  </a:cubicBezTo>
                  <a:cubicBezTo>
                    <a:pt x="7402" y="15943"/>
                    <a:pt x="7188" y="15762"/>
                    <a:pt x="6967" y="15587"/>
                  </a:cubicBezTo>
                  <a:cubicBezTo>
                    <a:pt x="6747" y="15413"/>
                    <a:pt x="6522" y="15246"/>
                    <a:pt x="6292" y="15084"/>
                  </a:cubicBezTo>
                  <a:cubicBezTo>
                    <a:pt x="6063" y="14923"/>
                    <a:pt x="5829" y="14766"/>
                    <a:pt x="5593" y="14616"/>
                  </a:cubicBezTo>
                  <a:cubicBezTo>
                    <a:pt x="5356" y="14467"/>
                    <a:pt x="5117" y="14322"/>
                    <a:pt x="4874" y="14187"/>
                  </a:cubicBezTo>
                  <a:lnTo>
                    <a:pt x="4874" y="14187"/>
                  </a:lnTo>
                  <a:cubicBezTo>
                    <a:pt x="4934" y="14119"/>
                    <a:pt x="4989" y="14048"/>
                    <a:pt x="5045" y="13977"/>
                  </a:cubicBezTo>
                  <a:cubicBezTo>
                    <a:pt x="5101" y="13904"/>
                    <a:pt x="5155" y="13829"/>
                    <a:pt x="5209" y="13755"/>
                  </a:cubicBezTo>
                  <a:cubicBezTo>
                    <a:pt x="5316" y="13604"/>
                    <a:pt x="5418" y="13452"/>
                    <a:pt x="5515" y="13295"/>
                  </a:cubicBezTo>
                  <a:cubicBezTo>
                    <a:pt x="5612" y="13139"/>
                    <a:pt x="5705" y="12979"/>
                    <a:pt x="5794" y="12819"/>
                  </a:cubicBezTo>
                  <a:lnTo>
                    <a:pt x="5861" y="12697"/>
                  </a:lnTo>
                  <a:cubicBezTo>
                    <a:pt x="5883" y="12657"/>
                    <a:pt x="5904" y="12616"/>
                    <a:pt x="5925" y="12575"/>
                  </a:cubicBezTo>
                  <a:cubicBezTo>
                    <a:pt x="5969" y="12494"/>
                    <a:pt x="6009" y="12411"/>
                    <a:pt x="6051" y="12329"/>
                  </a:cubicBezTo>
                  <a:cubicBezTo>
                    <a:pt x="6374" y="11666"/>
                    <a:pt x="6642" y="10978"/>
                    <a:pt x="6849" y="10272"/>
                  </a:cubicBezTo>
                  <a:cubicBezTo>
                    <a:pt x="6953" y="9918"/>
                    <a:pt x="7044" y="9561"/>
                    <a:pt x="7121" y="9201"/>
                  </a:cubicBezTo>
                  <a:lnTo>
                    <a:pt x="7175" y="8931"/>
                  </a:lnTo>
                  <a:cubicBezTo>
                    <a:pt x="7193" y="8840"/>
                    <a:pt x="7205" y="8749"/>
                    <a:pt x="7212" y="8656"/>
                  </a:cubicBezTo>
                  <a:cubicBezTo>
                    <a:pt x="7224" y="8472"/>
                    <a:pt x="7218" y="8288"/>
                    <a:pt x="7191" y="8105"/>
                  </a:cubicBezTo>
                  <a:cubicBezTo>
                    <a:pt x="7141" y="7740"/>
                    <a:pt x="7025" y="7387"/>
                    <a:pt x="6877" y="7049"/>
                  </a:cubicBezTo>
                  <a:cubicBezTo>
                    <a:pt x="6841" y="6965"/>
                    <a:pt x="6802" y="6882"/>
                    <a:pt x="6760" y="6798"/>
                  </a:cubicBezTo>
                  <a:cubicBezTo>
                    <a:pt x="6719" y="6716"/>
                    <a:pt x="6677" y="6634"/>
                    <a:pt x="6632" y="6555"/>
                  </a:cubicBezTo>
                  <a:cubicBezTo>
                    <a:pt x="6544" y="6393"/>
                    <a:pt x="6449" y="6235"/>
                    <a:pt x="6351" y="6080"/>
                  </a:cubicBezTo>
                  <a:cubicBezTo>
                    <a:pt x="6152" y="5769"/>
                    <a:pt x="5936" y="5470"/>
                    <a:pt x="5707" y="5182"/>
                  </a:cubicBezTo>
                  <a:cubicBezTo>
                    <a:pt x="5480" y="4892"/>
                    <a:pt x="5241" y="4612"/>
                    <a:pt x="4994" y="4339"/>
                  </a:cubicBezTo>
                  <a:cubicBezTo>
                    <a:pt x="4747" y="4066"/>
                    <a:pt x="4493" y="3800"/>
                    <a:pt x="4232" y="3540"/>
                  </a:cubicBezTo>
                  <a:cubicBezTo>
                    <a:pt x="3970" y="3281"/>
                    <a:pt x="3704" y="3026"/>
                    <a:pt x="3433" y="2777"/>
                  </a:cubicBezTo>
                  <a:cubicBezTo>
                    <a:pt x="3265" y="2623"/>
                    <a:pt x="3096" y="2471"/>
                    <a:pt x="2925" y="2321"/>
                  </a:cubicBezTo>
                  <a:close/>
                  <a:moveTo>
                    <a:pt x="5937" y="38018"/>
                  </a:moveTo>
                  <a:cubicBezTo>
                    <a:pt x="5937" y="38157"/>
                    <a:pt x="5940" y="38298"/>
                    <a:pt x="5952" y="38438"/>
                  </a:cubicBezTo>
                  <a:cubicBezTo>
                    <a:pt x="5941" y="38298"/>
                    <a:pt x="5937" y="38157"/>
                    <a:pt x="5937" y="38018"/>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3747700" y="1932850"/>
              <a:ext cx="74275" cy="360825"/>
            </a:xfrm>
            <a:custGeom>
              <a:avLst/>
              <a:gdLst/>
              <a:ahLst/>
              <a:cxnLst/>
              <a:rect l="l" t="t" r="r" b="b"/>
              <a:pathLst>
                <a:path w="2971" h="14433" extrusionOk="0">
                  <a:moveTo>
                    <a:pt x="1" y="1"/>
                  </a:moveTo>
                  <a:cubicBezTo>
                    <a:pt x="5" y="38"/>
                    <a:pt x="12" y="75"/>
                    <a:pt x="18" y="112"/>
                  </a:cubicBezTo>
                  <a:lnTo>
                    <a:pt x="39" y="225"/>
                  </a:lnTo>
                  <a:lnTo>
                    <a:pt x="19" y="112"/>
                  </a:lnTo>
                  <a:cubicBezTo>
                    <a:pt x="13" y="75"/>
                    <a:pt x="5" y="38"/>
                    <a:pt x="1" y="1"/>
                  </a:cubicBezTo>
                  <a:close/>
                  <a:moveTo>
                    <a:pt x="39" y="225"/>
                  </a:moveTo>
                  <a:lnTo>
                    <a:pt x="83" y="452"/>
                  </a:lnTo>
                  <a:lnTo>
                    <a:pt x="171" y="903"/>
                  </a:lnTo>
                  <a:lnTo>
                    <a:pt x="351" y="1806"/>
                  </a:lnTo>
                  <a:lnTo>
                    <a:pt x="719" y="3611"/>
                  </a:lnTo>
                  <a:lnTo>
                    <a:pt x="1462" y="7220"/>
                  </a:lnTo>
                  <a:lnTo>
                    <a:pt x="2971" y="14433"/>
                  </a:lnTo>
                  <a:lnTo>
                    <a:pt x="1473" y="7218"/>
                  </a:lnTo>
                  <a:lnTo>
                    <a:pt x="725" y="3611"/>
                  </a:lnTo>
                  <a:lnTo>
                    <a:pt x="355" y="1806"/>
                  </a:lnTo>
                  <a:lnTo>
                    <a:pt x="173" y="903"/>
                  </a:lnTo>
                  <a:lnTo>
                    <a:pt x="83" y="451"/>
                  </a:lnTo>
                  <a:lnTo>
                    <a:pt x="39" y="225"/>
                  </a:lnTo>
                  <a:close/>
                </a:path>
              </a:pathLst>
            </a:custGeom>
            <a:solidFill>
              <a:srgbClr val="051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2484525" y="1108950"/>
              <a:ext cx="599900" cy="1933975"/>
            </a:xfrm>
            <a:custGeom>
              <a:avLst/>
              <a:gdLst/>
              <a:ahLst/>
              <a:cxnLst/>
              <a:rect l="l" t="t" r="r" b="b"/>
              <a:pathLst>
                <a:path w="23996" h="77359" extrusionOk="0">
                  <a:moveTo>
                    <a:pt x="16750" y="1"/>
                  </a:moveTo>
                  <a:cubicBezTo>
                    <a:pt x="1" y="7485"/>
                    <a:pt x="1341" y="19949"/>
                    <a:pt x="2001" y="27648"/>
                  </a:cubicBezTo>
                  <a:cubicBezTo>
                    <a:pt x="2659" y="35346"/>
                    <a:pt x="2659" y="74940"/>
                    <a:pt x="2659" y="74940"/>
                  </a:cubicBezTo>
                  <a:lnTo>
                    <a:pt x="17397" y="77359"/>
                  </a:lnTo>
                  <a:cubicBezTo>
                    <a:pt x="17397" y="77359"/>
                    <a:pt x="23995" y="42165"/>
                    <a:pt x="23335" y="30507"/>
                  </a:cubicBezTo>
                  <a:cubicBezTo>
                    <a:pt x="22675" y="18849"/>
                    <a:pt x="16750" y="1"/>
                    <a:pt x="16750"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2802250" y="1151250"/>
              <a:ext cx="149550" cy="631025"/>
            </a:xfrm>
            <a:custGeom>
              <a:avLst/>
              <a:gdLst/>
              <a:ahLst/>
              <a:cxnLst/>
              <a:rect l="l" t="t" r="r" b="b"/>
              <a:pathLst>
                <a:path w="5982" h="25241" extrusionOk="0">
                  <a:moveTo>
                    <a:pt x="2927" y="0"/>
                  </a:moveTo>
                  <a:cubicBezTo>
                    <a:pt x="2681" y="686"/>
                    <a:pt x="2445" y="1378"/>
                    <a:pt x="2214" y="2069"/>
                  </a:cubicBezTo>
                  <a:cubicBezTo>
                    <a:pt x="2445" y="1378"/>
                    <a:pt x="2681" y="687"/>
                    <a:pt x="2927" y="0"/>
                  </a:cubicBezTo>
                  <a:close/>
                  <a:moveTo>
                    <a:pt x="2214" y="2069"/>
                  </a:moveTo>
                  <a:cubicBezTo>
                    <a:pt x="2125" y="2336"/>
                    <a:pt x="2037" y="2602"/>
                    <a:pt x="1951" y="2869"/>
                  </a:cubicBezTo>
                  <a:lnTo>
                    <a:pt x="1951" y="2869"/>
                  </a:lnTo>
                  <a:cubicBezTo>
                    <a:pt x="2038" y="2602"/>
                    <a:pt x="2125" y="2336"/>
                    <a:pt x="2214" y="2069"/>
                  </a:cubicBezTo>
                  <a:close/>
                  <a:moveTo>
                    <a:pt x="1951" y="2869"/>
                  </a:moveTo>
                  <a:lnTo>
                    <a:pt x="1951" y="2869"/>
                  </a:lnTo>
                  <a:cubicBezTo>
                    <a:pt x="1812" y="3296"/>
                    <a:pt x="1676" y="3724"/>
                    <a:pt x="1544" y="4153"/>
                  </a:cubicBezTo>
                  <a:cubicBezTo>
                    <a:pt x="1329" y="4851"/>
                    <a:pt x="1121" y="5551"/>
                    <a:pt x="928" y="6254"/>
                  </a:cubicBezTo>
                  <a:cubicBezTo>
                    <a:pt x="734" y="6957"/>
                    <a:pt x="553" y="7664"/>
                    <a:pt x="394" y="8377"/>
                  </a:cubicBezTo>
                  <a:cubicBezTo>
                    <a:pt x="316" y="8733"/>
                    <a:pt x="242" y="9092"/>
                    <a:pt x="180" y="9450"/>
                  </a:cubicBezTo>
                  <a:cubicBezTo>
                    <a:pt x="118" y="9810"/>
                    <a:pt x="65" y="10171"/>
                    <a:pt x="32" y="10535"/>
                  </a:cubicBezTo>
                  <a:cubicBezTo>
                    <a:pt x="16" y="10716"/>
                    <a:pt x="5" y="10899"/>
                    <a:pt x="4" y="11082"/>
                  </a:cubicBezTo>
                  <a:cubicBezTo>
                    <a:pt x="1" y="11264"/>
                    <a:pt x="12" y="11447"/>
                    <a:pt x="37" y="11627"/>
                  </a:cubicBezTo>
                  <a:cubicBezTo>
                    <a:pt x="51" y="11719"/>
                    <a:pt x="72" y="11808"/>
                    <a:pt x="100" y="11894"/>
                  </a:cubicBezTo>
                  <a:cubicBezTo>
                    <a:pt x="127" y="11982"/>
                    <a:pt x="169" y="12064"/>
                    <a:pt x="226" y="12138"/>
                  </a:cubicBezTo>
                  <a:cubicBezTo>
                    <a:pt x="281" y="12212"/>
                    <a:pt x="359" y="12266"/>
                    <a:pt x="448" y="12293"/>
                  </a:cubicBezTo>
                  <a:lnTo>
                    <a:pt x="712" y="12366"/>
                  </a:lnTo>
                  <a:cubicBezTo>
                    <a:pt x="1063" y="12464"/>
                    <a:pt x="1414" y="12564"/>
                    <a:pt x="1765" y="12666"/>
                  </a:cubicBezTo>
                  <a:cubicBezTo>
                    <a:pt x="2114" y="12769"/>
                    <a:pt x="2464" y="12872"/>
                    <a:pt x="2814" y="12976"/>
                  </a:cubicBezTo>
                  <a:cubicBezTo>
                    <a:pt x="3512" y="13185"/>
                    <a:pt x="4208" y="13398"/>
                    <a:pt x="4904" y="13614"/>
                  </a:cubicBezTo>
                  <a:lnTo>
                    <a:pt x="4904" y="13614"/>
                  </a:lnTo>
                  <a:cubicBezTo>
                    <a:pt x="4738" y="14153"/>
                    <a:pt x="4580" y="14695"/>
                    <a:pt x="4424" y="15237"/>
                  </a:cubicBezTo>
                  <a:cubicBezTo>
                    <a:pt x="4270" y="15781"/>
                    <a:pt x="4118" y="16328"/>
                    <a:pt x="3973" y="16874"/>
                  </a:cubicBezTo>
                  <a:cubicBezTo>
                    <a:pt x="3827" y="17420"/>
                    <a:pt x="3687" y="17969"/>
                    <a:pt x="3553" y="18520"/>
                  </a:cubicBezTo>
                  <a:cubicBezTo>
                    <a:pt x="3421" y="19069"/>
                    <a:pt x="3297" y="19621"/>
                    <a:pt x="3184" y="20176"/>
                  </a:cubicBezTo>
                  <a:cubicBezTo>
                    <a:pt x="3129" y="20455"/>
                    <a:pt x="3076" y="20733"/>
                    <a:pt x="3029" y="21012"/>
                  </a:cubicBezTo>
                  <a:cubicBezTo>
                    <a:pt x="2983" y="21291"/>
                    <a:pt x="2940" y="21571"/>
                    <a:pt x="2908" y="21852"/>
                  </a:cubicBezTo>
                  <a:cubicBezTo>
                    <a:pt x="2892" y="21993"/>
                    <a:pt x="2879" y="22133"/>
                    <a:pt x="2869" y="22274"/>
                  </a:cubicBezTo>
                  <a:cubicBezTo>
                    <a:pt x="2858" y="22416"/>
                    <a:pt x="2852" y="22557"/>
                    <a:pt x="2854" y="22698"/>
                  </a:cubicBezTo>
                  <a:cubicBezTo>
                    <a:pt x="2854" y="22840"/>
                    <a:pt x="2865" y="22982"/>
                    <a:pt x="2888" y="23122"/>
                  </a:cubicBezTo>
                  <a:cubicBezTo>
                    <a:pt x="2901" y="23191"/>
                    <a:pt x="2919" y="23260"/>
                    <a:pt x="2945" y="23326"/>
                  </a:cubicBezTo>
                  <a:cubicBezTo>
                    <a:pt x="2952" y="23342"/>
                    <a:pt x="2960" y="23357"/>
                    <a:pt x="2969" y="23374"/>
                  </a:cubicBezTo>
                  <a:cubicBezTo>
                    <a:pt x="2977" y="23389"/>
                    <a:pt x="2986" y="23404"/>
                    <a:pt x="2995" y="23419"/>
                  </a:cubicBezTo>
                  <a:cubicBezTo>
                    <a:pt x="3015" y="23449"/>
                    <a:pt x="3040" y="23474"/>
                    <a:pt x="3069" y="23495"/>
                  </a:cubicBezTo>
                  <a:lnTo>
                    <a:pt x="3092" y="23510"/>
                  </a:lnTo>
                  <a:lnTo>
                    <a:pt x="3115" y="23522"/>
                  </a:lnTo>
                  <a:lnTo>
                    <a:pt x="3162" y="23547"/>
                  </a:lnTo>
                  <a:lnTo>
                    <a:pt x="3255" y="23599"/>
                  </a:lnTo>
                  <a:cubicBezTo>
                    <a:pt x="3317" y="23633"/>
                    <a:pt x="3378" y="23668"/>
                    <a:pt x="3440" y="23702"/>
                  </a:cubicBezTo>
                  <a:cubicBezTo>
                    <a:pt x="3502" y="23737"/>
                    <a:pt x="3563" y="23772"/>
                    <a:pt x="3624" y="23807"/>
                  </a:cubicBezTo>
                  <a:cubicBezTo>
                    <a:pt x="3686" y="23842"/>
                    <a:pt x="3747" y="23878"/>
                    <a:pt x="3808" y="23914"/>
                  </a:cubicBezTo>
                  <a:cubicBezTo>
                    <a:pt x="4053" y="24056"/>
                    <a:pt x="4295" y="24201"/>
                    <a:pt x="4537" y="24348"/>
                  </a:cubicBezTo>
                  <a:cubicBezTo>
                    <a:pt x="5021" y="24641"/>
                    <a:pt x="5502" y="24938"/>
                    <a:pt x="5981" y="25241"/>
                  </a:cubicBezTo>
                  <a:cubicBezTo>
                    <a:pt x="5503" y="24937"/>
                    <a:pt x="5022" y="24640"/>
                    <a:pt x="4538" y="24346"/>
                  </a:cubicBezTo>
                  <a:cubicBezTo>
                    <a:pt x="4295" y="24200"/>
                    <a:pt x="4053" y="24055"/>
                    <a:pt x="3809" y="23912"/>
                  </a:cubicBezTo>
                  <a:cubicBezTo>
                    <a:pt x="3748" y="23875"/>
                    <a:pt x="3686" y="23841"/>
                    <a:pt x="3625" y="23805"/>
                  </a:cubicBezTo>
                  <a:cubicBezTo>
                    <a:pt x="3564" y="23770"/>
                    <a:pt x="3502" y="23735"/>
                    <a:pt x="3441" y="23701"/>
                  </a:cubicBezTo>
                  <a:cubicBezTo>
                    <a:pt x="3379" y="23665"/>
                    <a:pt x="3318" y="23630"/>
                    <a:pt x="3256" y="23596"/>
                  </a:cubicBezTo>
                  <a:lnTo>
                    <a:pt x="3163" y="23546"/>
                  </a:lnTo>
                  <a:lnTo>
                    <a:pt x="3116" y="23520"/>
                  </a:lnTo>
                  <a:lnTo>
                    <a:pt x="3093" y="23507"/>
                  </a:lnTo>
                  <a:lnTo>
                    <a:pt x="3070" y="23493"/>
                  </a:lnTo>
                  <a:cubicBezTo>
                    <a:pt x="3041" y="23472"/>
                    <a:pt x="3017" y="23446"/>
                    <a:pt x="2997" y="23417"/>
                  </a:cubicBezTo>
                  <a:cubicBezTo>
                    <a:pt x="2987" y="23403"/>
                    <a:pt x="2978" y="23388"/>
                    <a:pt x="2970" y="23372"/>
                  </a:cubicBezTo>
                  <a:cubicBezTo>
                    <a:pt x="2961" y="23356"/>
                    <a:pt x="2953" y="23341"/>
                    <a:pt x="2947" y="23324"/>
                  </a:cubicBezTo>
                  <a:cubicBezTo>
                    <a:pt x="2920" y="23259"/>
                    <a:pt x="2902" y="23191"/>
                    <a:pt x="2890" y="23120"/>
                  </a:cubicBezTo>
                  <a:cubicBezTo>
                    <a:pt x="2867" y="22981"/>
                    <a:pt x="2856" y="22840"/>
                    <a:pt x="2856" y="22698"/>
                  </a:cubicBezTo>
                  <a:cubicBezTo>
                    <a:pt x="2855" y="22557"/>
                    <a:pt x="2861" y="22416"/>
                    <a:pt x="2871" y="22274"/>
                  </a:cubicBezTo>
                  <a:cubicBezTo>
                    <a:pt x="2881" y="22133"/>
                    <a:pt x="2895" y="21993"/>
                    <a:pt x="2910" y="21852"/>
                  </a:cubicBezTo>
                  <a:cubicBezTo>
                    <a:pt x="2943" y="21571"/>
                    <a:pt x="2985" y="21291"/>
                    <a:pt x="3032" y="21012"/>
                  </a:cubicBezTo>
                  <a:cubicBezTo>
                    <a:pt x="3080" y="20733"/>
                    <a:pt x="3131" y="20455"/>
                    <a:pt x="3188" y="20178"/>
                  </a:cubicBezTo>
                  <a:cubicBezTo>
                    <a:pt x="3300" y="19623"/>
                    <a:pt x="3426" y="19072"/>
                    <a:pt x="3558" y="18521"/>
                  </a:cubicBezTo>
                  <a:cubicBezTo>
                    <a:pt x="3692" y="17971"/>
                    <a:pt x="3832" y="17424"/>
                    <a:pt x="3978" y="16876"/>
                  </a:cubicBezTo>
                  <a:cubicBezTo>
                    <a:pt x="4125" y="16330"/>
                    <a:pt x="4275" y="15785"/>
                    <a:pt x="4431" y="15240"/>
                  </a:cubicBezTo>
                  <a:cubicBezTo>
                    <a:pt x="4586" y="14696"/>
                    <a:pt x="4747" y="14153"/>
                    <a:pt x="4912" y="13612"/>
                  </a:cubicBezTo>
                  <a:lnTo>
                    <a:pt x="4913" y="13608"/>
                  </a:lnTo>
                  <a:lnTo>
                    <a:pt x="4910" y="13607"/>
                  </a:lnTo>
                  <a:cubicBezTo>
                    <a:pt x="4213" y="13389"/>
                    <a:pt x="3515" y="13176"/>
                    <a:pt x="2816" y="12967"/>
                  </a:cubicBezTo>
                  <a:cubicBezTo>
                    <a:pt x="2466" y="12863"/>
                    <a:pt x="2116" y="12759"/>
                    <a:pt x="1766" y="12657"/>
                  </a:cubicBezTo>
                  <a:cubicBezTo>
                    <a:pt x="1415" y="12555"/>
                    <a:pt x="1065" y="12456"/>
                    <a:pt x="713" y="12359"/>
                  </a:cubicBezTo>
                  <a:lnTo>
                    <a:pt x="449" y="12285"/>
                  </a:lnTo>
                  <a:cubicBezTo>
                    <a:pt x="362" y="12259"/>
                    <a:pt x="285" y="12205"/>
                    <a:pt x="230" y="12132"/>
                  </a:cubicBezTo>
                  <a:cubicBezTo>
                    <a:pt x="176" y="12061"/>
                    <a:pt x="134" y="11979"/>
                    <a:pt x="107" y="11892"/>
                  </a:cubicBezTo>
                  <a:cubicBezTo>
                    <a:pt x="78" y="11805"/>
                    <a:pt x="58" y="11716"/>
                    <a:pt x="44" y="11627"/>
                  </a:cubicBezTo>
                  <a:cubicBezTo>
                    <a:pt x="18" y="11447"/>
                    <a:pt x="8" y="11264"/>
                    <a:pt x="10" y="11082"/>
                  </a:cubicBezTo>
                  <a:cubicBezTo>
                    <a:pt x="12" y="10899"/>
                    <a:pt x="23" y="10717"/>
                    <a:pt x="38" y="10536"/>
                  </a:cubicBezTo>
                  <a:cubicBezTo>
                    <a:pt x="70" y="10172"/>
                    <a:pt x="122" y="9810"/>
                    <a:pt x="185" y="9452"/>
                  </a:cubicBezTo>
                  <a:cubicBezTo>
                    <a:pt x="248" y="9092"/>
                    <a:pt x="319" y="8734"/>
                    <a:pt x="398" y="8378"/>
                  </a:cubicBezTo>
                  <a:cubicBezTo>
                    <a:pt x="556" y="7665"/>
                    <a:pt x="737" y="6958"/>
                    <a:pt x="930" y="6255"/>
                  </a:cubicBezTo>
                  <a:cubicBezTo>
                    <a:pt x="1123" y="5552"/>
                    <a:pt x="1330" y="4851"/>
                    <a:pt x="1545" y="4154"/>
                  </a:cubicBezTo>
                  <a:cubicBezTo>
                    <a:pt x="1678" y="3725"/>
                    <a:pt x="1813" y="3297"/>
                    <a:pt x="1951" y="2869"/>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3146550" y="1182400"/>
              <a:ext cx="372850" cy="467825"/>
            </a:xfrm>
            <a:custGeom>
              <a:avLst/>
              <a:gdLst/>
              <a:ahLst/>
              <a:cxnLst/>
              <a:rect l="l" t="t" r="r" b="b"/>
              <a:pathLst>
                <a:path w="14914" h="18713" extrusionOk="0">
                  <a:moveTo>
                    <a:pt x="9975" y="1"/>
                  </a:moveTo>
                  <a:cubicBezTo>
                    <a:pt x="9156" y="1"/>
                    <a:pt x="4771" y="7625"/>
                    <a:pt x="4771" y="7625"/>
                  </a:cubicBezTo>
                  <a:cubicBezTo>
                    <a:pt x="4771" y="7625"/>
                    <a:pt x="3501" y="4585"/>
                    <a:pt x="2580" y="4585"/>
                  </a:cubicBezTo>
                  <a:cubicBezTo>
                    <a:pt x="2566" y="4585"/>
                    <a:pt x="2553" y="4586"/>
                    <a:pt x="2539" y="4587"/>
                  </a:cubicBezTo>
                  <a:cubicBezTo>
                    <a:pt x="1834" y="4657"/>
                    <a:pt x="1691" y="9034"/>
                    <a:pt x="2041" y="11573"/>
                  </a:cubicBezTo>
                  <a:lnTo>
                    <a:pt x="1" y="14247"/>
                  </a:lnTo>
                  <a:cubicBezTo>
                    <a:pt x="1924" y="15900"/>
                    <a:pt x="4007" y="17343"/>
                    <a:pt x="6146" y="18713"/>
                  </a:cubicBezTo>
                  <a:cubicBezTo>
                    <a:pt x="6978" y="16863"/>
                    <a:pt x="7502" y="15645"/>
                    <a:pt x="7672" y="15244"/>
                  </a:cubicBezTo>
                  <a:lnTo>
                    <a:pt x="7674" y="15242"/>
                  </a:lnTo>
                  <a:cubicBezTo>
                    <a:pt x="9591" y="14199"/>
                    <a:pt x="13186" y="11967"/>
                    <a:pt x="14744" y="9149"/>
                  </a:cubicBezTo>
                  <a:cubicBezTo>
                    <a:pt x="14913" y="8843"/>
                    <a:pt x="14716" y="8516"/>
                    <a:pt x="14427" y="8516"/>
                  </a:cubicBezTo>
                  <a:cubicBezTo>
                    <a:pt x="14373" y="8516"/>
                    <a:pt x="14316" y="8528"/>
                    <a:pt x="14258" y="8553"/>
                  </a:cubicBezTo>
                  <a:lnTo>
                    <a:pt x="10493" y="10151"/>
                  </a:lnTo>
                  <a:cubicBezTo>
                    <a:pt x="10493" y="10151"/>
                    <a:pt x="14737" y="6296"/>
                    <a:pt x="14625" y="4460"/>
                  </a:cubicBezTo>
                  <a:cubicBezTo>
                    <a:pt x="14615" y="4307"/>
                    <a:pt x="14492" y="4214"/>
                    <a:pt x="14359" y="4214"/>
                  </a:cubicBezTo>
                  <a:cubicBezTo>
                    <a:pt x="14290" y="4214"/>
                    <a:pt x="14219" y="4238"/>
                    <a:pt x="14158" y="4290"/>
                  </a:cubicBezTo>
                  <a:lnTo>
                    <a:pt x="10340" y="7562"/>
                  </a:lnTo>
                  <a:cubicBezTo>
                    <a:pt x="10340" y="7562"/>
                    <a:pt x="13318" y="2866"/>
                    <a:pt x="12843" y="1528"/>
                  </a:cubicBezTo>
                  <a:cubicBezTo>
                    <a:pt x="12796" y="1394"/>
                    <a:pt x="12711" y="1334"/>
                    <a:pt x="12597" y="1334"/>
                  </a:cubicBezTo>
                  <a:cubicBezTo>
                    <a:pt x="11567" y="1334"/>
                    <a:pt x="8144" y="6227"/>
                    <a:pt x="8144" y="6227"/>
                  </a:cubicBezTo>
                  <a:cubicBezTo>
                    <a:pt x="8144" y="6227"/>
                    <a:pt x="10547" y="862"/>
                    <a:pt x="10067" y="55"/>
                  </a:cubicBezTo>
                  <a:cubicBezTo>
                    <a:pt x="10045" y="18"/>
                    <a:pt x="10014" y="1"/>
                    <a:pt x="9975" y="1"/>
                  </a:cubicBez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2369500" y="1204375"/>
              <a:ext cx="976150" cy="1351900"/>
            </a:xfrm>
            <a:custGeom>
              <a:avLst/>
              <a:gdLst/>
              <a:ahLst/>
              <a:cxnLst/>
              <a:rect l="l" t="t" r="r" b="b"/>
              <a:pathLst>
                <a:path w="39046" h="54076" extrusionOk="0">
                  <a:moveTo>
                    <a:pt x="15890" y="0"/>
                  </a:moveTo>
                  <a:cubicBezTo>
                    <a:pt x="15667" y="37"/>
                    <a:pt x="15367" y="196"/>
                    <a:pt x="14958" y="515"/>
                  </a:cubicBezTo>
                  <a:cubicBezTo>
                    <a:pt x="12798" y="2202"/>
                    <a:pt x="3998" y="9524"/>
                    <a:pt x="3630" y="13823"/>
                  </a:cubicBezTo>
                  <a:cubicBezTo>
                    <a:pt x="2971" y="21521"/>
                    <a:pt x="1" y="49236"/>
                    <a:pt x="10559" y="53745"/>
                  </a:cubicBezTo>
                  <a:cubicBezTo>
                    <a:pt x="11084" y="53969"/>
                    <a:pt x="11627" y="54076"/>
                    <a:pt x="12185" y="54076"/>
                  </a:cubicBezTo>
                  <a:cubicBezTo>
                    <a:pt x="22855" y="54076"/>
                    <a:pt x="39045" y="15141"/>
                    <a:pt x="39045" y="15141"/>
                  </a:cubicBezTo>
                  <a:lnTo>
                    <a:pt x="32446" y="11293"/>
                  </a:lnTo>
                  <a:lnTo>
                    <a:pt x="18258" y="29659"/>
                  </a:lnTo>
                  <a:cubicBezTo>
                    <a:pt x="18258" y="29659"/>
                    <a:pt x="18836" y="27203"/>
                    <a:pt x="19268" y="23786"/>
                  </a:cubicBezTo>
                  <a:lnTo>
                    <a:pt x="19268" y="23786"/>
                  </a:lnTo>
                  <a:cubicBezTo>
                    <a:pt x="18781" y="24118"/>
                    <a:pt x="18232" y="24267"/>
                    <a:pt x="17678" y="24267"/>
                  </a:cubicBezTo>
                  <a:cubicBezTo>
                    <a:pt x="15462" y="24267"/>
                    <a:pt x="13181" y="21882"/>
                    <a:pt x="14584" y="19306"/>
                  </a:cubicBezTo>
                  <a:cubicBezTo>
                    <a:pt x="17179" y="14538"/>
                    <a:pt x="15191" y="7346"/>
                    <a:pt x="15123" y="2164"/>
                  </a:cubicBezTo>
                  <a:cubicBezTo>
                    <a:pt x="15112" y="1243"/>
                    <a:pt x="15412" y="522"/>
                    <a:pt x="15890"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2696025" y="1944800"/>
              <a:ext cx="132425" cy="179800"/>
            </a:xfrm>
            <a:custGeom>
              <a:avLst/>
              <a:gdLst/>
              <a:ahLst/>
              <a:cxnLst/>
              <a:rect l="l" t="t" r="r" b="b"/>
              <a:pathLst>
                <a:path w="5297" h="7192" extrusionOk="0">
                  <a:moveTo>
                    <a:pt x="5296" y="1"/>
                  </a:moveTo>
                  <a:lnTo>
                    <a:pt x="5278" y="11"/>
                  </a:lnTo>
                  <a:lnTo>
                    <a:pt x="1238" y="2489"/>
                  </a:lnTo>
                  <a:lnTo>
                    <a:pt x="5263" y="30"/>
                  </a:lnTo>
                  <a:lnTo>
                    <a:pt x="5263" y="30"/>
                  </a:lnTo>
                  <a:cubicBezTo>
                    <a:pt x="4819" y="616"/>
                    <a:pt x="4375" y="1202"/>
                    <a:pt x="3933" y="1790"/>
                  </a:cubicBezTo>
                  <a:cubicBezTo>
                    <a:pt x="3486" y="2384"/>
                    <a:pt x="3041" y="2978"/>
                    <a:pt x="2597" y="3573"/>
                  </a:cubicBezTo>
                  <a:cubicBezTo>
                    <a:pt x="2153" y="4167"/>
                    <a:pt x="1711" y="4765"/>
                    <a:pt x="1271" y="5364"/>
                  </a:cubicBezTo>
                  <a:cubicBezTo>
                    <a:pt x="1051" y="5663"/>
                    <a:pt x="833" y="5963"/>
                    <a:pt x="617" y="6265"/>
                  </a:cubicBezTo>
                  <a:cubicBezTo>
                    <a:pt x="510" y="6416"/>
                    <a:pt x="402" y="6568"/>
                    <a:pt x="297" y="6721"/>
                  </a:cubicBezTo>
                  <a:cubicBezTo>
                    <a:pt x="244" y="6797"/>
                    <a:pt x="191" y="6873"/>
                    <a:pt x="141" y="6951"/>
                  </a:cubicBezTo>
                  <a:cubicBezTo>
                    <a:pt x="193" y="6875"/>
                    <a:pt x="245" y="6797"/>
                    <a:pt x="298" y="6721"/>
                  </a:cubicBezTo>
                  <a:cubicBezTo>
                    <a:pt x="404" y="6569"/>
                    <a:pt x="511" y="6417"/>
                    <a:pt x="620" y="6267"/>
                  </a:cubicBezTo>
                  <a:cubicBezTo>
                    <a:pt x="836" y="5965"/>
                    <a:pt x="1055" y="5666"/>
                    <a:pt x="1276" y="5366"/>
                  </a:cubicBezTo>
                  <a:cubicBezTo>
                    <a:pt x="1715" y="4768"/>
                    <a:pt x="2158" y="4172"/>
                    <a:pt x="2603" y="3577"/>
                  </a:cubicBezTo>
                  <a:cubicBezTo>
                    <a:pt x="3048" y="2982"/>
                    <a:pt x="3493" y="2389"/>
                    <a:pt x="3941" y="1796"/>
                  </a:cubicBezTo>
                  <a:lnTo>
                    <a:pt x="5283" y="17"/>
                  </a:lnTo>
                  <a:lnTo>
                    <a:pt x="5296" y="1"/>
                  </a:lnTo>
                  <a:close/>
                  <a:moveTo>
                    <a:pt x="141" y="6951"/>
                  </a:moveTo>
                  <a:cubicBezTo>
                    <a:pt x="115" y="6990"/>
                    <a:pt x="91" y="7029"/>
                    <a:pt x="66" y="7068"/>
                  </a:cubicBezTo>
                  <a:cubicBezTo>
                    <a:pt x="91" y="7029"/>
                    <a:pt x="115" y="6991"/>
                    <a:pt x="141" y="6951"/>
                  </a:cubicBezTo>
                  <a:close/>
                  <a:moveTo>
                    <a:pt x="66" y="7068"/>
                  </a:moveTo>
                  <a:lnTo>
                    <a:pt x="66" y="7068"/>
                  </a:lnTo>
                  <a:cubicBezTo>
                    <a:pt x="53" y="7088"/>
                    <a:pt x="41" y="7108"/>
                    <a:pt x="30" y="7128"/>
                  </a:cubicBezTo>
                  <a:cubicBezTo>
                    <a:pt x="24" y="7138"/>
                    <a:pt x="19" y="7149"/>
                    <a:pt x="14" y="7159"/>
                  </a:cubicBezTo>
                  <a:cubicBezTo>
                    <a:pt x="19" y="7149"/>
                    <a:pt x="25" y="7138"/>
                    <a:pt x="31" y="7128"/>
                  </a:cubicBezTo>
                  <a:cubicBezTo>
                    <a:pt x="41" y="7108"/>
                    <a:pt x="54" y="7088"/>
                    <a:pt x="66" y="7068"/>
                  </a:cubicBezTo>
                  <a:close/>
                  <a:moveTo>
                    <a:pt x="14" y="7159"/>
                  </a:moveTo>
                  <a:cubicBezTo>
                    <a:pt x="9" y="7169"/>
                    <a:pt x="4" y="7181"/>
                    <a:pt x="0" y="7191"/>
                  </a:cubicBezTo>
                  <a:cubicBezTo>
                    <a:pt x="4" y="7181"/>
                    <a:pt x="9" y="7170"/>
                    <a:pt x="14" y="7159"/>
                  </a:cubicBezTo>
                  <a:close/>
                </a:path>
              </a:pathLst>
            </a:custGeom>
            <a:solidFill>
              <a:srgbClr val="051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2834200" y="2174050"/>
              <a:ext cx="212425" cy="195925"/>
            </a:xfrm>
            <a:custGeom>
              <a:avLst/>
              <a:gdLst/>
              <a:ahLst/>
              <a:cxnLst/>
              <a:rect l="l" t="t" r="r" b="b"/>
              <a:pathLst>
                <a:path w="8497" h="7837" extrusionOk="0">
                  <a:moveTo>
                    <a:pt x="8496" y="1"/>
                  </a:moveTo>
                  <a:cubicBezTo>
                    <a:pt x="8198" y="381"/>
                    <a:pt x="7880" y="743"/>
                    <a:pt x="7551" y="1096"/>
                  </a:cubicBezTo>
                  <a:cubicBezTo>
                    <a:pt x="7222" y="1449"/>
                    <a:pt x="6886" y="1794"/>
                    <a:pt x="6542" y="2133"/>
                  </a:cubicBezTo>
                  <a:cubicBezTo>
                    <a:pt x="6199" y="2472"/>
                    <a:pt x="5849" y="2806"/>
                    <a:pt x="5497" y="3133"/>
                  </a:cubicBezTo>
                  <a:cubicBezTo>
                    <a:pt x="5143" y="3461"/>
                    <a:pt x="4786" y="3786"/>
                    <a:pt x="4426" y="4108"/>
                  </a:cubicBezTo>
                  <a:cubicBezTo>
                    <a:pt x="4068" y="4429"/>
                    <a:pt x="3705" y="4748"/>
                    <a:pt x="3340" y="5064"/>
                  </a:cubicBezTo>
                  <a:cubicBezTo>
                    <a:pt x="2975" y="5379"/>
                    <a:pt x="2608" y="5692"/>
                    <a:pt x="2239" y="6003"/>
                  </a:cubicBezTo>
                  <a:cubicBezTo>
                    <a:pt x="1869" y="6312"/>
                    <a:pt x="1497" y="6620"/>
                    <a:pt x="1126" y="6926"/>
                  </a:cubicBezTo>
                  <a:cubicBezTo>
                    <a:pt x="753" y="7233"/>
                    <a:pt x="378" y="7537"/>
                    <a:pt x="0" y="7837"/>
                  </a:cubicBezTo>
                  <a:cubicBezTo>
                    <a:pt x="756" y="7238"/>
                    <a:pt x="1504" y="6627"/>
                    <a:pt x="2243" y="6007"/>
                  </a:cubicBezTo>
                  <a:cubicBezTo>
                    <a:pt x="2612" y="5698"/>
                    <a:pt x="2980" y="5386"/>
                    <a:pt x="3344" y="5069"/>
                  </a:cubicBezTo>
                  <a:cubicBezTo>
                    <a:pt x="3710" y="4754"/>
                    <a:pt x="4072" y="4438"/>
                    <a:pt x="4432" y="4115"/>
                  </a:cubicBezTo>
                  <a:cubicBezTo>
                    <a:pt x="4792" y="3794"/>
                    <a:pt x="5150" y="3469"/>
                    <a:pt x="5502" y="3140"/>
                  </a:cubicBezTo>
                  <a:cubicBezTo>
                    <a:pt x="5854" y="2811"/>
                    <a:pt x="6205" y="2478"/>
                    <a:pt x="6547" y="2139"/>
                  </a:cubicBezTo>
                  <a:cubicBezTo>
                    <a:pt x="6890" y="1799"/>
                    <a:pt x="7228" y="1454"/>
                    <a:pt x="7555" y="1099"/>
                  </a:cubicBezTo>
                  <a:cubicBezTo>
                    <a:pt x="7882" y="745"/>
                    <a:pt x="8201" y="382"/>
                    <a:pt x="8496"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3293250" y="5199300"/>
              <a:ext cx="778675" cy="276650"/>
            </a:xfrm>
            <a:custGeom>
              <a:avLst/>
              <a:gdLst/>
              <a:ahLst/>
              <a:cxnLst/>
              <a:rect l="l" t="t" r="r" b="b"/>
              <a:pathLst>
                <a:path w="31147" h="11066" extrusionOk="0">
                  <a:moveTo>
                    <a:pt x="2668" y="1"/>
                  </a:moveTo>
                  <a:cubicBezTo>
                    <a:pt x="2336" y="1"/>
                    <a:pt x="2018" y="209"/>
                    <a:pt x="1911" y="565"/>
                  </a:cubicBezTo>
                  <a:cubicBezTo>
                    <a:pt x="1263" y="2725"/>
                    <a:pt x="0" y="7431"/>
                    <a:pt x="381" y="10144"/>
                  </a:cubicBezTo>
                  <a:cubicBezTo>
                    <a:pt x="440" y="10558"/>
                    <a:pt x="808" y="10858"/>
                    <a:pt x="1227" y="10860"/>
                  </a:cubicBezTo>
                  <a:lnTo>
                    <a:pt x="30232" y="11065"/>
                  </a:lnTo>
                  <a:cubicBezTo>
                    <a:pt x="30234" y="11066"/>
                    <a:pt x="30236" y="11066"/>
                    <a:pt x="30238" y="11066"/>
                  </a:cubicBezTo>
                  <a:cubicBezTo>
                    <a:pt x="30743" y="11066"/>
                    <a:pt x="31146" y="10637"/>
                    <a:pt x="31098" y="10134"/>
                  </a:cubicBezTo>
                  <a:cubicBezTo>
                    <a:pt x="30965" y="8745"/>
                    <a:pt x="30216" y="6268"/>
                    <a:pt x="26615" y="5945"/>
                  </a:cubicBezTo>
                  <a:cubicBezTo>
                    <a:pt x="21869" y="5522"/>
                    <a:pt x="15745" y="3159"/>
                    <a:pt x="14984" y="1007"/>
                  </a:cubicBezTo>
                  <a:cubicBezTo>
                    <a:pt x="14886" y="730"/>
                    <a:pt x="14686" y="510"/>
                    <a:pt x="14407" y="419"/>
                  </a:cubicBezTo>
                  <a:cubicBezTo>
                    <a:pt x="13887" y="248"/>
                    <a:pt x="13015" y="21"/>
                    <a:pt x="12040" y="21"/>
                  </a:cubicBezTo>
                  <a:cubicBezTo>
                    <a:pt x="10980" y="21"/>
                    <a:pt x="9799" y="289"/>
                    <a:pt x="8815" y="1186"/>
                  </a:cubicBezTo>
                  <a:cubicBezTo>
                    <a:pt x="8285" y="1670"/>
                    <a:pt x="7675" y="1860"/>
                    <a:pt x="7045" y="1860"/>
                  </a:cubicBezTo>
                  <a:cubicBezTo>
                    <a:pt x="5617" y="1860"/>
                    <a:pt x="4087" y="885"/>
                    <a:pt x="3155" y="168"/>
                  </a:cubicBezTo>
                  <a:cubicBezTo>
                    <a:pt x="3006" y="54"/>
                    <a:pt x="2835" y="1"/>
                    <a:pt x="2668" y="1"/>
                  </a:cubicBez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4033550" y="5199300"/>
              <a:ext cx="778700" cy="276650"/>
            </a:xfrm>
            <a:custGeom>
              <a:avLst/>
              <a:gdLst/>
              <a:ahLst/>
              <a:cxnLst/>
              <a:rect l="l" t="t" r="r" b="b"/>
              <a:pathLst>
                <a:path w="31148" h="11066" extrusionOk="0">
                  <a:moveTo>
                    <a:pt x="2669" y="1"/>
                  </a:moveTo>
                  <a:cubicBezTo>
                    <a:pt x="2336" y="1"/>
                    <a:pt x="2017" y="209"/>
                    <a:pt x="1911" y="565"/>
                  </a:cubicBezTo>
                  <a:cubicBezTo>
                    <a:pt x="1264" y="2725"/>
                    <a:pt x="0" y="7431"/>
                    <a:pt x="381" y="10144"/>
                  </a:cubicBezTo>
                  <a:cubicBezTo>
                    <a:pt x="440" y="10558"/>
                    <a:pt x="809" y="10858"/>
                    <a:pt x="1227" y="10860"/>
                  </a:cubicBezTo>
                  <a:lnTo>
                    <a:pt x="30232" y="11065"/>
                  </a:lnTo>
                  <a:cubicBezTo>
                    <a:pt x="30234" y="11066"/>
                    <a:pt x="30236" y="11066"/>
                    <a:pt x="30238" y="11066"/>
                  </a:cubicBezTo>
                  <a:cubicBezTo>
                    <a:pt x="30743" y="11066"/>
                    <a:pt x="31147" y="10637"/>
                    <a:pt x="31098" y="10134"/>
                  </a:cubicBezTo>
                  <a:cubicBezTo>
                    <a:pt x="30964" y="8745"/>
                    <a:pt x="30215" y="6268"/>
                    <a:pt x="26614" y="5945"/>
                  </a:cubicBezTo>
                  <a:cubicBezTo>
                    <a:pt x="21869" y="5521"/>
                    <a:pt x="15746" y="3159"/>
                    <a:pt x="14985" y="1007"/>
                  </a:cubicBezTo>
                  <a:cubicBezTo>
                    <a:pt x="14887" y="730"/>
                    <a:pt x="14685" y="510"/>
                    <a:pt x="14406" y="419"/>
                  </a:cubicBezTo>
                  <a:cubicBezTo>
                    <a:pt x="13887" y="248"/>
                    <a:pt x="13015" y="21"/>
                    <a:pt x="12040" y="21"/>
                  </a:cubicBezTo>
                  <a:cubicBezTo>
                    <a:pt x="10981" y="21"/>
                    <a:pt x="9799" y="289"/>
                    <a:pt x="8816" y="1186"/>
                  </a:cubicBezTo>
                  <a:cubicBezTo>
                    <a:pt x="8285" y="1670"/>
                    <a:pt x="7675" y="1860"/>
                    <a:pt x="7046" y="1860"/>
                  </a:cubicBezTo>
                  <a:cubicBezTo>
                    <a:pt x="5617" y="1860"/>
                    <a:pt x="4088" y="885"/>
                    <a:pt x="3156" y="168"/>
                  </a:cubicBezTo>
                  <a:cubicBezTo>
                    <a:pt x="3007" y="54"/>
                    <a:pt x="2836" y="1"/>
                    <a:pt x="2669" y="1"/>
                  </a:cubicBez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2369550" y="2515000"/>
              <a:ext cx="2353600" cy="2746800"/>
            </a:xfrm>
            <a:custGeom>
              <a:avLst/>
              <a:gdLst/>
              <a:ahLst/>
              <a:cxnLst/>
              <a:rect l="l" t="t" r="r" b="b"/>
              <a:pathLst>
                <a:path w="94144" h="109872" extrusionOk="0">
                  <a:moveTo>
                    <a:pt x="11657" y="0"/>
                  </a:moveTo>
                  <a:cubicBezTo>
                    <a:pt x="11657" y="0"/>
                    <a:pt x="0" y="21336"/>
                    <a:pt x="13417" y="30135"/>
                  </a:cubicBezTo>
                  <a:cubicBezTo>
                    <a:pt x="26835" y="38933"/>
                    <a:pt x="39373" y="47071"/>
                    <a:pt x="39373" y="47071"/>
                  </a:cubicBezTo>
                  <a:lnTo>
                    <a:pt x="38108" y="109871"/>
                  </a:lnTo>
                  <a:lnTo>
                    <a:pt x="38108" y="109871"/>
                  </a:lnTo>
                  <a:lnTo>
                    <a:pt x="53065" y="109432"/>
                  </a:lnTo>
                  <a:cubicBezTo>
                    <a:pt x="53065" y="109432"/>
                    <a:pt x="63250" y="41788"/>
                    <a:pt x="63781" y="41788"/>
                  </a:cubicBezTo>
                  <a:cubicBezTo>
                    <a:pt x="63783" y="41788"/>
                    <a:pt x="63786" y="41790"/>
                    <a:pt x="63788" y="41793"/>
                  </a:cubicBezTo>
                  <a:cubicBezTo>
                    <a:pt x="64227" y="42453"/>
                    <a:pt x="69015" y="46280"/>
                    <a:pt x="69015" y="46280"/>
                  </a:cubicBezTo>
                  <a:lnTo>
                    <a:pt x="67418" y="109761"/>
                  </a:lnTo>
                  <a:lnTo>
                    <a:pt x="82485" y="109266"/>
                  </a:lnTo>
                  <a:cubicBezTo>
                    <a:pt x="82485" y="109266"/>
                    <a:pt x="94144" y="39814"/>
                    <a:pt x="93043" y="36074"/>
                  </a:cubicBezTo>
                  <a:cubicBezTo>
                    <a:pt x="91944" y="32334"/>
                    <a:pt x="53231" y="0"/>
                    <a:pt x="53231"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3452850" y="2941175"/>
              <a:ext cx="511400" cy="602175"/>
            </a:xfrm>
            <a:custGeom>
              <a:avLst/>
              <a:gdLst/>
              <a:ahLst/>
              <a:cxnLst/>
              <a:rect l="l" t="t" r="r" b="b"/>
              <a:pathLst>
                <a:path w="20456" h="24087" extrusionOk="0">
                  <a:moveTo>
                    <a:pt x="0" y="0"/>
                  </a:moveTo>
                  <a:lnTo>
                    <a:pt x="10224" y="12047"/>
                  </a:lnTo>
                  <a:lnTo>
                    <a:pt x="20456" y="24086"/>
                  </a:lnTo>
                  <a:lnTo>
                    <a:pt x="10232" y="12040"/>
                  </a:lnTo>
                  <a:lnTo>
                    <a:pt x="0"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2710475" y="2664700"/>
              <a:ext cx="969200" cy="300"/>
            </a:xfrm>
            <a:custGeom>
              <a:avLst/>
              <a:gdLst/>
              <a:ahLst/>
              <a:cxnLst/>
              <a:rect l="l" t="t" r="r" b="b"/>
              <a:pathLst>
                <a:path w="38768" h="12" extrusionOk="0">
                  <a:moveTo>
                    <a:pt x="19385" y="1"/>
                  </a:moveTo>
                  <a:lnTo>
                    <a:pt x="0" y="7"/>
                  </a:lnTo>
                  <a:lnTo>
                    <a:pt x="19385" y="11"/>
                  </a:lnTo>
                  <a:lnTo>
                    <a:pt x="38768" y="7"/>
                  </a:lnTo>
                  <a:lnTo>
                    <a:pt x="19385" y="1"/>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3390975" y="5155775"/>
              <a:ext cx="263975" cy="275"/>
            </a:xfrm>
            <a:custGeom>
              <a:avLst/>
              <a:gdLst/>
              <a:ahLst/>
              <a:cxnLst/>
              <a:rect l="l" t="t" r="r" b="b"/>
              <a:pathLst>
                <a:path w="10559" h="11" extrusionOk="0">
                  <a:moveTo>
                    <a:pt x="5279" y="0"/>
                  </a:moveTo>
                  <a:lnTo>
                    <a:pt x="2640" y="3"/>
                  </a:lnTo>
                  <a:lnTo>
                    <a:pt x="1" y="5"/>
                  </a:lnTo>
                  <a:lnTo>
                    <a:pt x="2640" y="9"/>
                  </a:lnTo>
                  <a:lnTo>
                    <a:pt x="5279" y="11"/>
                  </a:lnTo>
                  <a:lnTo>
                    <a:pt x="7919" y="9"/>
                  </a:lnTo>
                  <a:lnTo>
                    <a:pt x="10558" y="5"/>
                  </a:lnTo>
                  <a:lnTo>
                    <a:pt x="7919" y="3"/>
                  </a:lnTo>
                  <a:lnTo>
                    <a:pt x="5279" y="0"/>
                  </a:lnTo>
                  <a:close/>
                </a:path>
              </a:pathLst>
            </a:custGeom>
            <a:solidFill>
              <a:srgbClr val="051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4133350" y="5147550"/>
              <a:ext cx="243350" cy="250"/>
            </a:xfrm>
            <a:custGeom>
              <a:avLst/>
              <a:gdLst/>
              <a:ahLst/>
              <a:cxnLst/>
              <a:rect l="l" t="t" r="r" b="b"/>
              <a:pathLst>
                <a:path w="9734" h="10" extrusionOk="0">
                  <a:moveTo>
                    <a:pt x="4866" y="0"/>
                  </a:moveTo>
                  <a:lnTo>
                    <a:pt x="2433" y="1"/>
                  </a:lnTo>
                  <a:lnTo>
                    <a:pt x="1" y="5"/>
                  </a:lnTo>
                  <a:lnTo>
                    <a:pt x="2433" y="8"/>
                  </a:lnTo>
                  <a:lnTo>
                    <a:pt x="4866" y="9"/>
                  </a:lnTo>
                  <a:lnTo>
                    <a:pt x="7300" y="8"/>
                  </a:lnTo>
                  <a:lnTo>
                    <a:pt x="9733" y="5"/>
                  </a:lnTo>
                  <a:lnTo>
                    <a:pt x="7300" y="1"/>
                  </a:lnTo>
                  <a:lnTo>
                    <a:pt x="4866" y="0"/>
                  </a:lnTo>
                  <a:close/>
                </a:path>
              </a:pathLst>
            </a:custGeom>
            <a:solidFill>
              <a:srgbClr val="051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2855525" y="290500"/>
              <a:ext cx="591900" cy="673475"/>
            </a:xfrm>
            <a:custGeom>
              <a:avLst/>
              <a:gdLst/>
              <a:ahLst/>
              <a:cxnLst/>
              <a:rect l="l" t="t" r="r" b="b"/>
              <a:pathLst>
                <a:path w="23676" h="26939" extrusionOk="0">
                  <a:moveTo>
                    <a:pt x="13735" y="0"/>
                  </a:moveTo>
                  <a:cubicBezTo>
                    <a:pt x="10555" y="0"/>
                    <a:pt x="7647" y="1136"/>
                    <a:pt x="4796" y="3448"/>
                  </a:cubicBezTo>
                  <a:cubicBezTo>
                    <a:pt x="4796" y="3448"/>
                    <a:pt x="2007" y="5820"/>
                    <a:pt x="3463" y="12662"/>
                  </a:cubicBezTo>
                  <a:cubicBezTo>
                    <a:pt x="3244" y="12565"/>
                    <a:pt x="2978" y="12498"/>
                    <a:pt x="2664" y="12498"/>
                  </a:cubicBezTo>
                  <a:cubicBezTo>
                    <a:pt x="2358" y="12498"/>
                    <a:pt x="2007" y="12561"/>
                    <a:pt x="1606" y="12721"/>
                  </a:cubicBezTo>
                  <a:cubicBezTo>
                    <a:pt x="0" y="13363"/>
                    <a:pt x="650" y="17640"/>
                    <a:pt x="3633" y="17640"/>
                  </a:cubicBezTo>
                  <a:cubicBezTo>
                    <a:pt x="4027" y="17640"/>
                    <a:pt x="4461" y="17565"/>
                    <a:pt x="4935" y="17398"/>
                  </a:cubicBezTo>
                  <a:cubicBezTo>
                    <a:pt x="7430" y="23559"/>
                    <a:pt x="11202" y="26703"/>
                    <a:pt x="15089" y="26934"/>
                  </a:cubicBezTo>
                  <a:cubicBezTo>
                    <a:pt x="15152" y="26937"/>
                    <a:pt x="15215" y="26938"/>
                    <a:pt x="15278" y="26938"/>
                  </a:cubicBezTo>
                  <a:cubicBezTo>
                    <a:pt x="15658" y="26938"/>
                    <a:pt x="16035" y="26889"/>
                    <a:pt x="16403" y="26815"/>
                  </a:cubicBezTo>
                  <a:cubicBezTo>
                    <a:pt x="16838" y="26736"/>
                    <a:pt x="17267" y="26623"/>
                    <a:pt x="17670" y="26439"/>
                  </a:cubicBezTo>
                  <a:cubicBezTo>
                    <a:pt x="20078" y="25324"/>
                    <a:pt x="21952" y="22974"/>
                    <a:pt x="22916" y="19477"/>
                  </a:cubicBezTo>
                  <a:cubicBezTo>
                    <a:pt x="23238" y="18322"/>
                    <a:pt x="23456" y="17042"/>
                    <a:pt x="23568" y="15637"/>
                  </a:cubicBezTo>
                  <a:cubicBezTo>
                    <a:pt x="23668" y="14350"/>
                    <a:pt x="23675" y="12964"/>
                    <a:pt x="23577" y="11473"/>
                  </a:cubicBezTo>
                  <a:cubicBezTo>
                    <a:pt x="22962" y="2274"/>
                    <a:pt x="18659" y="823"/>
                    <a:pt x="18659" y="823"/>
                  </a:cubicBezTo>
                  <a:cubicBezTo>
                    <a:pt x="16935" y="276"/>
                    <a:pt x="15302" y="0"/>
                    <a:pt x="13735" y="0"/>
                  </a:cubicBezTo>
                  <a:close/>
                </a:path>
              </a:pathLst>
            </a:custGeom>
            <a:solidFill>
              <a:srgbClr val="613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3256425" y="578700"/>
              <a:ext cx="40400" cy="131050"/>
            </a:xfrm>
            <a:custGeom>
              <a:avLst/>
              <a:gdLst/>
              <a:ahLst/>
              <a:cxnLst/>
              <a:rect l="l" t="t" r="r" b="b"/>
              <a:pathLst>
                <a:path w="1616" h="5242" extrusionOk="0">
                  <a:moveTo>
                    <a:pt x="461" y="0"/>
                  </a:moveTo>
                  <a:cubicBezTo>
                    <a:pt x="372" y="511"/>
                    <a:pt x="379" y="1029"/>
                    <a:pt x="441" y="1539"/>
                  </a:cubicBezTo>
                  <a:cubicBezTo>
                    <a:pt x="492" y="2048"/>
                    <a:pt x="645" y="2560"/>
                    <a:pt x="768" y="3020"/>
                  </a:cubicBezTo>
                  <a:cubicBezTo>
                    <a:pt x="900" y="3479"/>
                    <a:pt x="974" y="3913"/>
                    <a:pt x="891" y="4334"/>
                  </a:cubicBezTo>
                  <a:cubicBezTo>
                    <a:pt x="852" y="4535"/>
                    <a:pt x="758" y="4754"/>
                    <a:pt x="638" y="4895"/>
                  </a:cubicBezTo>
                  <a:cubicBezTo>
                    <a:pt x="513" y="5035"/>
                    <a:pt x="237" y="5090"/>
                    <a:pt x="0" y="5184"/>
                  </a:cubicBezTo>
                  <a:cubicBezTo>
                    <a:pt x="144" y="5208"/>
                    <a:pt x="289" y="5241"/>
                    <a:pt x="443" y="5241"/>
                  </a:cubicBezTo>
                  <a:cubicBezTo>
                    <a:pt x="561" y="5241"/>
                    <a:pt x="684" y="5222"/>
                    <a:pt x="817" y="5165"/>
                  </a:cubicBezTo>
                  <a:cubicBezTo>
                    <a:pt x="1095" y="5001"/>
                    <a:pt x="1265" y="4765"/>
                    <a:pt x="1381" y="4493"/>
                  </a:cubicBezTo>
                  <a:cubicBezTo>
                    <a:pt x="1615" y="3950"/>
                    <a:pt x="1538" y="3344"/>
                    <a:pt x="1405" y="2847"/>
                  </a:cubicBezTo>
                  <a:cubicBezTo>
                    <a:pt x="1255" y="2343"/>
                    <a:pt x="1094" y="1901"/>
                    <a:pt x="942" y="1429"/>
                  </a:cubicBezTo>
                  <a:cubicBezTo>
                    <a:pt x="789" y="960"/>
                    <a:pt x="644" y="485"/>
                    <a:pt x="461" y="0"/>
                  </a:cubicBezTo>
                  <a:close/>
                </a:path>
              </a:pathLst>
            </a:custGeom>
            <a:solidFill>
              <a:srgbClr val="3B1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3182975" y="714675"/>
              <a:ext cx="107375" cy="49700"/>
            </a:xfrm>
            <a:custGeom>
              <a:avLst/>
              <a:gdLst/>
              <a:ahLst/>
              <a:cxnLst/>
              <a:rect l="l" t="t" r="r" b="b"/>
              <a:pathLst>
                <a:path w="4295" h="1988" extrusionOk="0">
                  <a:moveTo>
                    <a:pt x="1" y="0"/>
                  </a:moveTo>
                  <a:lnTo>
                    <a:pt x="1" y="0"/>
                  </a:lnTo>
                  <a:cubicBezTo>
                    <a:pt x="284" y="804"/>
                    <a:pt x="937" y="1503"/>
                    <a:pt x="1785" y="1824"/>
                  </a:cubicBezTo>
                  <a:cubicBezTo>
                    <a:pt x="2067" y="1929"/>
                    <a:pt x="2372" y="1987"/>
                    <a:pt x="2674" y="1987"/>
                  </a:cubicBezTo>
                  <a:cubicBezTo>
                    <a:pt x="2821" y="1987"/>
                    <a:pt x="2968" y="1974"/>
                    <a:pt x="3111" y="1945"/>
                  </a:cubicBezTo>
                  <a:cubicBezTo>
                    <a:pt x="3555" y="1887"/>
                    <a:pt x="3950" y="1670"/>
                    <a:pt x="4294" y="1427"/>
                  </a:cubicBezTo>
                  <a:lnTo>
                    <a:pt x="4294" y="1427"/>
                  </a:lnTo>
                  <a:cubicBezTo>
                    <a:pt x="3886" y="1506"/>
                    <a:pt x="3500" y="1589"/>
                    <a:pt x="3117" y="1589"/>
                  </a:cubicBezTo>
                  <a:cubicBezTo>
                    <a:pt x="3104" y="1589"/>
                    <a:pt x="3092" y="1589"/>
                    <a:pt x="3079" y="1588"/>
                  </a:cubicBezTo>
                  <a:cubicBezTo>
                    <a:pt x="3049" y="1589"/>
                    <a:pt x="3020" y="1590"/>
                    <a:pt x="2990" y="1590"/>
                  </a:cubicBezTo>
                  <a:cubicBezTo>
                    <a:pt x="2632" y="1590"/>
                    <a:pt x="2276" y="1524"/>
                    <a:pt x="1943" y="1394"/>
                  </a:cubicBezTo>
                  <a:cubicBezTo>
                    <a:pt x="1581" y="1265"/>
                    <a:pt x="1242" y="1063"/>
                    <a:pt x="920" y="825"/>
                  </a:cubicBezTo>
                  <a:cubicBezTo>
                    <a:pt x="603" y="581"/>
                    <a:pt x="291" y="311"/>
                    <a:pt x="1" y="0"/>
                  </a:cubicBezTo>
                  <a:close/>
                </a:path>
              </a:pathLst>
            </a:custGeom>
            <a:solidFill>
              <a:srgbClr val="3B1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3162700" y="574975"/>
              <a:ext cx="36475" cy="65525"/>
            </a:xfrm>
            <a:custGeom>
              <a:avLst/>
              <a:gdLst/>
              <a:ahLst/>
              <a:cxnLst/>
              <a:rect l="l" t="t" r="r" b="b"/>
              <a:pathLst>
                <a:path w="1459" h="2621" extrusionOk="0">
                  <a:moveTo>
                    <a:pt x="729" y="0"/>
                  </a:moveTo>
                  <a:cubicBezTo>
                    <a:pt x="326" y="0"/>
                    <a:pt x="0" y="586"/>
                    <a:pt x="0" y="1310"/>
                  </a:cubicBezTo>
                  <a:cubicBezTo>
                    <a:pt x="0" y="2034"/>
                    <a:pt x="326" y="2620"/>
                    <a:pt x="729" y="2620"/>
                  </a:cubicBezTo>
                  <a:cubicBezTo>
                    <a:pt x="1133" y="2620"/>
                    <a:pt x="1459" y="2034"/>
                    <a:pt x="1459" y="1310"/>
                  </a:cubicBezTo>
                  <a:cubicBezTo>
                    <a:pt x="1459" y="586"/>
                    <a:pt x="1133" y="0"/>
                    <a:pt x="729" y="0"/>
                  </a:cubicBezTo>
                  <a:close/>
                </a:path>
              </a:pathLst>
            </a:custGeom>
            <a:solidFill>
              <a:srgbClr val="3B1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3316200" y="574975"/>
              <a:ext cx="36475" cy="65525"/>
            </a:xfrm>
            <a:custGeom>
              <a:avLst/>
              <a:gdLst/>
              <a:ahLst/>
              <a:cxnLst/>
              <a:rect l="l" t="t" r="r" b="b"/>
              <a:pathLst>
                <a:path w="1459" h="2621" extrusionOk="0">
                  <a:moveTo>
                    <a:pt x="729" y="0"/>
                  </a:moveTo>
                  <a:cubicBezTo>
                    <a:pt x="326" y="0"/>
                    <a:pt x="0" y="586"/>
                    <a:pt x="0" y="1310"/>
                  </a:cubicBezTo>
                  <a:cubicBezTo>
                    <a:pt x="0" y="2034"/>
                    <a:pt x="326" y="2620"/>
                    <a:pt x="729" y="2620"/>
                  </a:cubicBezTo>
                  <a:cubicBezTo>
                    <a:pt x="1133" y="2620"/>
                    <a:pt x="1458" y="2034"/>
                    <a:pt x="1458" y="1310"/>
                  </a:cubicBezTo>
                  <a:cubicBezTo>
                    <a:pt x="1458" y="586"/>
                    <a:pt x="1133" y="0"/>
                    <a:pt x="729" y="0"/>
                  </a:cubicBezTo>
                  <a:close/>
                </a:path>
              </a:pathLst>
            </a:custGeom>
            <a:solidFill>
              <a:srgbClr val="3B1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2864550" y="238100"/>
              <a:ext cx="669175" cy="451100"/>
            </a:xfrm>
            <a:custGeom>
              <a:avLst/>
              <a:gdLst/>
              <a:ahLst/>
              <a:cxnLst/>
              <a:rect l="l" t="t" r="r" b="b"/>
              <a:pathLst>
                <a:path w="26767" h="18044" extrusionOk="0">
                  <a:moveTo>
                    <a:pt x="16913" y="1"/>
                  </a:moveTo>
                  <a:cubicBezTo>
                    <a:pt x="16217" y="1"/>
                    <a:pt x="15517" y="82"/>
                    <a:pt x="14835" y="219"/>
                  </a:cubicBezTo>
                  <a:cubicBezTo>
                    <a:pt x="13851" y="410"/>
                    <a:pt x="12862" y="713"/>
                    <a:pt x="11869" y="713"/>
                  </a:cubicBezTo>
                  <a:cubicBezTo>
                    <a:pt x="11690" y="713"/>
                    <a:pt x="11511" y="703"/>
                    <a:pt x="11331" y="681"/>
                  </a:cubicBezTo>
                  <a:cubicBezTo>
                    <a:pt x="10757" y="609"/>
                    <a:pt x="10209" y="411"/>
                    <a:pt x="9642" y="326"/>
                  </a:cubicBezTo>
                  <a:cubicBezTo>
                    <a:pt x="9398" y="287"/>
                    <a:pt x="9152" y="268"/>
                    <a:pt x="8906" y="268"/>
                  </a:cubicBezTo>
                  <a:cubicBezTo>
                    <a:pt x="8067" y="268"/>
                    <a:pt x="7228" y="485"/>
                    <a:pt x="6468" y="846"/>
                  </a:cubicBezTo>
                  <a:cubicBezTo>
                    <a:pt x="5491" y="1315"/>
                    <a:pt x="4626" y="2008"/>
                    <a:pt x="3881" y="2800"/>
                  </a:cubicBezTo>
                  <a:cubicBezTo>
                    <a:pt x="3241" y="3466"/>
                    <a:pt x="2824" y="4284"/>
                    <a:pt x="2719" y="5202"/>
                  </a:cubicBezTo>
                  <a:cubicBezTo>
                    <a:pt x="2561" y="5081"/>
                    <a:pt x="2368" y="5027"/>
                    <a:pt x="2171" y="5027"/>
                  </a:cubicBezTo>
                  <a:cubicBezTo>
                    <a:pt x="1852" y="5027"/>
                    <a:pt x="1518" y="5170"/>
                    <a:pt x="1294" y="5407"/>
                  </a:cubicBezTo>
                  <a:cubicBezTo>
                    <a:pt x="931" y="5790"/>
                    <a:pt x="806" y="6337"/>
                    <a:pt x="792" y="6865"/>
                  </a:cubicBezTo>
                  <a:cubicBezTo>
                    <a:pt x="779" y="7386"/>
                    <a:pt x="865" y="7907"/>
                    <a:pt x="859" y="8436"/>
                  </a:cubicBezTo>
                  <a:cubicBezTo>
                    <a:pt x="832" y="9986"/>
                    <a:pt x="1" y="11536"/>
                    <a:pt x="450" y="13022"/>
                  </a:cubicBezTo>
                  <a:cubicBezTo>
                    <a:pt x="646" y="13689"/>
                    <a:pt x="1075" y="14229"/>
                    <a:pt x="1604" y="14698"/>
                  </a:cubicBezTo>
                  <a:cubicBezTo>
                    <a:pt x="1860" y="14626"/>
                    <a:pt x="2094" y="14596"/>
                    <a:pt x="2305" y="14596"/>
                  </a:cubicBezTo>
                  <a:cubicBezTo>
                    <a:pt x="2616" y="14596"/>
                    <a:pt x="2879" y="14661"/>
                    <a:pt x="3095" y="14751"/>
                  </a:cubicBezTo>
                  <a:cubicBezTo>
                    <a:pt x="3088" y="14719"/>
                    <a:pt x="3085" y="14691"/>
                    <a:pt x="3079" y="14659"/>
                  </a:cubicBezTo>
                  <a:lnTo>
                    <a:pt x="3079" y="14659"/>
                  </a:lnTo>
                  <a:lnTo>
                    <a:pt x="4619" y="15847"/>
                  </a:lnTo>
                  <a:cubicBezTo>
                    <a:pt x="5259" y="15328"/>
                    <a:pt x="5668" y="14583"/>
                    <a:pt x="6002" y="13832"/>
                  </a:cubicBezTo>
                  <a:cubicBezTo>
                    <a:pt x="6838" y="11949"/>
                    <a:pt x="7300" y="9922"/>
                    <a:pt x="7360" y="7864"/>
                  </a:cubicBezTo>
                  <a:cubicBezTo>
                    <a:pt x="7360" y="7864"/>
                    <a:pt x="10941" y="10441"/>
                    <a:pt x="14222" y="10441"/>
                  </a:cubicBezTo>
                  <a:cubicBezTo>
                    <a:pt x="14652" y="10441"/>
                    <a:pt x="15078" y="10397"/>
                    <a:pt x="15490" y="10296"/>
                  </a:cubicBezTo>
                  <a:cubicBezTo>
                    <a:pt x="16058" y="10157"/>
                    <a:pt x="16602" y="10095"/>
                    <a:pt x="17115" y="10095"/>
                  </a:cubicBezTo>
                  <a:cubicBezTo>
                    <a:pt x="19806" y="10095"/>
                    <a:pt x="21654" y="11817"/>
                    <a:pt x="21759" y="13306"/>
                  </a:cubicBezTo>
                  <a:cubicBezTo>
                    <a:pt x="21882" y="15080"/>
                    <a:pt x="23209" y="17733"/>
                    <a:pt x="23209" y="17733"/>
                  </a:cubicBezTo>
                  <a:cubicBezTo>
                    <a:pt x="23203" y="17838"/>
                    <a:pt x="23189" y="17938"/>
                    <a:pt x="23176" y="18043"/>
                  </a:cubicBezTo>
                  <a:cubicBezTo>
                    <a:pt x="23849" y="17231"/>
                    <a:pt x="24496" y="16400"/>
                    <a:pt x="25050" y="15502"/>
                  </a:cubicBezTo>
                  <a:cubicBezTo>
                    <a:pt x="25868" y="14176"/>
                    <a:pt x="26488" y="12698"/>
                    <a:pt x="26627" y="11147"/>
                  </a:cubicBezTo>
                  <a:cubicBezTo>
                    <a:pt x="26766" y="9596"/>
                    <a:pt x="26396" y="7960"/>
                    <a:pt x="25412" y="6753"/>
                  </a:cubicBezTo>
                  <a:cubicBezTo>
                    <a:pt x="24496" y="5624"/>
                    <a:pt x="22872" y="5017"/>
                    <a:pt x="22509" y="3604"/>
                  </a:cubicBezTo>
                  <a:cubicBezTo>
                    <a:pt x="22127" y="2113"/>
                    <a:pt x="20860" y="946"/>
                    <a:pt x="19407" y="417"/>
                  </a:cubicBezTo>
                  <a:cubicBezTo>
                    <a:pt x="18609" y="123"/>
                    <a:pt x="17764" y="1"/>
                    <a:pt x="16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2465100" y="2498100"/>
              <a:ext cx="132800" cy="2977850"/>
            </a:xfrm>
            <a:custGeom>
              <a:avLst/>
              <a:gdLst/>
              <a:ahLst/>
              <a:cxnLst/>
              <a:rect l="l" t="t" r="r" b="b"/>
              <a:pathLst>
                <a:path w="5312" h="119114" extrusionOk="0">
                  <a:moveTo>
                    <a:pt x="1" y="1"/>
                  </a:moveTo>
                  <a:lnTo>
                    <a:pt x="1" y="119113"/>
                  </a:lnTo>
                  <a:lnTo>
                    <a:pt x="5312" y="119113"/>
                  </a:lnTo>
                  <a:lnTo>
                    <a:pt x="5312" y="1"/>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2389900" y="2498100"/>
              <a:ext cx="132850" cy="2977850"/>
            </a:xfrm>
            <a:custGeom>
              <a:avLst/>
              <a:gdLst/>
              <a:ahLst/>
              <a:cxnLst/>
              <a:rect l="l" t="t" r="r" b="b"/>
              <a:pathLst>
                <a:path w="5314" h="119114" extrusionOk="0">
                  <a:moveTo>
                    <a:pt x="1" y="1"/>
                  </a:moveTo>
                  <a:lnTo>
                    <a:pt x="1" y="119113"/>
                  </a:lnTo>
                  <a:lnTo>
                    <a:pt x="5313" y="119113"/>
                  </a:lnTo>
                  <a:lnTo>
                    <a:pt x="5313"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1383150" y="2498100"/>
              <a:ext cx="132800" cy="2977850"/>
            </a:xfrm>
            <a:custGeom>
              <a:avLst/>
              <a:gdLst/>
              <a:ahLst/>
              <a:cxnLst/>
              <a:rect l="l" t="t" r="r" b="b"/>
              <a:pathLst>
                <a:path w="5312" h="119114" extrusionOk="0">
                  <a:moveTo>
                    <a:pt x="1" y="1"/>
                  </a:moveTo>
                  <a:lnTo>
                    <a:pt x="1" y="119113"/>
                  </a:lnTo>
                  <a:lnTo>
                    <a:pt x="5312" y="119113"/>
                  </a:lnTo>
                  <a:lnTo>
                    <a:pt x="5312" y="1"/>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1307950" y="2498100"/>
              <a:ext cx="132850" cy="2977850"/>
            </a:xfrm>
            <a:custGeom>
              <a:avLst/>
              <a:gdLst/>
              <a:ahLst/>
              <a:cxnLst/>
              <a:rect l="l" t="t" r="r" b="b"/>
              <a:pathLst>
                <a:path w="5314" h="119114" extrusionOk="0">
                  <a:moveTo>
                    <a:pt x="1" y="1"/>
                  </a:moveTo>
                  <a:lnTo>
                    <a:pt x="1" y="119113"/>
                  </a:lnTo>
                  <a:lnTo>
                    <a:pt x="5313" y="119113"/>
                  </a:lnTo>
                  <a:lnTo>
                    <a:pt x="5313"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6178375" y="2498100"/>
              <a:ext cx="132825" cy="2977850"/>
            </a:xfrm>
            <a:custGeom>
              <a:avLst/>
              <a:gdLst/>
              <a:ahLst/>
              <a:cxnLst/>
              <a:rect l="l" t="t" r="r" b="b"/>
              <a:pathLst>
                <a:path w="5313" h="119114" extrusionOk="0">
                  <a:moveTo>
                    <a:pt x="0" y="1"/>
                  </a:moveTo>
                  <a:lnTo>
                    <a:pt x="0" y="119113"/>
                  </a:lnTo>
                  <a:lnTo>
                    <a:pt x="5312" y="119113"/>
                  </a:lnTo>
                  <a:lnTo>
                    <a:pt x="5312" y="1"/>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6103200" y="2498100"/>
              <a:ext cx="132800" cy="2977850"/>
            </a:xfrm>
            <a:custGeom>
              <a:avLst/>
              <a:gdLst/>
              <a:ahLst/>
              <a:cxnLst/>
              <a:rect l="l" t="t" r="r" b="b"/>
              <a:pathLst>
                <a:path w="5312" h="119114" extrusionOk="0">
                  <a:moveTo>
                    <a:pt x="1" y="1"/>
                  </a:moveTo>
                  <a:lnTo>
                    <a:pt x="1" y="119113"/>
                  </a:lnTo>
                  <a:lnTo>
                    <a:pt x="5312" y="119113"/>
                  </a:lnTo>
                  <a:lnTo>
                    <a:pt x="5312"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096425" y="2498100"/>
              <a:ext cx="132825" cy="2977850"/>
            </a:xfrm>
            <a:custGeom>
              <a:avLst/>
              <a:gdLst/>
              <a:ahLst/>
              <a:cxnLst/>
              <a:rect l="l" t="t" r="r" b="b"/>
              <a:pathLst>
                <a:path w="5313" h="119114" extrusionOk="0">
                  <a:moveTo>
                    <a:pt x="0" y="1"/>
                  </a:moveTo>
                  <a:lnTo>
                    <a:pt x="0" y="119113"/>
                  </a:lnTo>
                  <a:lnTo>
                    <a:pt x="5312" y="119113"/>
                  </a:lnTo>
                  <a:lnTo>
                    <a:pt x="5312" y="1"/>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021250" y="2498100"/>
              <a:ext cx="132800" cy="2977850"/>
            </a:xfrm>
            <a:custGeom>
              <a:avLst/>
              <a:gdLst/>
              <a:ahLst/>
              <a:cxnLst/>
              <a:rect l="l" t="t" r="r" b="b"/>
              <a:pathLst>
                <a:path w="5312" h="119114" extrusionOk="0">
                  <a:moveTo>
                    <a:pt x="0" y="1"/>
                  </a:moveTo>
                  <a:lnTo>
                    <a:pt x="0" y="119113"/>
                  </a:lnTo>
                  <a:lnTo>
                    <a:pt x="5312" y="119113"/>
                  </a:lnTo>
                  <a:lnTo>
                    <a:pt x="5312"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1122675" y="2391025"/>
              <a:ext cx="1526300" cy="183500"/>
            </a:xfrm>
            <a:custGeom>
              <a:avLst/>
              <a:gdLst/>
              <a:ahLst/>
              <a:cxnLst/>
              <a:rect l="l" t="t" r="r" b="b"/>
              <a:pathLst>
                <a:path w="61052" h="7340" extrusionOk="0">
                  <a:moveTo>
                    <a:pt x="0" y="1"/>
                  </a:moveTo>
                  <a:lnTo>
                    <a:pt x="0" y="7340"/>
                  </a:lnTo>
                  <a:lnTo>
                    <a:pt x="61052" y="7340"/>
                  </a:lnTo>
                  <a:lnTo>
                    <a:pt x="61052" y="1"/>
                  </a:lnTo>
                  <a:close/>
                </a:path>
              </a:pathLst>
            </a:custGeom>
            <a:solidFill>
              <a:srgbClr val="B55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2639150" y="2391025"/>
              <a:ext cx="3857350" cy="183500"/>
            </a:xfrm>
            <a:custGeom>
              <a:avLst/>
              <a:gdLst/>
              <a:ahLst/>
              <a:cxnLst/>
              <a:rect l="l" t="t" r="r" b="b"/>
              <a:pathLst>
                <a:path w="154294" h="7340" extrusionOk="0">
                  <a:moveTo>
                    <a:pt x="0" y="1"/>
                  </a:moveTo>
                  <a:lnTo>
                    <a:pt x="0" y="7340"/>
                  </a:lnTo>
                  <a:lnTo>
                    <a:pt x="154293" y="7340"/>
                  </a:lnTo>
                  <a:lnTo>
                    <a:pt x="154293" y="1"/>
                  </a:lnTo>
                  <a:close/>
                </a:path>
              </a:pathLst>
            </a:custGeom>
            <a:solidFill>
              <a:srgbClr val="D1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5875675" y="1789150"/>
              <a:ext cx="335525" cy="335975"/>
            </a:xfrm>
            <a:custGeom>
              <a:avLst/>
              <a:gdLst/>
              <a:ahLst/>
              <a:cxnLst/>
              <a:rect l="l" t="t" r="r" b="b"/>
              <a:pathLst>
                <a:path w="13421" h="13439" extrusionOk="0">
                  <a:moveTo>
                    <a:pt x="1683" y="0"/>
                  </a:moveTo>
                  <a:cubicBezTo>
                    <a:pt x="1058" y="0"/>
                    <a:pt x="446" y="221"/>
                    <a:pt x="253" y="854"/>
                  </a:cubicBezTo>
                  <a:cubicBezTo>
                    <a:pt x="1" y="1675"/>
                    <a:pt x="691" y="2281"/>
                    <a:pt x="964" y="3005"/>
                  </a:cubicBezTo>
                  <a:cubicBezTo>
                    <a:pt x="1175" y="3561"/>
                    <a:pt x="1079" y="4111"/>
                    <a:pt x="1066" y="4700"/>
                  </a:cubicBezTo>
                  <a:cubicBezTo>
                    <a:pt x="1047" y="5492"/>
                    <a:pt x="1070" y="6255"/>
                    <a:pt x="1398" y="7004"/>
                  </a:cubicBezTo>
                  <a:cubicBezTo>
                    <a:pt x="1726" y="7754"/>
                    <a:pt x="2356" y="8340"/>
                    <a:pt x="3121" y="8562"/>
                  </a:cubicBezTo>
                  <a:cubicBezTo>
                    <a:pt x="3389" y="8639"/>
                    <a:pt x="3655" y="8655"/>
                    <a:pt x="3917" y="8655"/>
                  </a:cubicBezTo>
                  <a:cubicBezTo>
                    <a:pt x="4099" y="8655"/>
                    <a:pt x="4279" y="8647"/>
                    <a:pt x="4458" y="8647"/>
                  </a:cubicBezTo>
                  <a:cubicBezTo>
                    <a:pt x="4760" y="8647"/>
                    <a:pt x="5057" y="8669"/>
                    <a:pt x="5348" y="8785"/>
                  </a:cubicBezTo>
                  <a:cubicBezTo>
                    <a:pt x="6224" y="9132"/>
                    <a:pt x="6375" y="9919"/>
                    <a:pt x="6532" y="10763"/>
                  </a:cubicBezTo>
                  <a:cubicBezTo>
                    <a:pt x="6612" y="11190"/>
                    <a:pt x="6604" y="11631"/>
                    <a:pt x="6837" y="12023"/>
                  </a:cubicBezTo>
                  <a:cubicBezTo>
                    <a:pt x="7289" y="12782"/>
                    <a:pt x="7982" y="13334"/>
                    <a:pt x="8923" y="13415"/>
                  </a:cubicBezTo>
                  <a:cubicBezTo>
                    <a:pt x="9102" y="13430"/>
                    <a:pt x="9277" y="13438"/>
                    <a:pt x="9447" y="13438"/>
                  </a:cubicBezTo>
                  <a:cubicBezTo>
                    <a:pt x="11377" y="13438"/>
                    <a:pt x="12709" y="12432"/>
                    <a:pt x="13173" y="10372"/>
                  </a:cubicBezTo>
                  <a:cubicBezTo>
                    <a:pt x="13421" y="9262"/>
                    <a:pt x="12997" y="8080"/>
                    <a:pt x="12161" y="7307"/>
                  </a:cubicBezTo>
                  <a:cubicBezTo>
                    <a:pt x="11644" y="6828"/>
                    <a:pt x="10962" y="6710"/>
                    <a:pt x="10439" y="6215"/>
                  </a:cubicBezTo>
                  <a:cubicBezTo>
                    <a:pt x="9507" y="5330"/>
                    <a:pt x="9186" y="4091"/>
                    <a:pt x="8889" y="2862"/>
                  </a:cubicBezTo>
                  <a:cubicBezTo>
                    <a:pt x="8801" y="2496"/>
                    <a:pt x="8725" y="2135"/>
                    <a:pt x="8525" y="1811"/>
                  </a:cubicBezTo>
                  <a:cubicBezTo>
                    <a:pt x="8392" y="1597"/>
                    <a:pt x="8213" y="1423"/>
                    <a:pt x="8017" y="1259"/>
                  </a:cubicBezTo>
                  <a:cubicBezTo>
                    <a:pt x="7553" y="871"/>
                    <a:pt x="7078" y="522"/>
                    <a:pt x="6478" y="386"/>
                  </a:cubicBezTo>
                  <a:cubicBezTo>
                    <a:pt x="6220" y="327"/>
                    <a:pt x="5958" y="308"/>
                    <a:pt x="5694" y="308"/>
                  </a:cubicBezTo>
                  <a:cubicBezTo>
                    <a:pt x="5208" y="308"/>
                    <a:pt x="4717" y="373"/>
                    <a:pt x="4239" y="373"/>
                  </a:cubicBezTo>
                  <a:cubicBezTo>
                    <a:pt x="4155" y="373"/>
                    <a:pt x="4072" y="371"/>
                    <a:pt x="3988" y="366"/>
                  </a:cubicBezTo>
                  <a:cubicBezTo>
                    <a:pt x="3269" y="325"/>
                    <a:pt x="2565" y="55"/>
                    <a:pt x="1876" y="7"/>
                  </a:cubicBezTo>
                  <a:cubicBezTo>
                    <a:pt x="1812" y="3"/>
                    <a:pt x="1747" y="0"/>
                    <a:pt x="1683"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6113200" y="1738100"/>
              <a:ext cx="209800" cy="385575"/>
            </a:xfrm>
            <a:custGeom>
              <a:avLst/>
              <a:gdLst/>
              <a:ahLst/>
              <a:cxnLst/>
              <a:rect l="l" t="t" r="r" b="b"/>
              <a:pathLst>
                <a:path w="8392" h="15423" extrusionOk="0">
                  <a:moveTo>
                    <a:pt x="4302" y="1"/>
                  </a:moveTo>
                  <a:cubicBezTo>
                    <a:pt x="4165" y="1"/>
                    <a:pt x="4026" y="31"/>
                    <a:pt x="3887" y="99"/>
                  </a:cubicBezTo>
                  <a:cubicBezTo>
                    <a:pt x="3206" y="429"/>
                    <a:pt x="3152" y="1282"/>
                    <a:pt x="2806" y="1878"/>
                  </a:cubicBezTo>
                  <a:cubicBezTo>
                    <a:pt x="2539" y="2339"/>
                    <a:pt x="2219" y="2692"/>
                    <a:pt x="1855" y="3073"/>
                  </a:cubicBezTo>
                  <a:cubicBezTo>
                    <a:pt x="1365" y="3586"/>
                    <a:pt x="944" y="4078"/>
                    <a:pt x="671" y="4750"/>
                  </a:cubicBezTo>
                  <a:cubicBezTo>
                    <a:pt x="398" y="5423"/>
                    <a:pt x="410" y="6172"/>
                    <a:pt x="711" y="6815"/>
                  </a:cubicBezTo>
                  <a:cubicBezTo>
                    <a:pt x="1009" y="7459"/>
                    <a:pt x="1639" y="7772"/>
                    <a:pt x="1836" y="8449"/>
                  </a:cubicBezTo>
                  <a:cubicBezTo>
                    <a:pt x="2077" y="9281"/>
                    <a:pt x="1471" y="9943"/>
                    <a:pt x="977" y="10566"/>
                  </a:cubicBezTo>
                  <a:cubicBezTo>
                    <a:pt x="726" y="10883"/>
                    <a:pt x="398" y="11198"/>
                    <a:pt x="263" y="11603"/>
                  </a:cubicBezTo>
                  <a:cubicBezTo>
                    <a:pt x="0" y="12386"/>
                    <a:pt x="102" y="13237"/>
                    <a:pt x="647" y="13905"/>
                  </a:cubicBezTo>
                  <a:cubicBezTo>
                    <a:pt x="1447" y="14886"/>
                    <a:pt x="2350" y="15422"/>
                    <a:pt x="3354" y="15422"/>
                  </a:cubicBezTo>
                  <a:cubicBezTo>
                    <a:pt x="3958" y="15422"/>
                    <a:pt x="4598" y="15228"/>
                    <a:pt x="5273" y="14820"/>
                  </a:cubicBezTo>
                  <a:cubicBezTo>
                    <a:pt x="6165" y="14282"/>
                    <a:pt x="6631" y="13296"/>
                    <a:pt x="6650" y="12254"/>
                  </a:cubicBezTo>
                  <a:cubicBezTo>
                    <a:pt x="6662" y="11610"/>
                    <a:pt x="6353" y="11026"/>
                    <a:pt x="6412" y="10351"/>
                  </a:cubicBezTo>
                  <a:cubicBezTo>
                    <a:pt x="6518" y="9149"/>
                    <a:pt x="7221" y="8115"/>
                    <a:pt x="7863" y="7108"/>
                  </a:cubicBezTo>
                  <a:cubicBezTo>
                    <a:pt x="8054" y="6810"/>
                    <a:pt x="8242" y="6534"/>
                    <a:pt x="8325" y="6192"/>
                  </a:cubicBezTo>
                  <a:cubicBezTo>
                    <a:pt x="8380" y="5964"/>
                    <a:pt x="8392" y="5742"/>
                    <a:pt x="8374" y="5510"/>
                  </a:cubicBezTo>
                  <a:cubicBezTo>
                    <a:pt x="8333" y="4961"/>
                    <a:pt x="8268" y="4423"/>
                    <a:pt x="7973" y="3946"/>
                  </a:cubicBezTo>
                  <a:cubicBezTo>
                    <a:pt x="7576" y="3298"/>
                    <a:pt x="6887" y="2834"/>
                    <a:pt x="6413" y="2271"/>
                  </a:cubicBezTo>
                  <a:cubicBezTo>
                    <a:pt x="5995" y="1773"/>
                    <a:pt x="5787" y="1151"/>
                    <a:pt x="5413" y="666"/>
                  </a:cubicBezTo>
                  <a:cubicBezTo>
                    <a:pt x="5131" y="299"/>
                    <a:pt x="4730" y="1"/>
                    <a:pt x="4302"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985425" y="2075300"/>
              <a:ext cx="316550" cy="324025"/>
            </a:xfrm>
            <a:custGeom>
              <a:avLst/>
              <a:gdLst/>
              <a:ahLst/>
              <a:cxnLst/>
              <a:rect l="l" t="t" r="r" b="b"/>
              <a:pathLst>
                <a:path w="12662" h="12961" extrusionOk="0">
                  <a:moveTo>
                    <a:pt x="2361" y="1"/>
                  </a:moveTo>
                  <a:cubicBezTo>
                    <a:pt x="1725" y="1"/>
                    <a:pt x="1191" y="482"/>
                    <a:pt x="1127" y="1115"/>
                  </a:cubicBezTo>
                  <a:cubicBezTo>
                    <a:pt x="1" y="12363"/>
                    <a:pt x="5255" y="12961"/>
                    <a:pt x="6384" y="12961"/>
                  </a:cubicBezTo>
                  <a:cubicBezTo>
                    <a:pt x="6518" y="12961"/>
                    <a:pt x="6594" y="12952"/>
                    <a:pt x="6594" y="12952"/>
                  </a:cubicBezTo>
                  <a:cubicBezTo>
                    <a:pt x="12661" y="12792"/>
                    <a:pt x="12308" y="4223"/>
                    <a:pt x="11979" y="1113"/>
                  </a:cubicBezTo>
                  <a:cubicBezTo>
                    <a:pt x="11913" y="481"/>
                    <a:pt x="11381" y="2"/>
                    <a:pt x="10746" y="1"/>
                  </a:cubicBezTo>
                  <a:close/>
                </a:path>
              </a:pathLst>
            </a:custGeom>
            <a:solidFill>
              <a:srgbClr val="E66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4091475" y="1213900"/>
              <a:ext cx="1530125" cy="1006350"/>
            </a:xfrm>
            <a:custGeom>
              <a:avLst/>
              <a:gdLst/>
              <a:ahLst/>
              <a:cxnLst/>
              <a:rect l="l" t="t" r="r" b="b"/>
              <a:pathLst>
                <a:path w="61205" h="40254" extrusionOk="0">
                  <a:moveTo>
                    <a:pt x="11" y="0"/>
                  </a:moveTo>
                  <a:cubicBezTo>
                    <a:pt x="5" y="0"/>
                    <a:pt x="0" y="5"/>
                    <a:pt x="0" y="11"/>
                  </a:cubicBezTo>
                  <a:lnTo>
                    <a:pt x="0" y="40244"/>
                  </a:lnTo>
                  <a:cubicBezTo>
                    <a:pt x="0" y="40250"/>
                    <a:pt x="5" y="40253"/>
                    <a:pt x="11" y="40253"/>
                  </a:cubicBezTo>
                  <a:lnTo>
                    <a:pt x="61195" y="40253"/>
                  </a:lnTo>
                  <a:cubicBezTo>
                    <a:pt x="61201" y="40253"/>
                    <a:pt x="61205" y="40250"/>
                    <a:pt x="61205" y="40244"/>
                  </a:cubicBezTo>
                  <a:lnTo>
                    <a:pt x="61205" y="11"/>
                  </a:lnTo>
                  <a:cubicBezTo>
                    <a:pt x="61205" y="5"/>
                    <a:pt x="61201" y="0"/>
                    <a:pt x="61195"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4091475" y="1213900"/>
              <a:ext cx="87275" cy="1006375"/>
            </a:xfrm>
            <a:custGeom>
              <a:avLst/>
              <a:gdLst/>
              <a:ahLst/>
              <a:cxnLst/>
              <a:rect l="l" t="t" r="r" b="b"/>
              <a:pathLst>
                <a:path w="3491" h="40255" extrusionOk="0">
                  <a:moveTo>
                    <a:pt x="616" y="0"/>
                  </a:moveTo>
                  <a:cubicBezTo>
                    <a:pt x="276" y="0"/>
                    <a:pt x="0" y="276"/>
                    <a:pt x="0" y="616"/>
                  </a:cubicBezTo>
                  <a:lnTo>
                    <a:pt x="0" y="39639"/>
                  </a:lnTo>
                  <a:cubicBezTo>
                    <a:pt x="0" y="39979"/>
                    <a:pt x="276" y="40254"/>
                    <a:pt x="616" y="40254"/>
                  </a:cubicBezTo>
                  <a:lnTo>
                    <a:pt x="3490" y="40254"/>
                  </a:lnTo>
                  <a:lnTo>
                    <a:pt x="3490" y="0"/>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4389975" y="2315075"/>
              <a:ext cx="797800" cy="74275"/>
            </a:xfrm>
            <a:custGeom>
              <a:avLst/>
              <a:gdLst/>
              <a:ahLst/>
              <a:cxnLst/>
              <a:rect l="l" t="t" r="r" b="b"/>
              <a:pathLst>
                <a:path w="31912" h="2971" extrusionOk="0">
                  <a:moveTo>
                    <a:pt x="0" y="0"/>
                  </a:moveTo>
                  <a:lnTo>
                    <a:pt x="0" y="2971"/>
                  </a:lnTo>
                  <a:lnTo>
                    <a:pt x="31912" y="2971"/>
                  </a:lnTo>
                  <a:lnTo>
                    <a:pt x="31912" y="0"/>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4704475" y="1972775"/>
              <a:ext cx="483300" cy="416575"/>
            </a:xfrm>
            <a:custGeom>
              <a:avLst/>
              <a:gdLst/>
              <a:ahLst/>
              <a:cxnLst/>
              <a:rect l="l" t="t" r="r" b="b"/>
              <a:pathLst>
                <a:path w="19332" h="16663" extrusionOk="0">
                  <a:moveTo>
                    <a:pt x="0" y="0"/>
                  </a:moveTo>
                  <a:lnTo>
                    <a:pt x="0" y="16663"/>
                  </a:lnTo>
                  <a:lnTo>
                    <a:pt x="19332" y="16663"/>
                  </a:lnTo>
                  <a:lnTo>
                    <a:pt x="19332" y="0"/>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3197125" y="2321600"/>
              <a:ext cx="1097075" cy="70150"/>
            </a:xfrm>
            <a:custGeom>
              <a:avLst/>
              <a:gdLst/>
              <a:ahLst/>
              <a:cxnLst/>
              <a:rect l="l" t="t" r="r" b="b"/>
              <a:pathLst>
                <a:path w="43883" h="2806" extrusionOk="0">
                  <a:moveTo>
                    <a:pt x="14" y="1"/>
                  </a:moveTo>
                  <a:cubicBezTo>
                    <a:pt x="7" y="1"/>
                    <a:pt x="1" y="7"/>
                    <a:pt x="1" y="14"/>
                  </a:cubicBezTo>
                  <a:lnTo>
                    <a:pt x="1" y="2806"/>
                  </a:lnTo>
                  <a:lnTo>
                    <a:pt x="43882" y="2806"/>
                  </a:lnTo>
                  <a:lnTo>
                    <a:pt x="43882" y="14"/>
                  </a:lnTo>
                  <a:cubicBezTo>
                    <a:pt x="43882" y="7"/>
                    <a:pt x="43877" y="1"/>
                    <a:pt x="43870"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2478075" y="2016050"/>
              <a:ext cx="299825" cy="373300"/>
            </a:xfrm>
            <a:custGeom>
              <a:avLst/>
              <a:gdLst/>
              <a:ahLst/>
              <a:cxnLst/>
              <a:rect l="l" t="t" r="r" b="b"/>
              <a:pathLst>
                <a:path w="11993" h="14932" extrusionOk="0">
                  <a:moveTo>
                    <a:pt x="909" y="1"/>
                  </a:moveTo>
                  <a:cubicBezTo>
                    <a:pt x="403" y="1"/>
                    <a:pt x="1" y="428"/>
                    <a:pt x="33" y="934"/>
                  </a:cubicBezTo>
                  <a:lnTo>
                    <a:pt x="833" y="14105"/>
                  </a:lnTo>
                  <a:cubicBezTo>
                    <a:pt x="861" y="14570"/>
                    <a:pt x="1245" y="14932"/>
                    <a:pt x="1710" y="14932"/>
                  </a:cubicBezTo>
                  <a:lnTo>
                    <a:pt x="10283" y="14932"/>
                  </a:lnTo>
                  <a:cubicBezTo>
                    <a:pt x="10749" y="14932"/>
                    <a:pt x="11133" y="14570"/>
                    <a:pt x="11161" y="14105"/>
                  </a:cubicBezTo>
                  <a:lnTo>
                    <a:pt x="11962" y="934"/>
                  </a:lnTo>
                  <a:cubicBezTo>
                    <a:pt x="11992" y="427"/>
                    <a:pt x="11590" y="1"/>
                    <a:pt x="11084" y="1"/>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2352075" y="2067650"/>
              <a:ext cx="187600" cy="272125"/>
            </a:xfrm>
            <a:custGeom>
              <a:avLst/>
              <a:gdLst/>
              <a:ahLst/>
              <a:cxnLst/>
              <a:rect l="l" t="t" r="r" b="b"/>
              <a:pathLst>
                <a:path w="7504" h="10885" extrusionOk="0">
                  <a:moveTo>
                    <a:pt x="3350" y="0"/>
                  </a:moveTo>
                  <a:cubicBezTo>
                    <a:pt x="3200" y="0"/>
                    <a:pt x="3050" y="12"/>
                    <a:pt x="2898" y="36"/>
                  </a:cubicBezTo>
                  <a:cubicBezTo>
                    <a:pt x="2197" y="147"/>
                    <a:pt x="1215" y="593"/>
                    <a:pt x="512" y="2084"/>
                  </a:cubicBezTo>
                  <a:cubicBezTo>
                    <a:pt x="1" y="3167"/>
                    <a:pt x="10" y="4362"/>
                    <a:pt x="541" y="5540"/>
                  </a:cubicBezTo>
                  <a:cubicBezTo>
                    <a:pt x="1796" y="8328"/>
                    <a:pt x="5702" y="10493"/>
                    <a:pt x="7044" y="10884"/>
                  </a:cubicBezTo>
                  <a:lnTo>
                    <a:pt x="7504" y="9308"/>
                  </a:lnTo>
                  <a:cubicBezTo>
                    <a:pt x="6312" y="8961"/>
                    <a:pt x="3012" y="7030"/>
                    <a:pt x="2039" y="4866"/>
                  </a:cubicBezTo>
                  <a:cubicBezTo>
                    <a:pt x="1701" y="4119"/>
                    <a:pt x="1688" y="3438"/>
                    <a:pt x="1996" y="2785"/>
                  </a:cubicBezTo>
                  <a:cubicBezTo>
                    <a:pt x="2476" y="1768"/>
                    <a:pt x="2986" y="1685"/>
                    <a:pt x="3154" y="1658"/>
                  </a:cubicBezTo>
                  <a:cubicBezTo>
                    <a:pt x="3215" y="1648"/>
                    <a:pt x="3278" y="1644"/>
                    <a:pt x="3342" y="1644"/>
                  </a:cubicBezTo>
                  <a:cubicBezTo>
                    <a:pt x="4273" y="1644"/>
                    <a:pt x="5436" y="2627"/>
                    <a:pt x="5789" y="2999"/>
                  </a:cubicBezTo>
                  <a:lnTo>
                    <a:pt x="6982" y="1870"/>
                  </a:lnTo>
                  <a:cubicBezTo>
                    <a:pt x="6789" y="1667"/>
                    <a:pt x="5166" y="0"/>
                    <a:pt x="3350" y="0"/>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grpSp>
        <p:nvGrpSpPr>
          <p:cNvPr id="417" name="Google Shape;417;p24"/>
          <p:cNvGrpSpPr/>
          <p:nvPr/>
        </p:nvGrpSpPr>
        <p:grpSpPr>
          <a:xfrm>
            <a:off x="5335450" y="305675"/>
            <a:ext cx="3442075" cy="4472582"/>
            <a:chOff x="5335450" y="305675"/>
            <a:chExt cx="3442075" cy="4435325"/>
          </a:xfrm>
        </p:grpSpPr>
        <p:sp>
          <p:nvSpPr>
            <p:cNvPr id="418" name="Google Shape;418;p24"/>
            <p:cNvSpPr/>
            <p:nvPr/>
          </p:nvSpPr>
          <p:spPr>
            <a:xfrm>
              <a:off x="5422625" y="366700"/>
              <a:ext cx="3354900" cy="4374300"/>
            </a:xfrm>
            <a:prstGeom prst="rect">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5335450" y="305675"/>
              <a:ext cx="226800" cy="21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24"/>
          <p:cNvSpPr/>
          <p:nvPr/>
        </p:nvSpPr>
        <p:spPr>
          <a:xfrm>
            <a:off x="5561250" y="365250"/>
            <a:ext cx="3216300" cy="4413000"/>
          </a:xfrm>
          <a:prstGeom prst="rect">
            <a:avLst/>
          </a:prstGeom>
          <a:solidFill>
            <a:srgbClr val="477861">
              <a:alpha val="8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dirty="0">
              <a:solidFill>
                <a:schemeClr val="bg1"/>
              </a:solidFill>
              <a:latin typeface="Bahnschrift Light" panose="020B0502040204020203" pitchFamily="34" charset="0"/>
            </a:endParaRPr>
          </a:p>
        </p:txBody>
      </p:sp>
      <p:grpSp>
        <p:nvGrpSpPr>
          <p:cNvPr id="421" name="Google Shape;421;p24"/>
          <p:cNvGrpSpPr/>
          <p:nvPr/>
        </p:nvGrpSpPr>
        <p:grpSpPr>
          <a:xfrm>
            <a:off x="1055000" y="365250"/>
            <a:ext cx="3355775" cy="4413000"/>
            <a:chOff x="1055000" y="365250"/>
            <a:chExt cx="3355775" cy="4413000"/>
          </a:xfrm>
        </p:grpSpPr>
        <p:sp>
          <p:nvSpPr>
            <p:cNvPr id="422" name="Google Shape;422;p24"/>
            <p:cNvSpPr/>
            <p:nvPr/>
          </p:nvSpPr>
          <p:spPr>
            <a:xfrm>
              <a:off x="1055000" y="512400"/>
              <a:ext cx="3216300" cy="4228500"/>
            </a:xfrm>
            <a:prstGeom prst="rect">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a:off x="1194475" y="365250"/>
              <a:ext cx="3216300" cy="44130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5" name="Google Shape;425;p24"/>
          <p:cNvSpPr txBox="1">
            <a:spLocks noGrp="1"/>
          </p:cNvSpPr>
          <p:nvPr>
            <p:ph type="ctrTitle"/>
          </p:nvPr>
        </p:nvSpPr>
        <p:spPr>
          <a:xfrm>
            <a:off x="1695900" y="49800"/>
            <a:ext cx="22323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1E2128"/>
                </a:solidFill>
              </a:rPr>
              <a:t>CAPTURE-RECAPTURE</a:t>
            </a:r>
            <a:endParaRPr b="1" dirty="0">
              <a:solidFill>
                <a:srgbClr val="1E2128"/>
              </a:solidFill>
            </a:endParaRPr>
          </a:p>
        </p:txBody>
      </p:sp>
      <p:sp>
        <p:nvSpPr>
          <p:cNvPr id="426" name="Google Shape;426;p24"/>
          <p:cNvSpPr txBox="1">
            <a:spLocks noGrp="1"/>
          </p:cNvSpPr>
          <p:nvPr>
            <p:ph type="subTitle" idx="2"/>
          </p:nvPr>
        </p:nvSpPr>
        <p:spPr>
          <a:xfrm>
            <a:off x="5944402" y="869189"/>
            <a:ext cx="2592380" cy="792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FFFFFF"/>
                </a:solidFill>
                <a:latin typeface="Bahnschrift Light" panose="020B0502040204020203" pitchFamily="34" charset="0"/>
              </a:rPr>
              <a:t>After the initial infected population from Capture-Recapture Method, I will simulate the pandemic using SII modelling.</a:t>
            </a:r>
          </a:p>
          <a:p>
            <a:pPr marL="0" lvl="0" indent="0" algn="just" rtl="0">
              <a:spcBef>
                <a:spcPts val="0"/>
              </a:spcBef>
              <a:spcAft>
                <a:spcPts val="0"/>
              </a:spcAft>
              <a:buNone/>
            </a:pPr>
            <a:r>
              <a:rPr lang="en" dirty="0">
                <a:solidFill>
                  <a:srgbClr val="FFFFFF"/>
                </a:solidFill>
                <a:latin typeface="Bahnschrift Light" panose="020B0502040204020203" pitchFamily="34" charset="0"/>
              </a:rPr>
              <a:t>MCMC Sampling is a good choice for parameter estimation since we don’t know the ‘real’ distribution of the fully reported data, MCMC</a:t>
            </a:r>
          </a:p>
          <a:p>
            <a:pPr marL="0" lvl="0" indent="0" algn="just" rtl="0">
              <a:spcBef>
                <a:spcPts val="0"/>
              </a:spcBef>
              <a:spcAft>
                <a:spcPts val="0"/>
              </a:spcAft>
              <a:buNone/>
            </a:pPr>
            <a:endParaRPr lang="en-US" dirty="0">
              <a:solidFill>
                <a:srgbClr val="FFFFFF"/>
              </a:solidFill>
              <a:latin typeface="Bahnschrift Light" panose="020B0502040204020203" pitchFamily="34" charset="0"/>
            </a:endParaRPr>
          </a:p>
          <a:p>
            <a:pPr marL="0" lvl="0" indent="0" algn="just" rtl="0">
              <a:spcBef>
                <a:spcPts val="0"/>
              </a:spcBef>
              <a:spcAft>
                <a:spcPts val="0"/>
              </a:spcAft>
              <a:buNone/>
            </a:pPr>
            <a:r>
              <a:rPr lang="en-US" sz="800" b="1" dirty="0">
                <a:solidFill>
                  <a:schemeClr val="accent2"/>
                </a:solidFill>
                <a:latin typeface="Bahnschrift Light" panose="020B0502040204020203" pitchFamily="34" charset="0"/>
              </a:rPr>
              <a:t>NOTE: We cannot use parameter outputs from other literature since they are created based on the novel dataset</a:t>
            </a:r>
            <a:endParaRPr sz="800" b="1" dirty="0">
              <a:solidFill>
                <a:schemeClr val="accent2"/>
              </a:solidFill>
              <a:latin typeface="Bahnschrift Light" panose="020B0502040204020203" pitchFamily="34" charset="0"/>
            </a:endParaRPr>
          </a:p>
        </p:txBody>
      </p:sp>
      <p:sp>
        <p:nvSpPr>
          <p:cNvPr id="427" name="Google Shape;427;p24"/>
          <p:cNvSpPr txBox="1">
            <a:spLocks noGrp="1"/>
          </p:cNvSpPr>
          <p:nvPr>
            <p:ph type="ctrTitle" idx="3"/>
          </p:nvPr>
        </p:nvSpPr>
        <p:spPr>
          <a:xfrm>
            <a:off x="6092737" y="19031"/>
            <a:ext cx="21543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SII Modelling with MCMC Sampling </a:t>
            </a:r>
            <a:endParaRPr dirty="0">
              <a:solidFill>
                <a:schemeClr val="tx1"/>
              </a:solidFill>
            </a:endParaRPr>
          </a:p>
        </p:txBody>
      </p:sp>
      <p:grpSp>
        <p:nvGrpSpPr>
          <p:cNvPr id="428" name="Google Shape;428;p24"/>
          <p:cNvGrpSpPr/>
          <p:nvPr/>
        </p:nvGrpSpPr>
        <p:grpSpPr>
          <a:xfrm>
            <a:off x="449828" y="1948341"/>
            <a:ext cx="1177225" cy="2896734"/>
            <a:chOff x="449828" y="1948341"/>
            <a:chExt cx="1177225" cy="2896734"/>
          </a:xfrm>
        </p:grpSpPr>
        <p:sp>
          <p:nvSpPr>
            <p:cNvPr id="429" name="Google Shape;429;p24"/>
            <p:cNvSpPr/>
            <p:nvPr/>
          </p:nvSpPr>
          <p:spPr>
            <a:xfrm>
              <a:off x="589825" y="4690275"/>
              <a:ext cx="776400" cy="154800"/>
            </a:xfrm>
            <a:prstGeom prst="ellipse">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24"/>
            <p:cNvGrpSpPr/>
            <p:nvPr/>
          </p:nvGrpSpPr>
          <p:grpSpPr>
            <a:xfrm>
              <a:off x="449828" y="1948341"/>
              <a:ext cx="1177225" cy="2792548"/>
              <a:chOff x="1184225" y="238125"/>
              <a:chExt cx="2155300" cy="5067225"/>
            </a:xfrm>
          </p:grpSpPr>
          <p:sp>
            <p:nvSpPr>
              <p:cNvPr id="431" name="Google Shape;431;p24"/>
              <p:cNvSpPr/>
              <p:nvPr/>
            </p:nvSpPr>
            <p:spPr>
              <a:xfrm>
                <a:off x="1661250" y="4271125"/>
                <a:ext cx="973325" cy="1034225"/>
              </a:xfrm>
              <a:custGeom>
                <a:avLst/>
                <a:gdLst/>
                <a:ahLst/>
                <a:cxnLst/>
                <a:rect l="l" t="t" r="r" b="b"/>
                <a:pathLst>
                  <a:path w="38933" h="41369" extrusionOk="0">
                    <a:moveTo>
                      <a:pt x="0" y="1"/>
                    </a:moveTo>
                    <a:lnTo>
                      <a:pt x="3824" y="41369"/>
                    </a:lnTo>
                    <a:lnTo>
                      <a:pt x="33720" y="41369"/>
                    </a:lnTo>
                    <a:lnTo>
                      <a:pt x="38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4"/>
              <p:cNvSpPr/>
              <p:nvPr/>
            </p:nvSpPr>
            <p:spPr>
              <a:xfrm>
                <a:off x="1184225" y="238125"/>
                <a:ext cx="2155300" cy="4033025"/>
              </a:xfrm>
              <a:custGeom>
                <a:avLst/>
                <a:gdLst/>
                <a:ahLst/>
                <a:cxnLst/>
                <a:rect l="l" t="t" r="r" b="b"/>
                <a:pathLst>
                  <a:path w="86212" h="161321" extrusionOk="0">
                    <a:moveTo>
                      <a:pt x="53450" y="1"/>
                    </a:moveTo>
                    <a:cubicBezTo>
                      <a:pt x="49957" y="1"/>
                      <a:pt x="43802" y="107090"/>
                      <a:pt x="43802" y="107090"/>
                    </a:cubicBezTo>
                    <a:cubicBezTo>
                      <a:pt x="43802" y="107090"/>
                      <a:pt x="44233" y="22617"/>
                      <a:pt x="40367" y="21573"/>
                    </a:cubicBezTo>
                    <a:cubicBezTo>
                      <a:pt x="40350" y="21569"/>
                      <a:pt x="40334" y="21567"/>
                      <a:pt x="40317" y="21567"/>
                    </a:cubicBezTo>
                    <a:cubicBezTo>
                      <a:pt x="36542" y="21567"/>
                      <a:pt x="41104" y="139078"/>
                      <a:pt x="40367" y="140117"/>
                    </a:cubicBezTo>
                    <a:cubicBezTo>
                      <a:pt x="40362" y="140125"/>
                      <a:pt x="40356" y="140129"/>
                      <a:pt x="40350" y="140129"/>
                    </a:cubicBezTo>
                    <a:cubicBezTo>
                      <a:pt x="39586" y="140129"/>
                      <a:pt x="36827" y="71635"/>
                      <a:pt x="34065" y="71635"/>
                    </a:cubicBezTo>
                    <a:cubicBezTo>
                      <a:pt x="31286" y="71635"/>
                      <a:pt x="33371" y="123778"/>
                      <a:pt x="33371" y="123778"/>
                    </a:cubicBezTo>
                    <a:cubicBezTo>
                      <a:pt x="33371" y="123778"/>
                      <a:pt x="20857" y="29917"/>
                      <a:pt x="16685" y="29569"/>
                    </a:cubicBezTo>
                    <a:cubicBezTo>
                      <a:pt x="16674" y="29568"/>
                      <a:pt x="16663" y="29567"/>
                      <a:pt x="16653" y="29567"/>
                    </a:cubicBezTo>
                    <a:cubicBezTo>
                      <a:pt x="12623" y="29567"/>
                      <a:pt x="24427" y="93555"/>
                      <a:pt x="24341" y="93555"/>
                    </a:cubicBezTo>
                    <a:cubicBezTo>
                      <a:pt x="24340" y="93555"/>
                      <a:pt x="24338" y="93548"/>
                      <a:pt x="24334" y="93533"/>
                    </a:cubicBezTo>
                    <a:cubicBezTo>
                      <a:pt x="23988" y="92143"/>
                      <a:pt x="10080" y="39654"/>
                      <a:pt x="6952" y="39654"/>
                    </a:cubicBezTo>
                    <a:cubicBezTo>
                      <a:pt x="3823" y="39654"/>
                      <a:pt x="29547" y="141507"/>
                      <a:pt x="29547" y="141507"/>
                    </a:cubicBezTo>
                    <a:cubicBezTo>
                      <a:pt x="29547" y="141507"/>
                      <a:pt x="8607" y="59109"/>
                      <a:pt x="4249" y="59109"/>
                    </a:cubicBezTo>
                    <a:cubicBezTo>
                      <a:pt x="4222" y="59109"/>
                      <a:pt x="4195" y="59112"/>
                      <a:pt x="4169" y="59119"/>
                    </a:cubicBezTo>
                    <a:cubicBezTo>
                      <a:pt x="1905" y="59685"/>
                      <a:pt x="7630" y="83812"/>
                      <a:pt x="13339" y="105753"/>
                    </a:cubicBezTo>
                    <a:lnTo>
                      <a:pt x="13339" y="105753"/>
                    </a:lnTo>
                    <a:cubicBezTo>
                      <a:pt x="9002" y="91885"/>
                      <a:pt x="4043" y="79231"/>
                      <a:pt x="390" y="79231"/>
                    </a:cubicBezTo>
                    <a:cubicBezTo>
                      <a:pt x="258" y="79231"/>
                      <a:pt x="128" y="79248"/>
                      <a:pt x="0" y="79281"/>
                    </a:cubicBezTo>
                    <a:lnTo>
                      <a:pt x="22598" y="161321"/>
                    </a:lnTo>
                    <a:lnTo>
                      <a:pt x="52838" y="161321"/>
                    </a:lnTo>
                    <a:cubicBezTo>
                      <a:pt x="52838" y="161321"/>
                      <a:pt x="86211" y="41041"/>
                      <a:pt x="79955" y="37220"/>
                    </a:cubicBezTo>
                    <a:lnTo>
                      <a:pt x="79955" y="37220"/>
                    </a:lnTo>
                    <a:lnTo>
                      <a:pt x="50059" y="157497"/>
                    </a:lnTo>
                    <a:cubicBezTo>
                      <a:pt x="50059" y="157497"/>
                      <a:pt x="66744" y="52165"/>
                      <a:pt x="65354" y="48341"/>
                    </a:cubicBezTo>
                    <a:cubicBezTo>
                      <a:pt x="65325" y="48260"/>
                      <a:pt x="65289" y="48221"/>
                      <a:pt x="65246" y="48221"/>
                    </a:cubicBezTo>
                    <a:cubicBezTo>
                      <a:pt x="63294" y="48221"/>
                      <a:pt x="47971" y="132817"/>
                      <a:pt x="47971" y="132817"/>
                    </a:cubicBezTo>
                    <a:cubicBezTo>
                      <a:pt x="47971" y="132817"/>
                      <a:pt x="57010" y="1760"/>
                      <a:pt x="53533" y="21"/>
                    </a:cubicBezTo>
                    <a:cubicBezTo>
                      <a:pt x="53505" y="8"/>
                      <a:pt x="53478" y="1"/>
                      <a:pt x="53450"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4"/>
              <p:cNvSpPr/>
              <p:nvPr/>
            </p:nvSpPr>
            <p:spPr>
              <a:xfrm>
                <a:off x="1661250" y="4271125"/>
                <a:ext cx="656175" cy="1034225"/>
              </a:xfrm>
              <a:custGeom>
                <a:avLst/>
                <a:gdLst/>
                <a:ahLst/>
                <a:cxnLst/>
                <a:rect l="l" t="t" r="r" b="b"/>
                <a:pathLst>
                  <a:path w="26247" h="41369" extrusionOk="0">
                    <a:moveTo>
                      <a:pt x="0" y="1"/>
                    </a:moveTo>
                    <a:lnTo>
                      <a:pt x="3824" y="41369"/>
                    </a:lnTo>
                    <a:lnTo>
                      <a:pt x="26246" y="41369"/>
                    </a:lnTo>
                    <a:lnTo>
                      <a:pt x="35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4" name="Google Shape;434;p24"/>
          <p:cNvGrpSpPr/>
          <p:nvPr/>
        </p:nvGrpSpPr>
        <p:grpSpPr>
          <a:xfrm>
            <a:off x="4754848" y="2188495"/>
            <a:ext cx="1291803" cy="2656580"/>
            <a:chOff x="4754848" y="2188495"/>
            <a:chExt cx="1291803" cy="2656580"/>
          </a:xfrm>
        </p:grpSpPr>
        <p:sp>
          <p:nvSpPr>
            <p:cNvPr id="435" name="Google Shape;435;p24"/>
            <p:cNvSpPr/>
            <p:nvPr/>
          </p:nvSpPr>
          <p:spPr>
            <a:xfrm>
              <a:off x="4778975" y="4690275"/>
              <a:ext cx="776400" cy="154800"/>
            </a:xfrm>
            <a:prstGeom prst="ellipse">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24"/>
            <p:cNvGrpSpPr/>
            <p:nvPr/>
          </p:nvGrpSpPr>
          <p:grpSpPr>
            <a:xfrm>
              <a:off x="4754848" y="2188495"/>
              <a:ext cx="1291803" cy="2589757"/>
              <a:chOff x="4309600" y="1213175"/>
              <a:chExt cx="2126425" cy="4262975"/>
            </a:xfrm>
          </p:grpSpPr>
          <p:sp>
            <p:nvSpPr>
              <p:cNvPr id="437" name="Google Shape;437;p24"/>
              <p:cNvSpPr/>
              <p:nvPr/>
            </p:nvSpPr>
            <p:spPr>
              <a:xfrm>
                <a:off x="4872300" y="1410575"/>
                <a:ext cx="918425" cy="3846200"/>
              </a:xfrm>
              <a:custGeom>
                <a:avLst/>
                <a:gdLst/>
                <a:ahLst/>
                <a:cxnLst/>
                <a:rect l="l" t="t" r="r" b="b"/>
                <a:pathLst>
                  <a:path w="36737" h="153848" extrusionOk="0">
                    <a:moveTo>
                      <a:pt x="36720" y="0"/>
                    </a:moveTo>
                    <a:cubicBezTo>
                      <a:pt x="36704" y="0"/>
                      <a:pt x="36633" y="120"/>
                      <a:pt x="36513" y="360"/>
                    </a:cubicBezTo>
                    <a:lnTo>
                      <a:pt x="35975" y="1449"/>
                    </a:lnTo>
                    <a:cubicBezTo>
                      <a:pt x="35491" y="2484"/>
                      <a:pt x="34830" y="3893"/>
                      <a:pt x="33997" y="5671"/>
                    </a:cubicBezTo>
                    <a:cubicBezTo>
                      <a:pt x="32304" y="9351"/>
                      <a:pt x="29860" y="14675"/>
                      <a:pt x="26958" y="21313"/>
                    </a:cubicBezTo>
                    <a:cubicBezTo>
                      <a:pt x="21207" y="34588"/>
                      <a:pt x="13310" y="53067"/>
                      <a:pt x="7495" y="74446"/>
                    </a:cubicBezTo>
                    <a:cubicBezTo>
                      <a:pt x="4585" y="85125"/>
                      <a:pt x="2597" y="95517"/>
                      <a:pt x="1462" y="105043"/>
                    </a:cubicBezTo>
                    <a:cubicBezTo>
                      <a:pt x="336" y="114569"/>
                      <a:pt x="1" y="123219"/>
                      <a:pt x="75" y="130469"/>
                    </a:cubicBezTo>
                    <a:cubicBezTo>
                      <a:pt x="134" y="137721"/>
                      <a:pt x="605" y="143576"/>
                      <a:pt x="1007" y="147607"/>
                    </a:cubicBezTo>
                    <a:cubicBezTo>
                      <a:pt x="1207" y="149625"/>
                      <a:pt x="1404" y="151185"/>
                      <a:pt x="1556" y="152242"/>
                    </a:cubicBezTo>
                    <a:cubicBezTo>
                      <a:pt x="1628" y="152724"/>
                      <a:pt x="1686" y="153118"/>
                      <a:pt x="1734" y="153440"/>
                    </a:cubicBezTo>
                    <a:cubicBezTo>
                      <a:pt x="1779" y="153712"/>
                      <a:pt x="1809" y="153847"/>
                      <a:pt x="1825" y="153847"/>
                    </a:cubicBezTo>
                    <a:cubicBezTo>
                      <a:pt x="1841" y="153845"/>
                      <a:pt x="1841" y="153704"/>
                      <a:pt x="1825" y="153429"/>
                    </a:cubicBezTo>
                    <a:cubicBezTo>
                      <a:pt x="1803" y="153105"/>
                      <a:pt x="1771" y="152708"/>
                      <a:pt x="1737" y="152221"/>
                    </a:cubicBezTo>
                    <a:cubicBezTo>
                      <a:pt x="1641" y="151081"/>
                      <a:pt x="1516" y="149534"/>
                      <a:pt x="1353" y="147577"/>
                    </a:cubicBezTo>
                    <a:cubicBezTo>
                      <a:pt x="1060" y="143544"/>
                      <a:pt x="688" y="137697"/>
                      <a:pt x="709" y="130466"/>
                    </a:cubicBezTo>
                    <a:cubicBezTo>
                      <a:pt x="722" y="122000"/>
                      <a:pt x="1247" y="113541"/>
                      <a:pt x="2282" y="105141"/>
                    </a:cubicBezTo>
                    <a:cubicBezTo>
                      <a:pt x="3457" y="95661"/>
                      <a:pt x="5459" y="85322"/>
                      <a:pt x="8361" y="74678"/>
                    </a:cubicBezTo>
                    <a:cubicBezTo>
                      <a:pt x="14154" y="53379"/>
                      <a:pt x="21942" y="34894"/>
                      <a:pt x="27541" y="21563"/>
                    </a:cubicBezTo>
                    <a:cubicBezTo>
                      <a:pt x="30376" y="14968"/>
                      <a:pt x="32682" y="9606"/>
                      <a:pt x="34314" y="5812"/>
                    </a:cubicBezTo>
                    <a:cubicBezTo>
                      <a:pt x="35083" y="4002"/>
                      <a:pt x="35693" y="2572"/>
                      <a:pt x="36140" y="1521"/>
                    </a:cubicBezTo>
                    <a:lnTo>
                      <a:pt x="36596" y="397"/>
                    </a:lnTo>
                    <a:cubicBezTo>
                      <a:pt x="36691" y="141"/>
                      <a:pt x="36737" y="6"/>
                      <a:pt x="36721" y="0"/>
                    </a:cubicBezTo>
                    <a:cubicBezTo>
                      <a:pt x="36720" y="0"/>
                      <a:pt x="36720" y="0"/>
                      <a:pt x="36720" y="0"/>
                    </a:cubicBezTo>
                    <a:close/>
                  </a:path>
                </a:pathLst>
              </a:custGeom>
              <a:solidFill>
                <a:srgbClr val="DE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5035650" y="1213175"/>
                <a:ext cx="1003875" cy="1442850"/>
              </a:xfrm>
              <a:custGeom>
                <a:avLst/>
                <a:gdLst/>
                <a:ahLst/>
                <a:cxnLst/>
                <a:rect l="l" t="t" r="r" b="b"/>
                <a:pathLst>
                  <a:path w="40155" h="57714" extrusionOk="0">
                    <a:moveTo>
                      <a:pt x="26553" y="1"/>
                    </a:moveTo>
                    <a:cubicBezTo>
                      <a:pt x="24747" y="1"/>
                      <a:pt x="22940" y="539"/>
                      <a:pt x="21486" y="1616"/>
                    </a:cubicBezTo>
                    <a:cubicBezTo>
                      <a:pt x="18608" y="3746"/>
                      <a:pt x="17333" y="7816"/>
                      <a:pt x="18488" y="11208"/>
                    </a:cubicBezTo>
                    <a:cubicBezTo>
                      <a:pt x="15269" y="11690"/>
                      <a:pt x="12399" y="14033"/>
                      <a:pt x="11281" y="17092"/>
                    </a:cubicBezTo>
                    <a:cubicBezTo>
                      <a:pt x="10165" y="20149"/>
                      <a:pt x="10850" y="23791"/>
                      <a:pt x="13001" y="26235"/>
                    </a:cubicBezTo>
                    <a:cubicBezTo>
                      <a:pt x="12446" y="25973"/>
                      <a:pt x="11861" y="25853"/>
                      <a:pt x="11275" y="25853"/>
                    </a:cubicBezTo>
                    <a:cubicBezTo>
                      <a:pt x="9019" y="25853"/>
                      <a:pt x="6735" y="27623"/>
                      <a:pt x="5975" y="29858"/>
                    </a:cubicBezTo>
                    <a:cubicBezTo>
                      <a:pt x="5014" y="32675"/>
                      <a:pt x="5908" y="35809"/>
                      <a:pt x="7325" y="38423"/>
                    </a:cubicBezTo>
                    <a:cubicBezTo>
                      <a:pt x="7251" y="38421"/>
                      <a:pt x="7177" y="38419"/>
                      <a:pt x="7103" y="38419"/>
                    </a:cubicBezTo>
                    <a:cubicBezTo>
                      <a:pt x="4234" y="38419"/>
                      <a:pt x="1478" y="40521"/>
                      <a:pt x="748" y="43301"/>
                    </a:cubicBezTo>
                    <a:cubicBezTo>
                      <a:pt x="0" y="46155"/>
                      <a:pt x="1465" y="49430"/>
                      <a:pt x="4087" y="50777"/>
                    </a:cubicBezTo>
                    <a:cubicBezTo>
                      <a:pt x="3392" y="52002"/>
                      <a:pt x="3595" y="53668"/>
                      <a:pt x="4558" y="54693"/>
                    </a:cubicBezTo>
                    <a:cubicBezTo>
                      <a:pt x="5186" y="55362"/>
                      <a:pt x="6105" y="55723"/>
                      <a:pt x="7018" y="55723"/>
                    </a:cubicBezTo>
                    <a:cubicBezTo>
                      <a:pt x="7508" y="55723"/>
                      <a:pt x="7996" y="55620"/>
                      <a:pt x="8438" y="55404"/>
                    </a:cubicBezTo>
                    <a:lnTo>
                      <a:pt x="8438" y="55404"/>
                    </a:lnTo>
                    <a:lnTo>
                      <a:pt x="8312" y="56427"/>
                    </a:lnTo>
                    <a:cubicBezTo>
                      <a:pt x="9447" y="57286"/>
                      <a:pt x="10866" y="57713"/>
                      <a:pt x="12287" y="57713"/>
                    </a:cubicBezTo>
                    <a:cubicBezTo>
                      <a:pt x="13763" y="57713"/>
                      <a:pt x="15240" y="57251"/>
                      <a:pt x="16398" y="56331"/>
                    </a:cubicBezTo>
                    <a:cubicBezTo>
                      <a:pt x="18669" y="54523"/>
                      <a:pt x="19500" y="51123"/>
                      <a:pt x="18315" y="48471"/>
                    </a:cubicBezTo>
                    <a:lnTo>
                      <a:pt x="18315" y="48471"/>
                    </a:lnTo>
                    <a:cubicBezTo>
                      <a:pt x="18805" y="48625"/>
                      <a:pt x="19313" y="48699"/>
                      <a:pt x="19822" y="48699"/>
                    </a:cubicBezTo>
                    <a:cubicBezTo>
                      <a:pt x="21787" y="48699"/>
                      <a:pt x="23761" y="47609"/>
                      <a:pt x="24691" y="45865"/>
                    </a:cubicBezTo>
                    <a:cubicBezTo>
                      <a:pt x="25863" y="43666"/>
                      <a:pt x="25245" y="40673"/>
                      <a:pt x="23299" y="39118"/>
                    </a:cubicBezTo>
                    <a:lnTo>
                      <a:pt x="23299" y="39118"/>
                    </a:lnTo>
                    <a:cubicBezTo>
                      <a:pt x="23800" y="39213"/>
                      <a:pt x="24307" y="39260"/>
                      <a:pt x="24814" y="39260"/>
                    </a:cubicBezTo>
                    <a:cubicBezTo>
                      <a:pt x="27854" y="39260"/>
                      <a:pt x="30889" y="37606"/>
                      <a:pt x="32436" y="34973"/>
                    </a:cubicBezTo>
                    <a:cubicBezTo>
                      <a:pt x="34239" y="31901"/>
                      <a:pt x="33890" y="27710"/>
                      <a:pt x="31603" y="24976"/>
                    </a:cubicBezTo>
                    <a:cubicBezTo>
                      <a:pt x="34662" y="24723"/>
                      <a:pt x="37474" y="22537"/>
                      <a:pt x="38475" y="19637"/>
                    </a:cubicBezTo>
                    <a:cubicBezTo>
                      <a:pt x="39478" y="16738"/>
                      <a:pt x="38616" y="13282"/>
                      <a:pt x="36369" y="11192"/>
                    </a:cubicBezTo>
                    <a:cubicBezTo>
                      <a:pt x="38951" y="9965"/>
                      <a:pt x="40155" y="6464"/>
                      <a:pt x="38874" y="3908"/>
                    </a:cubicBezTo>
                    <a:cubicBezTo>
                      <a:pt x="37961" y="2088"/>
                      <a:pt x="35915" y="991"/>
                      <a:pt x="33898" y="991"/>
                    </a:cubicBezTo>
                    <a:cubicBezTo>
                      <a:pt x="33080" y="991"/>
                      <a:pt x="32267" y="1171"/>
                      <a:pt x="31537" y="1557"/>
                    </a:cubicBezTo>
                    <a:cubicBezTo>
                      <a:pt x="30098" y="519"/>
                      <a:pt x="28326" y="1"/>
                      <a:pt x="26553" y="1"/>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4"/>
              <p:cNvSpPr/>
              <p:nvPr/>
            </p:nvSpPr>
            <p:spPr>
              <a:xfrm>
                <a:off x="5025425" y="3041600"/>
                <a:ext cx="612175" cy="2141225"/>
              </a:xfrm>
              <a:custGeom>
                <a:avLst/>
                <a:gdLst/>
                <a:ahLst/>
                <a:cxnLst/>
                <a:rect l="l" t="t" r="r" b="b"/>
                <a:pathLst>
                  <a:path w="24487" h="85649" extrusionOk="0">
                    <a:moveTo>
                      <a:pt x="24462" y="0"/>
                    </a:moveTo>
                    <a:cubicBezTo>
                      <a:pt x="24422" y="0"/>
                      <a:pt x="24198" y="229"/>
                      <a:pt x="23808" y="664"/>
                    </a:cubicBezTo>
                    <a:lnTo>
                      <a:pt x="22059" y="2685"/>
                    </a:lnTo>
                    <a:cubicBezTo>
                      <a:pt x="21127" y="3742"/>
                      <a:pt x="20251" y="4850"/>
                      <a:pt x="19434" y="5997"/>
                    </a:cubicBezTo>
                    <a:cubicBezTo>
                      <a:pt x="18467" y="7334"/>
                      <a:pt x="17293" y="8809"/>
                      <a:pt x="16212" y="10582"/>
                    </a:cubicBezTo>
                    <a:cubicBezTo>
                      <a:pt x="15648" y="11460"/>
                      <a:pt x="15059" y="12374"/>
                      <a:pt x="14447" y="13324"/>
                    </a:cubicBezTo>
                    <a:cubicBezTo>
                      <a:pt x="13840" y="14283"/>
                      <a:pt x="13300" y="15334"/>
                      <a:pt x="12690" y="16394"/>
                    </a:cubicBezTo>
                    <a:cubicBezTo>
                      <a:pt x="11439" y="18497"/>
                      <a:pt x="10344" y="20869"/>
                      <a:pt x="9141" y="23340"/>
                    </a:cubicBezTo>
                    <a:cubicBezTo>
                      <a:pt x="6894" y="28356"/>
                      <a:pt x="4783" y="34038"/>
                      <a:pt x="3174" y="40180"/>
                    </a:cubicBezTo>
                    <a:cubicBezTo>
                      <a:pt x="1630" y="46341"/>
                      <a:pt x="752" y="52339"/>
                      <a:pt x="312" y="57818"/>
                    </a:cubicBezTo>
                    <a:cubicBezTo>
                      <a:pt x="179" y="60563"/>
                      <a:pt x="1" y="63172"/>
                      <a:pt x="86" y="65616"/>
                    </a:cubicBezTo>
                    <a:cubicBezTo>
                      <a:pt x="113" y="66839"/>
                      <a:pt x="81" y="68021"/>
                      <a:pt x="153" y="69152"/>
                    </a:cubicBezTo>
                    <a:cubicBezTo>
                      <a:pt x="233" y="70281"/>
                      <a:pt x="310" y="71365"/>
                      <a:pt x="382" y="72406"/>
                    </a:cubicBezTo>
                    <a:cubicBezTo>
                      <a:pt x="477" y="74482"/>
                      <a:pt x="800" y="76338"/>
                      <a:pt x="1005" y="77973"/>
                    </a:cubicBezTo>
                    <a:cubicBezTo>
                      <a:pt x="1170" y="79373"/>
                      <a:pt x="1407" y="80766"/>
                      <a:pt x="1715" y="82142"/>
                    </a:cubicBezTo>
                    <a:cubicBezTo>
                      <a:pt x="1942" y="83194"/>
                      <a:pt x="2128" y="84056"/>
                      <a:pt x="2277" y="84751"/>
                    </a:cubicBezTo>
                    <a:cubicBezTo>
                      <a:pt x="2414" y="85342"/>
                      <a:pt x="2502" y="85648"/>
                      <a:pt x="2532" y="85648"/>
                    </a:cubicBezTo>
                    <a:cubicBezTo>
                      <a:pt x="2532" y="85648"/>
                      <a:pt x="2533" y="85648"/>
                      <a:pt x="2533" y="85648"/>
                    </a:cubicBezTo>
                    <a:cubicBezTo>
                      <a:pt x="2562" y="85643"/>
                      <a:pt x="2535" y="85321"/>
                      <a:pt x="2456" y="84717"/>
                    </a:cubicBezTo>
                    <a:cubicBezTo>
                      <a:pt x="2349" y="84014"/>
                      <a:pt x="2219" y="83143"/>
                      <a:pt x="2059" y="82081"/>
                    </a:cubicBezTo>
                    <a:cubicBezTo>
                      <a:pt x="1862" y="80944"/>
                      <a:pt x="1644" y="79546"/>
                      <a:pt x="1502" y="77911"/>
                    </a:cubicBezTo>
                    <a:cubicBezTo>
                      <a:pt x="1345" y="76277"/>
                      <a:pt x="1068" y="74429"/>
                      <a:pt x="1015" y="72363"/>
                    </a:cubicBezTo>
                    <a:cubicBezTo>
                      <a:pt x="959" y="71327"/>
                      <a:pt x="903" y="70249"/>
                      <a:pt x="845" y="69128"/>
                    </a:cubicBezTo>
                    <a:cubicBezTo>
                      <a:pt x="792" y="68002"/>
                      <a:pt x="840" y="66831"/>
                      <a:pt x="832" y="65616"/>
                    </a:cubicBezTo>
                    <a:cubicBezTo>
                      <a:pt x="778" y="63191"/>
                      <a:pt x="983" y="60603"/>
                      <a:pt x="1138" y="57882"/>
                    </a:cubicBezTo>
                    <a:cubicBezTo>
                      <a:pt x="1620" y="52451"/>
                      <a:pt x="2514" y="46511"/>
                      <a:pt x="4045" y="40403"/>
                    </a:cubicBezTo>
                    <a:cubicBezTo>
                      <a:pt x="5637" y="34315"/>
                      <a:pt x="7709" y="28673"/>
                      <a:pt x="9894" y="23681"/>
                    </a:cubicBezTo>
                    <a:cubicBezTo>
                      <a:pt x="11068" y="21221"/>
                      <a:pt x="12131" y="18854"/>
                      <a:pt x="13342" y="16751"/>
                    </a:cubicBezTo>
                    <a:cubicBezTo>
                      <a:pt x="13933" y="15694"/>
                      <a:pt x="14455" y="14642"/>
                      <a:pt x="15043" y="13681"/>
                    </a:cubicBezTo>
                    <a:cubicBezTo>
                      <a:pt x="15635" y="12725"/>
                      <a:pt x="16202" y="11807"/>
                      <a:pt x="16745" y="10925"/>
                    </a:cubicBezTo>
                    <a:cubicBezTo>
                      <a:pt x="17788" y="9141"/>
                      <a:pt x="18917" y="7651"/>
                      <a:pt x="19841" y="6295"/>
                    </a:cubicBezTo>
                    <a:cubicBezTo>
                      <a:pt x="20752" y="4927"/>
                      <a:pt x="21614" y="3806"/>
                      <a:pt x="22333" y="2903"/>
                    </a:cubicBezTo>
                    <a:lnTo>
                      <a:pt x="23947" y="782"/>
                    </a:lnTo>
                    <a:cubicBezTo>
                      <a:pt x="24309" y="289"/>
                      <a:pt x="24487" y="23"/>
                      <a:pt x="24466" y="1"/>
                    </a:cubicBezTo>
                    <a:cubicBezTo>
                      <a:pt x="24465" y="1"/>
                      <a:pt x="24463" y="0"/>
                      <a:pt x="24462" y="0"/>
                    </a:cubicBezTo>
                    <a:close/>
                  </a:path>
                </a:pathLst>
              </a:custGeom>
              <a:solidFill>
                <a:srgbClr val="DE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4"/>
              <p:cNvSpPr/>
              <p:nvPr/>
            </p:nvSpPr>
            <p:spPr>
              <a:xfrm>
                <a:off x="4893600" y="2112375"/>
                <a:ext cx="1542425" cy="2884425"/>
              </a:xfrm>
              <a:custGeom>
                <a:avLst/>
                <a:gdLst/>
                <a:ahLst/>
                <a:cxnLst/>
                <a:rect l="l" t="t" r="r" b="b"/>
                <a:pathLst>
                  <a:path w="61697" h="115377" extrusionOk="0">
                    <a:moveTo>
                      <a:pt x="61675" y="1"/>
                    </a:moveTo>
                    <a:cubicBezTo>
                      <a:pt x="61608" y="1"/>
                      <a:pt x="61168" y="197"/>
                      <a:pt x="60387" y="573"/>
                    </a:cubicBezTo>
                    <a:cubicBezTo>
                      <a:pt x="59561" y="994"/>
                      <a:pt x="58302" y="1542"/>
                      <a:pt x="56769" y="2413"/>
                    </a:cubicBezTo>
                    <a:cubicBezTo>
                      <a:pt x="53656" y="4064"/>
                      <a:pt x="49271" y="6702"/>
                      <a:pt x="44197" y="10456"/>
                    </a:cubicBezTo>
                    <a:cubicBezTo>
                      <a:pt x="34058" y="17873"/>
                      <a:pt x="21353" y="30496"/>
                      <a:pt x="12418" y="47671"/>
                    </a:cubicBezTo>
                    <a:cubicBezTo>
                      <a:pt x="3470" y="64852"/>
                      <a:pt x="424" y="82501"/>
                      <a:pt x="163" y="95059"/>
                    </a:cubicBezTo>
                    <a:cubicBezTo>
                      <a:pt x="1" y="101369"/>
                      <a:pt x="355" y="106473"/>
                      <a:pt x="789" y="109971"/>
                    </a:cubicBezTo>
                    <a:cubicBezTo>
                      <a:pt x="957" y="111726"/>
                      <a:pt x="1228" y="113070"/>
                      <a:pt x="1359" y="113989"/>
                    </a:cubicBezTo>
                    <a:cubicBezTo>
                      <a:pt x="1507" y="114897"/>
                      <a:pt x="1600" y="115376"/>
                      <a:pt x="1632" y="115376"/>
                    </a:cubicBezTo>
                    <a:cubicBezTo>
                      <a:pt x="1632" y="115376"/>
                      <a:pt x="1633" y="115376"/>
                      <a:pt x="1633" y="115376"/>
                    </a:cubicBezTo>
                    <a:cubicBezTo>
                      <a:pt x="1662" y="115371"/>
                      <a:pt x="1628" y="114886"/>
                      <a:pt x="1537" y="113962"/>
                    </a:cubicBezTo>
                    <a:cubicBezTo>
                      <a:pt x="1465" y="113041"/>
                      <a:pt x="1249" y="111691"/>
                      <a:pt x="1135" y="109937"/>
                    </a:cubicBezTo>
                    <a:cubicBezTo>
                      <a:pt x="810" y="106441"/>
                      <a:pt x="555" y="101353"/>
                      <a:pt x="797" y="95083"/>
                    </a:cubicBezTo>
                    <a:cubicBezTo>
                      <a:pt x="1217" y="82597"/>
                      <a:pt x="4343" y="65120"/>
                      <a:pt x="13212" y="48086"/>
                    </a:cubicBezTo>
                    <a:cubicBezTo>
                      <a:pt x="22075" y="31055"/>
                      <a:pt x="34596" y="18470"/>
                      <a:pt x="44580" y="10962"/>
                    </a:cubicBezTo>
                    <a:cubicBezTo>
                      <a:pt x="49575" y="7165"/>
                      <a:pt x="53890" y="4458"/>
                      <a:pt x="56942" y="2716"/>
                    </a:cubicBezTo>
                    <a:cubicBezTo>
                      <a:pt x="58443" y="1803"/>
                      <a:pt x="59671" y="1204"/>
                      <a:pt x="60469" y="736"/>
                    </a:cubicBezTo>
                    <a:cubicBezTo>
                      <a:pt x="61279" y="283"/>
                      <a:pt x="61697" y="30"/>
                      <a:pt x="61683" y="3"/>
                    </a:cubicBezTo>
                    <a:cubicBezTo>
                      <a:pt x="61682" y="1"/>
                      <a:pt x="61679" y="1"/>
                      <a:pt x="61675" y="1"/>
                    </a:cubicBezTo>
                    <a:close/>
                  </a:path>
                </a:pathLst>
              </a:custGeom>
              <a:solidFill>
                <a:srgbClr val="DE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4"/>
              <p:cNvSpPr/>
              <p:nvPr/>
            </p:nvSpPr>
            <p:spPr>
              <a:xfrm>
                <a:off x="4309600" y="3618500"/>
                <a:ext cx="1147600" cy="1857650"/>
              </a:xfrm>
              <a:custGeom>
                <a:avLst/>
                <a:gdLst/>
                <a:ahLst/>
                <a:cxnLst/>
                <a:rect l="l" t="t" r="r" b="b"/>
                <a:pathLst>
                  <a:path w="45904" h="74306" extrusionOk="0">
                    <a:moveTo>
                      <a:pt x="11952" y="1"/>
                    </a:moveTo>
                    <a:lnTo>
                      <a:pt x="11952" y="1"/>
                    </a:lnTo>
                    <a:cubicBezTo>
                      <a:pt x="12378" y="1124"/>
                      <a:pt x="12514" y="3989"/>
                      <a:pt x="12522" y="7048"/>
                    </a:cubicBezTo>
                    <a:cubicBezTo>
                      <a:pt x="12535" y="12224"/>
                      <a:pt x="11470" y="17344"/>
                      <a:pt x="9471" y="22115"/>
                    </a:cubicBezTo>
                    <a:cubicBezTo>
                      <a:pt x="1" y="44694"/>
                      <a:pt x="17211" y="74306"/>
                      <a:pt x="17211" y="74306"/>
                    </a:cubicBezTo>
                    <a:lnTo>
                      <a:pt x="35927" y="74306"/>
                    </a:lnTo>
                    <a:cubicBezTo>
                      <a:pt x="45903" y="56888"/>
                      <a:pt x="35177" y="36361"/>
                      <a:pt x="31460" y="29596"/>
                    </a:cubicBezTo>
                    <a:cubicBezTo>
                      <a:pt x="27740" y="22831"/>
                      <a:pt x="38603" y="17453"/>
                      <a:pt x="38603" y="17453"/>
                    </a:cubicBezTo>
                    <a:lnTo>
                      <a:pt x="11952" y="1"/>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4"/>
              <p:cNvSpPr/>
              <p:nvPr/>
            </p:nvSpPr>
            <p:spPr>
              <a:xfrm rot="1101497">
                <a:off x="5485592" y="2346022"/>
                <a:ext cx="711731" cy="1022957"/>
              </a:xfrm>
              <a:custGeom>
                <a:avLst/>
                <a:gdLst/>
                <a:ahLst/>
                <a:cxnLst/>
                <a:rect l="l" t="t" r="r" b="b"/>
                <a:pathLst>
                  <a:path w="40155" h="57714" extrusionOk="0">
                    <a:moveTo>
                      <a:pt x="26553" y="1"/>
                    </a:moveTo>
                    <a:cubicBezTo>
                      <a:pt x="24747" y="1"/>
                      <a:pt x="22940" y="539"/>
                      <a:pt x="21486" y="1616"/>
                    </a:cubicBezTo>
                    <a:cubicBezTo>
                      <a:pt x="18608" y="3746"/>
                      <a:pt x="17333" y="7816"/>
                      <a:pt x="18488" y="11208"/>
                    </a:cubicBezTo>
                    <a:cubicBezTo>
                      <a:pt x="15269" y="11690"/>
                      <a:pt x="12399" y="14033"/>
                      <a:pt x="11281" y="17092"/>
                    </a:cubicBezTo>
                    <a:cubicBezTo>
                      <a:pt x="10165" y="20149"/>
                      <a:pt x="10850" y="23791"/>
                      <a:pt x="13001" y="26235"/>
                    </a:cubicBezTo>
                    <a:cubicBezTo>
                      <a:pt x="12446" y="25973"/>
                      <a:pt x="11861" y="25853"/>
                      <a:pt x="11275" y="25853"/>
                    </a:cubicBezTo>
                    <a:cubicBezTo>
                      <a:pt x="9019" y="25853"/>
                      <a:pt x="6735" y="27623"/>
                      <a:pt x="5975" y="29858"/>
                    </a:cubicBezTo>
                    <a:cubicBezTo>
                      <a:pt x="5014" y="32675"/>
                      <a:pt x="5908" y="35809"/>
                      <a:pt x="7325" y="38423"/>
                    </a:cubicBezTo>
                    <a:cubicBezTo>
                      <a:pt x="7251" y="38421"/>
                      <a:pt x="7177" y="38419"/>
                      <a:pt x="7103" y="38419"/>
                    </a:cubicBezTo>
                    <a:cubicBezTo>
                      <a:pt x="4234" y="38419"/>
                      <a:pt x="1478" y="40521"/>
                      <a:pt x="748" y="43301"/>
                    </a:cubicBezTo>
                    <a:cubicBezTo>
                      <a:pt x="0" y="46155"/>
                      <a:pt x="1465" y="49430"/>
                      <a:pt x="4087" y="50777"/>
                    </a:cubicBezTo>
                    <a:cubicBezTo>
                      <a:pt x="3392" y="52002"/>
                      <a:pt x="3595" y="53668"/>
                      <a:pt x="4558" y="54693"/>
                    </a:cubicBezTo>
                    <a:cubicBezTo>
                      <a:pt x="5186" y="55362"/>
                      <a:pt x="6105" y="55723"/>
                      <a:pt x="7018" y="55723"/>
                    </a:cubicBezTo>
                    <a:cubicBezTo>
                      <a:pt x="7508" y="55723"/>
                      <a:pt x="7996" y="55620"/>
                      <a:pt x="8438" y="55404"/>
                    </a:cubicBezTo>
                    <a:lnTo>
                      <a:pt x="8438" y="55404"/>
                    </a:lnTo>
                    <a:lnTo>
                      <a:pt x="8312" y="56427"/>
                    </a:lnTo>
                    <a:cubicBezTo>
                      <a:pt x="9447" y="57286"/>
                      <a:pt x="10866" y="57713"/>
                      <a:pt x="12287" y="57713"/>
                    </a:cubicBezTo>
                    <a:cubicBezTo>
                      <a:pt x="13763" y="57713"/>
                      <a:pt x="15240" y="57251"/>
                      <a:pt x="16398" y="56331"/>
                    </a:cubicBezTo>
                    <a:cubicBezTo>
                      <a:pt x="18669" y="54523"/>
                      <a:pt x="19500" y="51123"/>
                      <a:pt x="18315" y="48471"/>
                    </a:cubicBezTo>
                    <a:lnTo>
                      <a:pt x="18315" y="48471"/>
                    </a:lnTo>
                    <a:cubicBezTo>
                      <a:pt x="18805" y="48625"/>
                      <a:pt x="19313" y="48699"/>
                      <a:pt x="19822" y="48699"/>
                    </a:cubicBezTo>
                    <a:cubicBezTo>
                      <a:pt x="21787" y="48699"/>
                      <a:pt x="23761" y="47609"/>
                      <a:pt x="24691" y="45865"/>
                    </a:cubicBezTo>
                    <a:cubicBezTo>
                      <a:pt x="25863" y="43666"/>
                      <a:pt x="25245" y="40673"/>
                      <a:pt x="23299" y="39118"/>
                    </a:cubicBezTo>
                    <a:lnTo>
                      <a:pt x="23299" y="39118"/>
                    </a:lnTo>
                    <a:cubicBezTo>
                      <a:pt x="23800" y="39213"/>
                      <a:pt x="24307" y="39260"/>
                      <a:pt x="24814" y="39260"/>
                    </a:cubicBezTo>
                    <a:cubicBezTo>
                      <a:pt x="27854" y="39260"/>
                      <a:pt x="30889" y="37606"/>
                      <a:pt x="32436" y="34973"/>
                    </a:cubicBezTo>
                    <a:cubicBezTo>
                      <a:pt x="34239" y="31901"/>
                      <a:pt x="33890" y="27710"/>
                      <a:pt x="31603" y="24976"/>
                    </a:cubicBezTo>
                    <a:cubicBezTo>
                      <a:pt x="34662" y="24723"/>
                      <a:pt x="37474" y="22537"/>
                      <a:pt x="38475" y="19637"/>
                    </a:cubicBezTo>
                    <a:cubicBezTo>
                      <a:pt x="39478" y="16738"/>
                      <a:pt x="38616" y="13282"/>
                      <a:pt x="36369" y="11192"/>
                    </a:cubicBezTo>
                    <a:cubicBezTo>
                      <a:pt x="38951" y="9965"/>
                      <a:pt x="40155" y="6464"/>
                      <a:pt x="38874" y="3908"/>
                    </a:cubicBezTo>
                    <a:cubicBezTo>
                      <a:pt x="37961" y="2088"/>
                      <a:pt x="35915" y="991"/>
                      <a:pt x="33898" y="991"/>
                    </a:cubicBezTo>
                    <a:cubicBezTo>
                      <a:pt x="33080" y="991"/>
                      <a:pt x="32267" y="1171"/>
                      <a:pt x="31537" y="1557"/>
                    </a:cubicBezTo>
                    <a:cubicBezTo>
                      <a:pt x="30098" y="519"/>
                      <a:pt x="28326" y="1"/>
                      <a:pt x="26553" y="1"/>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938FEDEE-7216-477B-AAB3-F8AEEEA5654B}"/>
              </a:ext>
            </a:extLst>
          </p:cNvPr>
          <p:cNvSpPr/>
          <p:nvPr/>
        </p:nvSpPr>
        <p:spPr>
          <a:xfrm>
            <a:off x="1783100" y="621506"/>
            <a:ext cx="2232275" cy="4000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100" dirty="0">
                <a:solidFill>
                  <a:schemeClr val="bg1"/>
                </a:solidFill>
                <a:latin typeface="Bahnschrift Light" panose="020B0502040204020203" pitchFamily="34" charset="0"/>
              </a:rPr>
              <a:t>To estimate the real infected population in the first period</a:t>
            </a:r>
            <a:endParaRPr lang="en-US" sz="1100" dirty="0">
              <a:solidFill>
                <a:schemeClr val="bg1"/>
              </a:solidFill>
              <a:latin typeface="Bahnschrift Light" panose="020B0502040204020203" pitchFamily="34" charset="0"/>
            </a:endParaRPr>
          </a:p>
        </p:txBody>
      </p:sp>
      <p:sp>
        <p:nvSpPr>
          <p:cNvPr id="5" name="Rectangle 4">
            <a:extLst>
              <a:ext uri="{FF2B5EF4-FFF2-40B4-BE49-F238E27FC236}">
                <a16:creationId xmlns:a16="http://schemas.microsoft.com/office/drawing/2014/main" id="{B0AC85B9-B4B1-4E7D-9268-2A832B4DF081}"/>
              </a:ext>
            </a:extLst>
          </p:cNvPr>
          <p:cNvSpPr/>
          <p:nvPr/>
        </p:nvSpPr>
        <p:spPr>
          <a:xfrm>
            <a:off x="1366225" y="1337007"/>
            <a:ext cx="1241244" cy="20388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Bahnschrift Light" panose="020B0502040204020203" pitchFamily="34" charset="0"/>
              </a:rPr>
              <a:t>General Formula</a:t>
            </a:r>
          </a:p>
        </p:txBody>
      </p:sp>
      <p:sp>
        <p:nvSpPr>
          <p:cNvPr id="33" name="TextBox 32">
            <a:extLst>
              <a:ext uri="{FF2B5EF4-FFF2-40B4-BE49-F238E27FC236}">
                <a16:creationId xmlns:a16="http://schemas.microsoft.com/office/drawing/2014/main" id="{ECCB2119-F6E4-401E-BAC5-22E30EA12D23}"/>
              </a:ext>
            </a:extLst>
          </p:cNvPr>
          <p:cNvSpPr txBox="1"/>
          <p:nvPr/>
        </p:nvSpPr>
        <p:spPr>
          <a:xfrm>
            <a:off x="1341600" y="4707070"/>
            <a:ext cx="3034376" cy="646331"/>
          </a:xfrm>
          <a:prstGeom prst="rect">
            <a:avLst/>
          </a:prstGeom>
          <a:noFill/>
        </p:spPr>
        <p:txBody>
          <a:bodyPr wrap="square">
            <a:spAutoFit/>
          </a:bodyPr>
          <a:lstStyle/>
          <a:p>
            <a:r>
              <a:rPr lang="en-US" sz="1100" b="0" i="1" dirty="0">
                <a:solidFill>
                  <a:schemeClr val="accent3">
                    <a:lumMod val="75000"/>
                  </a:schemeClr>
                </a:solidFill>
                <a:effectLst/>
                <a:latin typeface="Bahnschrift Light" panose="020B0502040204020203" pitchFamily="34" charset="0"/>
              </a:rPr>
              <a:t>Capture-Recapture Estimation with Samples of Size One Using Frequency Data</a:t>
            </a:r>
            <a:r>
              <a:rPr lang="en-US" sz="1100" i="1" dirty="0">
                <a:solidFill>
                  <a:schemeClr val="accent3">
                    <a:lumMod val="75000"/>
                  </a:schemeClr>
                </a:solidFill>
                <a:latin typeface="Bahnschrift Light" panose="020B0502040204020203" pitchFamily="34" charset="0"/>
              </a:rPr>
              <a:t> in 1992</a:t>
            </a:r>
            <a:br>
              <a:rPr lang="en-US" dirty="0"/>
            </a:br>
            <a:endParaRPr lang="en-US" dirty="0"/>
          </a:p>
        </p:txBody>
      </p:sp>
      <p:pic>
        <p:nvPicPr>
          <p:cNvPr id="8" name="Picture 7" descr="A picture containing diagram&#10;&#10;Description automatically generated">
            <a:extLst>
              <a:ext uri="{FF2B5EF4-FFF2-40B4-BE49-F238E27FC236}">
                <a16:creationId xmlns:a16="http://schemas.microsoft.com/office/drawing/2014/main" id="{4907A3C8-EA00-423F-A3A1-E99CA6BDD55C}"/>
              </a:ext>
            </a:extLst>
          </p:cNvPr>
          <p:cNvPicPr>
            <a:picLocks noChangeAspect="1"/>
          </p:cNvPicPr>
          <p:nvPr/>
        </p:nvPicPr>
        <p:blipFill>
          <a:blip r:embed="rId3"/>
          <a:stretch>
            <a:fillRect/>
          </a:stretch>
        </p:blipFill>
        <p:spPr>
          <a:xfrm>
            <a:off x="1578253" y="1689238"/>
            <a:ext cx="2331922" cy="882512"/>
          </a:xfrm>
          <a:prstGeom prst="rect">
            <a:avLst/>
          </a:prstGeom>
        </p:spPr>
      </p:pic>
      <p:sp>
        <p:nvSpPr>
          <p:cNvPr id="9" name="Rectangle 8">
            <a:extLst>
              <a:ext uri="{FF2B5EF4-FFF2-40B4-BE49-F238E27FC236}">
                <a16:creationId xmlns:a16="http://schemas.microsoft.com/office/drawing/2014/main" id="{989AD4D7-B714-45B0-BD97-52F3FD2B6A9A}"/>
              </a:ext>
            </a:extLst>
          </p:cNvPr>
          <p:cNvSpPr/>
          <p:nvPr/>
        </p:nvSpPr>
        <p:spPr>
          <a:xfrm>
            <a:off x="1415252" y="2756742"/>
            <a:ext cx="1107281" cy="20129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Bahnschrift Light" panose="020B0502040204020203" pitchFamily="34" charset="0"/>
              </a:rPr>
              <a:t>Variance</a:t>
            </a:r>
          </a:p>
        </p:txBody>
      </p:sp>
      <p:pic>
        <p:nvPicPr>
          <p:cNvPr id="11" name="Picture 10" descr="Text&#10;&#10;Description automatically generated">
            <a:extLst>
              <a:ext uri="{FF2B5EF4-FFF2-40B4-BE49-F238E27FC236}">
                <a16:creationId xmlns:a16="http://schemas.microsoft.com/office/drawing/2014/main" id="{619C1BF9-C189-4F32-AC3E-960CE545EE8F}"/>
              </a:ext>
            </a:extLst>
          </p:cNvPr>
          <p:cNvPicPr>
            <a:picLocks noChangeAspect="1"/>
          </p:cNvPicPr>
          <p:nvPr/>
        </p:nvPicPr>
        <p:blipFill>
          <a:blip r:embed="rId4"/>
          <a:stretch>
            <a:fillRect/>
          </a:stretch>
        </p:blipFill>
        <p:spPr>
          <a:xfrm>
            <a:off x="1578254" y="3291361"/>
            <a:ext cx="2331922" cy="922630"/>
          </a:xfrm>
          <a:prstGeom prst="rect">
            <a:avLst/>
          </a:prstGeom>
        </p:spPr>
      </p:pic>
      <p:sp>
        <p:nvSpPr>
          <p:cNvPr id="12" name="TextBox 11">
            <a:extLst>
              <a:ext uri="{FF2B5EF4-FFF2-40B4-BE49-F238E27FC236}">
                <a16:creationId xmlns:a16="http://schemas.microsoft.com/office/drawing/2014/main" id="{0C577659-1A75-452E-8B30-F38648795038}"/>
              </a:ext>
            </a:extLst>
          </p:cNvPr>
          <p:cNvSpPr txBox="1"/>
          <p:nvPr/>
        </p:nvSpPr>
        <p:spPr>
          <a:xfrm>
            <a:off x="5968983" y="2756742"/>
            <a:ext cx="2592380" cy="2631490"/>
          </a:xfrm>
          <a:prstGeom prst="rect">
            <a:avLst/>
          </a:prstGeom>
          <a:noFill/>
        </p:spPr>
        <p:txBody>
          <a:bodyPr wrap="square" rtlCol="0">
            <a:spAutoFit/>
          </a:bodyPr>
          <a:lstStyle/>
          <a:p>
            <a:pPr algn="just"/>
            <a:r>
              <a:rPr lang="en-US" sz="1100" b="0" i="0" dirty="0">
                <a:solidFill>
                  <a:schemeClr val="bg1"/>
                </a:solidFill>
                <a:effectLst/>
                <a:latin typeface="Bahnschrift Light" panose="020B0502040204020203" pitchFamily="34" charset="0"/>
              </a:rPr>
              <a:t>Monte Carlo methods were used to sample parameter uncertainty. An ensemble with 10000 iteration (2000 </a:t>
            </a:r>
            <a:r>
              <a:rPr lang="en-US" sz="1100" b="0" i="0" dirty="0" err="1">
                <a:solidFill>
                  <a:schemeClr val="bg1"/>
                </a:solidFill>
                <a:effectLst/>
                <a:latin typeface="Bahnschrift Light" panose="020B0502040204020203" pitchFamily="34" charset="0"/>
              </a:rPr>
              <a:t>burnin</a:t>
            </a:r>
            <a:r>
              <a:rPr lang="en-US" sz="1100" b="0" i="0" dirty="0">
                <a:solidFill>
                  <a:schemeClr val="bg1"/>
                </a:solidFill>
                <a:effectLst/>
                <a:latin typeface="Bahnschrift Light" panose="020B0502040204020203" pitchFamily="34" charset="0"/>
              </a:rPr>
              <a:t>) as generated with random draws from within the uncertainty range for each parameter beta (infection rate) , gamma (recovery rate), theta (reporting rate)], using a Uniform probability distribution and Binomial Distribution</a:t>
            </a:r>
          </a:p>
          <a:p>
            <a:pPr algn="just"/>
            <a:r>
              <a:rPr lang="en-US" sz="1200" b="0" i="0" dirty="0">
                <a:solidFill>
                  <a:srgbClr val="000000"/>
                </a:solidFill>
                <a:effectLst/>
                <a:latin typeface="Cambria Math" panose="02040503050406030204" pitchFamily="18" charset="0"/>
              </a:rPr>
              <a:t>Initially we set </a:t>
            </a:r>
            <a:r>
              <a:rPr lang="el-GR" sz="1200" b="0" i="0" dirty="0">
                <a:solidFill>
                  <a:srgbClr val="000000"/>
                </a:solidFill>
                <a:effectLst/>
                <a:latin typeface="Cambria Math" panose="02040503050406030204" pitchFamily="18" charset="0"/>
              </a:rPr>
              <a:t>β = 0.2</a:t>
            </a:r>
            <a:r>
              <a:rPr lang="el-GR" sz="1200" b="0" i="0" dirty="0">
                <a:solidFill>
                  <a:srgbClr val="000000"/>
                </a:solidFill>
                <a:effectLst/>
                <a:latin typeface="Times New Roman" panose="02020603050405020304" pitchFamily="18" charset="0"/>
              </a:rPr>
              <a:t>, </a:t>
            </a:r>
            <a:r>
              <a:rPr lang="el-GR" sz="1200" b="0" i="0" dirty="0">
                <a:solidFill>
                  <a:srgbClr val="000000"/>
                </a:solidFill>
                <a:effectLst/>
                <a:latin typeface="Cambria Math" panose="02040503050406030204" pitchFamily="18" charset="0"/>
              </a:rPr>
              <a:t>γ = 0.3</a:t>
            </a:r>
            <a:r>
              <a:rPr lang="el-GR" sz="1200" b="0" i="0" dirty="0">
                <a:solidFill>
                  <a:srgbClr val="000000"/>
                </a:solidFill>
                <a:effectLst/>
                <a:latin typeface="Times New Roman" panose="02020603050405020304" pitchFamily="18" charset="0"/>
              </a:rPr>
              <a:t>, </a:t>
            </a:r>
            <a:r>
              <a:rPr lang="el-GR" sz="1200" b="0" i="0" dirty="0">
                <a:solidFill>
                  <a:srgbClr val="000000"/>
                </a:solidFill>
                <a:effectLst/>
                <a:latin typeface="Cambria Math" panose="02040503050406030204" pitchFamily="18" charset="0"/>
              </a:rPr>
              <a:t>k = 10</a:t>
            </a:r>
            <a:r>
              <a:rPr lang="el-GR" sz="900" dirty="0"/>
              <a:t> </a:t>
            </a:r>
            <a:br>
              <a:rPr lang="el-GR" sz="1100" dirty="0"/>
            </a:br>
            <a:r>
              <a:rPr lang="en-US" sz="1000" dirty="0">
                <a:solidFill>
                  <a:schemeClr val="bg1"/>
                </a:solidFill>
                <a:latin typeface="Bahnschrift Light" panose="020B0502040204020203" pitchFamily="34" charset="0"/>
              </a:rPr>
              <a:t> </a:t>
            </a:r>
            <a:br>
              <a:rPr lang="en-US" sz="1000" dirty="0">
                <a:solidFill>
                  <a:schemeClr val="bg1"/>
                </a:solidFill>
                <a:latin typeface="Bahnschrift Light" panose="020B0502040204020203" pitchFamily="34" charset="0"/>
              </a:rPr>
            </a:br>
            <a:endParaRPr lang="en-US" sz="1000" dirty="0">
              <a:solidFill>
                <a:schemeClr val="bg1"/>
              </a:solidFill>
              <a:latin typeface="Bahnschrift Light" panose="020B0502040204020203" pitchFamily="34" charset="0"/>
            </a:endParaRPr>
          </a:p>
          <a:p>
            <a:pPr algn="just"/>
            <a:endParaRPr lang="en-US" sz="1100" dirty="0"/>
          </a:p>
        </p:txBody>
      </p:sp>
      <p:sp>
        <p:nvSpPr>
          <p:cNvPr id="15" name="TextBox 14">
            <a:extLst>
              <a:ext uri="{FF2B5EF4-FFF2-40B4-BE49-F238E27FC236}">
                <a16:creationId xmlns:a16="http://schemas.microsoft.com/office/drawing/2014/main" id="{86A8C1C8-E28F-47F7-B921-377DD3E8562A}"/>
              </a:ext>
            </a:extLst>
          </p:cNvPr>
          <p:cNvSpPr txBox="1"/>
          <p:nvPr/>
        </p:nvSpPr>
        <p:spPr>
          <a:xfrm>
            <a:off x="5382402" y="4707070"/>
            <a:ext cx="3395123" cy="430887"/>
          </a:xfrm>
          <a:prstGeom prst="rect">
            <a:avLst/>
          </a:prstGeom>
          <a:noFill/>
        </p:spPr>
        <p:txBody>
          <a:bodyPr wrap="square" rtlCol="0">
            <a:spAutoFit/>
          </a:bodyPr>
          <a:lstStyle/>
          <a:p>
            <a:pPr algn="ctr"/>
            <a:r>
              <a:rPr lang="en-US" sz="1100" dirty="0"/>
              <a:t>Parameter estimation will be sent to you by the end of this week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5"/>
          <p:cNvSpPr/>
          <p:nvPr/>
        </p:nvSpPr>
        <p:spPr>
          <a:xfrm>
            <a:off x="545200" y="4618775"/>
            <a:ext cx="1825500" cy="262200"/>
          </a:xfrm>
          <a:prstGeom prst="ellipse">
            <a:avLst/>
          </a:prstGeom>
          <a:solidFill>
            <a:srgbClr val="E4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txBox="1">
            <a:spLocks noGrp="1"/>
          </p:cNvSpPr>
          <p:nvPr>
            <p:ph type="ctrTitle" idx="6"/>
          </p:nvPr>
        </p:nvSpPr>
        <p:spPr>
          <a:xfrm>
            <a:off x="2963765" y="720000"/>
            <a:ext cx="5539800" cy="6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 RESULTS</a:t>
            </a:r>
            <a:endParaRPr dirty="0"/>
          </a:p>
        </p:txBody>
      </p:sp>
      <p:sp>
        <p:nvSpPr>
          <p:cNvPr id="450" name="Google Shape;450;p25"/>
          <p:cNvSpPr/>
          <p:nvPr/>
        </p:nvSpPr>
        <p:spPr>
          <a:xfrm>
            <a:off x="1350850" y="2868075"/>
            <a:ext cx="214200" cy="187500"/>
          </a:xfrm>
          <a:prstGeom prst="ellipse">
            <a:avLst/>
          </a:pr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5"/>
          <p:cNvGrpSpPr/>
          <p:nvPr/>
        </p:nvGrpSpPr>
        <p:grpSpPr>
          <a:xfrm rot="-1389160">
            <a:off x="3873909" y="1989380"/>
            <a:ext cx="449199" cy="474679"/>
            <a:chOff x="5737500" y="2084200"/>
            <a:chExt cx="596075" cy="684500"/>
          </a:xfrm>
        </p:grpSpPr>
        <p:sp>
          <p:nvSpPr>
            <p:cNvPr id="454" name="Google Shape;454;p25"/>
            <p:cNvSpPr/>
            <p:nvPr/>
          </p:nvSpPr>
          <p:spPr>
            <a:xfrm>
              <a:off x="5737500" y="2084200"/>
              <a:ext cx="596075" cy="684500"/>
            </a:xfrm>
            <a:custGeom>
              <a:avLst/>
              <a:gdLst/>
              <a:ahLst/>
              <a:cxnLst/>
              <a:rect l="l" t="t" r="r" b="b"/>
              <a:pathLst>
                <a:path w="23843" h="27380" extrusionOk="0">
                  <a:moveTo>
                    <a:pt x="10038" y="1"/>
                  </a:moveTo>
                  <a:lnTo>
                    <a:pt x="0" y="20295"/>
                  </a:lnTo>
                  <a:lnTo>
                    <a:pt x="10534" y="27379"/>
                  </a:lnTo>
                  <a:lnTo>
                    <a:pt x="23327" y="1959"/>
                  </a:lnTo>
                  <a:cubicBezTo>
                    <a:pt x="23842" y="934"/>
                    <a:pt x="23715" y="560"/>
                    <a:pt x="23255" y="560"/>
                  </a:cubicBezTo>
                  <a:cubicBezTo>
                    <a:pt x="22015" y="560"/>
                    <a:pt x="18361" y="3272"/>
                    <a:pt x="18361" y="3272"/>
                  </a:cubicBezTo>
                  <a:lnTo>
                    <a:pt x="10038" y="1"/>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5986100" y="2105000"/>
              <a:ext cx="325100" cy="640525"/>
            </a:xfrm>
            <a:custGeom>
              <a:avLst/>
              <a:gdLst/>
              <a:ahLst/>
              <a:cxnLst/>
              <a:rect l="l" t="t" r="r" b="b"/>
              <a:pathLst>
                <a:path w="13004" h="25621" extrusionOk="0">
                  <a:moveTo>
                    <a:pt x="12947" y="0"/>
                  </a:moveTo>
                  <a:cubicBezTo>
                    <a:pt x="12878" y="0"/>
                    <a:pt x="9954" y="5700"/>
                    <a:pt x="6401" y="12757"/>
                  </a:cubicBezTo>
                  <a:cubicBezTo>
                    <a:pt x="2842" y="19834"/>
                    <a:pt x="1" y="25591"/>
                    <a:pt x="56" y="25620"/>
                  </a:cubicBezTo>
                  <a:cubicBezTo>
                    <a:pt x="56" y="25620"/>
                    <a:pt x="56" y="25620"/>
                    <a:pt x="56" y="25620"/>
                  </a:cubicBezTo>
                  <a:cubicBezTo>
                    <a:pt x="125" y="25620"/>
                    <a:pt x="3054" y="19917"/>
                    <a:pt x="6605" y="12859"/>
                  </a:cubicBezTo>
                  <a:cubicBezTo>
                    <a:pt x="10165" y="5786"/>
                    <a:pt x="13003" y="27"/>
                    <a:pt x="12948" y="0"/>
                  </a:cubicBezTo>
                  <a:cubicBezTo>
                    <a:pt x="12948" y="0"/>
                    <a:pt x="12948" y="0"/>
                    <a:pt x="12947"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6211050" y="2145575"/>
              <a:ext cx="10725" cy="64500"/>
            </a:xfrm>
            <a:custGeom>
              <a:avLst/>
              <a:gdLst/>
              <a:ahLst/>
              <a:cxnLst/>
              <a:rect l="l" t="t" r="r" b="b"/>
              <a:pathLst>
                <a:path w="429" h="2580" extrusionOk="0">
                  <a:moveTo>
                    <a:pt x="362" y="0"/>
                  </a:moveTo>
                  <a:cubicBezTo>
                    <a:pt x="300" y="0"/>
                    <a:pt x="137" y="561"/>
                    <a:pt x="69" y="1274"/>
                  </a:cubicBezTo>
                  <a:cubicBezTo>
                    <a:pt x="0" y="1993"/>
                    <a:pt x="58" y="2580"/>
                    <a:pt x="122" y="2580"/>
                  </a:cubicBezTo>
                  <a:cubicBezTo>
                    <a:pt x="122" y="2580"/>
                    <a:pt x="122" y="2580"/>
                    <a:pt x="122" y="2580"/>
                  </a:cubicBezTo>
                  <a:cubicBezTo>
                    <a:pt x="186" y="2580"/>
                    <a:pt x="229" y="2003"/>
                    <a:pt x="295" y="1296"/>
                  </a:cubicBezTo>
                  <a:cubicBezTo>
                    <a:pt x="362" y="588"/>
                    <a:pt x="428" y="14"/>
                    <a:pt x="364" y="1"/>
                  </a:cubicBezTo>
                  <a:cubicBezTo>
                    <a:pt x="363" y="0"/>
                    <a:pt x="362" y="0"/>
                    <a:pt x="362" y="0"/>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6186875" y="2163300"/>
              <a:ext cx="14550" cy="64525"/>
            </a:xfrm>
            <a:custGeom>
              <a:avLst/>
              <a:gdLst/>
              <a:ahLst/>
              <a:cxnLst/>
              <a:rect l="l" t="t" r="r" b="b"/>
              <a:pathLst>
                <a:path w="582" h="2581" extrusionOk="0">
                  <a:moveTo>
                    <a:pt x="516" y="1"/>
                  </a:moveTo>
                  <a:cubicBezTo>
                    <a:pt x="453" y="1"/>
                    <a:pt x="227" y="546"/>
                    <a:pt x="115" y="1259"/>
                  </a:cubicBezTo>
                  <a:cubicBezTo>
                    <a:pt x="0" y="1984"/>
                    <a:pt x="60" y="2581"/>
                    <a:pt x="120" y="2581"/>
                  </a:cubicBezTo>
                  <a:cubicBezTo>
                    <a:pt x="184" y="2581"/>
                    <a:pt x="233" y="2000"/>
                    <a:pt x="339" y="1294"/>
                  </a:cubicBezTo>
                  <a:cubicBezTo>
                    <a:pt x="448" y="589"/>
                    <a:pt x="581" y="21"/>
                    <a:pt x="519" y="1"/>
                  </a:cubicBezTo>
                  <a:cubicBezTo>
                    <a:pt x="518" y="1"/>
                    <a:pt x="517" y="1"/>
                    <a:pt x="516" y="1"/>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5916175" y="2559825"/>
              <a:ext cx="158725" cy="151975"/>
            </a:xfrm>
            <a:custGeom>
              <a:avLst/>
              <a:gdLst/>
              <a:ahLst/>
              <a:cxnLst/>
              <a:rect l="l" t="t" r="r" b="b"/>
              <a:pathLst>
                <a:path w="6349" h="6079" extrusionOk="0">
                  <a:moveTo>
                    <a:pt x="5773" y="1"/>
                  </a:moveTo>
                  <a:cubicBezTo>
                    <a:pt x="5553" y="1"/>
                    <a:pt x="5276" y="26"/>
                    <a:pt x="4962" y="95"/>
                  </a:cubicBezTo>
                  <a:cubicBezTo>
                    <a:pt x="4113" y="272"/>
                    <a:pt x="3006" y="869"/>
                    <a:pt x="2150" y="1880"/>
                  </a:cubicBezTo>
                  <a:cubicBezTo>
                    <a:pt x="1292" y="2889"/>
                    <a:pt x="806" y="3992"/>
                    <a:pt x="482" y="4775"/>
                  </a:cubicBezTo>
                  <a:cubicBezTo>
                    <a:pt x="163" y="5566"/>
                    <a:pt x="1" y="6068"/>
                    <a:pt x="30" y="6079"/>
                  </a:cubicBezTo>
                  <a:cubicBezTo>
                    <a:pt x="30" y="6079"/>
                    <a:pt x="31" y="6079"/>
                    <a:pt x="31" y="6079"/>
                  </a:cubicBezTo>
                  <a:cubicBezTo>
                    <a:pt x="67" y="6079"/>
                    <a:pt x="281" y="5598"/>
                    <a:pt x="629" y="4839"/>
                  </a:cubicBezTo>
                  <a:cubicBezTo>
                    <a:pt x="990" y="4076"/>
                    <a:pt x="1491" y="3000"/>
                    <a:pt x="2321" y="2027"/>
                  </a:cubicBezTo>
                  <a:cubicBezTo>
                    <a:pt x="3152" y="1055"/>
                    <a:pt x="4195" y="461"/>
                    <a:pt x="5000" y="250"/>
                  </a:cubicBezTo>
                  <a:cubicBezTo>
                    <a:pt x="5809" y="29"/>
                    <a:pt x="6346" y="119"/>
                    <a:pt x="6346" y="73"/>
                  </a:cubicBezTo>
                  <a:cubicBezTo>
                    <a:pt x="6348" y="62"/>
                    <a:pt x="6220" y="31"/>
                    <a:pt x="5978" y="9"/>
                  </a:cubicBezTo>
                  <a:cubicBezTo>
                    <a:pt x="5917" y="3"/>
                    <a:pt x="5848" y="1"/>
                    <a:pt x="5773"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6232500" y="2137200"/>
              <a:ext cx="31300" cy="64825"/>
            </a:xfrm>
            <a:custGeom>
              <a:avLst/>
              <a:gdLst/>
              <a:ahLst/>
              <a:cxnLst/>
              <a:rect l="l" t="t" r="r" b="b"/>
              <a:pathLst>
                <a:path w="1252" h="2593" extrusionOk="0">
                  <a:moveTo>
                    <a:pt x="416" y="0"/>
                  </a:moveTo>
                  <a:cubicBezTo>
                    <a:pt x="352" y="0"/>
                    <a:pt x="1" y="653"/>
                    <a:pt x="255" y="1464"/>
                  </a:cubicBezTo>
                  <a:cubicBezTo>
                    <a:pt x="486" y="2243"/>
                    <a:pt x="1093" y="2592"/>
                    <a:pt x="1196" y="2592"/>
                  </a:cubicBezTo>
                  <a:cubicBezTo>
                    <a:pt x="1205" y="2592"/>
                    <a:pt x="1210" y="2590"/>
                    <a:pt x="1211" y="2584"/>
                  </a:cubicBezTo>
                  <a:cubicBezTo>
                    <a:pt x="1251" y="2533"/>
                    <a:pt x="690" y="2152"/>
                    <a:pt x="473" y="1398"/>
                  </a:cubicBezTo>
                  <a:cubicBezTo>
                    <a:pt x="233" y="651"/>
                    <a:pt x="484" y="23"/>
                    <a:pt x="422" y="3"/>
                  </a:cubicBezTo>
                  <a:cubicBezTo>
                    <a:pt x="420" y="1"/>
                    <a:pt x="418" y="0"/>
                    <a:pt x="416" y="0"/>
                  </a:cubicBezTo>
                  <a:close/>
                </a:path>
              </a:pathLst>
            </a:custGeom>
            <a:solidFill>
              <a:srgbClr val="49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6087075" y="2353150"/>
              <a:ext cx="65500" cy="128350"/>
            </a:xfrm>
            <a:custGeom>
              <a:avLst/>
              <a:gdLst/>
              <a:ahLst/>
              <a:cxnLst/>
              <a:rect l="l" t="t" r="r" b="b"/>
              <a:pathLst>
                <a:path w="2620" h="5134" extrusionOk="0">
                  <a:moveTo>
                    <a:pt x="2562" y="0"/>
                  </a:moveTo>
                  <a:cubicBezTo>
                    <a:pt x="2493" y="0"/>
                    <a:pt x="1892" y="1117"/>
                    <a:pt x="1209" y="2516"/>
                  </a:cubicBezTo>
                  <a:cubicBezTo>
                    <a:pt x="515" y="3935"/>
                    <a:pt x="0" y="5106"/>
                    <a:pt x="56" y="5133"/>
                  </a:cubicBezTo>
                  <a:cubicBezTo>
                    <a:pt x="56" y="5133"/>
                    <a:pt x="57" y="5133"/>
                    <a:pt x="58" y="5133"/>
                  </a:cubicBezTo>
                  <a:cubicBezTo>
                    <a:pt x="128" y="5133"/>
                    <a:pt x="730" y="4015"/>
                    <a:pt x="1413" y="2616"/>
                  </a:cubicBezTo>
                  <a:cubicBezTo>
                    <a:pt x="2105" y="1199"/>
                    <a:pt x="2619" y="28"/>
                    <a:pt x="2564" y="1"/>
                  </a:cubicBezTo>
                  <a:cubicBezTo>
                    <a:pt x="2563" y="1"/>
                    <a:pt x="2562" y="0"/>
                    <a:pt x="2562"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5"/>
          <p:cNvGrpSpPr/>
          <p:nvPr/>
        </p:nvGrpSpPr>
        <p:grpSpPr>
          <a:xfrm>
            <a:off x="511226" y="756020"/>
            <a:ext cx="3793001" cy="4048179"/>
            <a:chOff x="1201350" y="238125"/>
            <a:chExt cx="5033175" cy="5837317"/>
          </a:xfrm>
        </p:grpSpPr>
        <p:sp>
          <p:nvSpPr>
            <p:cNvPr id="463" name="Google Shape;463;p25"/>
            <p:cNvSpPr/>
            <p:nvPr/>
          </p:nvSpPr>
          <p:spPr>
            <a:xfrm>
              <a:off x="1732900" y="238125"/>
              <a:ext cx="1318225" cy="1584675"/>
            </a:xfrm>
            <a:custGeom>
              <a:avLst/>
              <a:gdLst/>
              <a:ahLst/>
              <a:cxnLst/>
              <a:rect l="l" t="t" r="r" b="b"/>
              <a:pathLst>
                <a:path w="52729" h="63387" extrusionOk="0">
                  <a:moveTo>
                    <a:pt x="15014" y="0"/>
                  </a:moveTo>
                  <a:cubicBezTo>
                    <a:pt x="14943" y="0"/>
                    <a:pt x="14871" y="1"/>
                    <a:pt x="14800" y="2"/>
                  </a:cubicBezTo>
                  <a:cubicBezTo>
                    <a:pt x="9923" y="82"/>
                    <a:pt x="5345" y="3143"/>
                    <a:pt x="2897" y="7361"/>
                  </a:cubicBezTo>
                  <a:cubicBezTo>
                    <a:pt x="448" y="11579"/>
                    <a:pt x="0" y="16784"/>
                    <a:pt x="1105" y="21535"/>
                  </a:cubicBezTo>
                  <a:cubicBezTo>
                    <a:pt x="2207" y="26285"/>
                    <a:pt x="4766" y="30608"/>
                    <a:pt x="7938" y="34314"/>
                  </a:cubicBezTo>
                  <a:lnTo>
                    <a:pt x="7605" y="33533"/>
                  </a:lnTo>
                  <a:lnTo>
                    <a:pt x="7605" y="33533"/>
                  </a:lnTo>
                  <a:cubicBezTo>
                    <a:pt x="11001" y="37549"/>
                    <a:pt x="12813" y="42621"/>
                    <a:pt x="14868" y="47461"/>
                  </a:cubicBezTo>
                  <a:cubicBezTo>
                    <a:pt x="16924" y="52300"/>
                    <a:pt x="19450" y="57212"/>
                    <a:pt x="23735" y="60257"/>
                  </a:cubicBezTo>
                  <a:cubicBezTo>
                    <a:pt x="26785" y="62425"/>
                    <a:pt x="30444" y="63386"/>
                    <a:pt x="34179" y="63386"/>
                  </a:cubicBezTo>
                  <a:cubicBezTo>
                    <a:pt x="38176" y="63386"/>
                    <a:pt x="42261" y="62286"/>
                    <a:pt x="45784" y="60384"/>
                  </a:cubicBezTo>
                  <a:cubicBezTo>
                    <a:pt x="47594" y="59406"/>
                    <a:pt x="49326" y="58215"/>
                    <a:pt x="50617" y="56614"/>
                  </a:cubicBezTo>
                  <a:cubicBezTo>
                    <a:pt x="51910" y="55014"/>
                    <a:pt x="52728" y="52959"/>
                    <a:pt x="52535" y="50912"/>
                  </a:cubicBezTo>
                  <a:cubicBezTo>
                    <a:pt x="52342" y="48847"/>
                    <a:pt x="51149" y="46979"/>
                    <a:pt x="49634" y="45564"/>
                  </a:cubicBezTo>
                  <a:cubicBezTo>
                    <a:pt x="48120" y="44147"/>
                    <a:pt x="46290" y="43123"/>
                    <a:pt x="44480" y="42111"/>
                  </a:cubicBezTo>
                  <a:cubicBezTo>
                    <a:pt x="46179" y="41328"/>
                    <a:pt x="47463" y="39701"/>
                    <a:pt x="47829" y="37869"/>
                  </a:cubicBezTo>
                  <a:cubicBezTo>
                    <a:pt x="48197" y="36035"/>
                    <a:pt x="47638" y="34039"/>
                    <a:pt x="46372" y="32661"/>
                  </a:cubicBezTo>
                  <a:cubicBezTo>
                    <a:pt x="44618" y="30754"/>
                    <a:pt x="41881" y="30202"/>
                    <a:pt x="39362" y="29588"/>
                  </a:cubicBezTo>
                  <a:cubicBezTo>
                    <a:pt x="36842" y="28971"/>
                    <a:pt x="34114" y="27991"/>
                    <a:pt x="32906" y="25698"/>
                  </a:cubicBezTo>
                  <a:cubicBezTo>
                    <a:pt x="32030" y="24030"/>
                    <a:pt x="32167" y="22009"/>
                    <a:pt x="32606" y="20177"/>
                  </a:cubicBezTo>
                  <a:cubicBezTo>
                    <a:pt x="33048" y="18346"/>
                    <a:pt x="33768" y="16578"/>
                    <a:pt x="34001" y="14708"/>
                  </a:cubicBezTo>
                  <a:cubicBezTo>
                    <a:pt x="34445" y="11167"/>
                    <a:pt x="32979" y="7443"/>
                    <a:pt x="30242" y="5152"/>
                  </a:cubicBezTo>
                  <a:cubicBezTo>
                    <a:pt x="28146" y="3402"/>
                    <a:pt x="25480" y="2519"/>
                    <a:pt x="22883" y="1677"/>
                  </a:cubicBezTo>
                  <a:cubicBezTo>
                    <a:pt x="20321" y="843"/>
                    <a:pt x="17704" y="0"/>
                    <a:pt x="15014" y="0"/>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a:off x="2332750" y="2023375"/>
              <a:ext cx="3591175" cy="1617250"/>
            </a:xfrm>
            <a:custGeom>
              <a:avLst/>
              <a:gdLst/>
              <a:ahLst/>
              <a:cxnLst/>
              <a:rect l="l" t="t" r="r" b="b"/>
              <a:pathLst>
                <a:path w="143647" h="64690" extrusionOk="0">
                  <a:moveTo>
                    <a:pt x="143646" y="1"/>
                  </a:moveTo>
                  <a:lnTo>
                    <a:pt x="81480" y="7082"/>
                  </a:lnTo>
                  <a:lnTo>
                    <a:pt x="1" y="64689"/>
                  </a:lnTo>
                  <a:lnTo>
                    <a:pt x="81653" y="27264"/>
                  </a:lnTo>
                  <a:lnTo>
                    <a:pt x="143646" y="26292"/>
                  </a:lnTo>
                  <a:lnTo>
                    <a:pt x="1436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a:off x="1795450" y="338325"/>
              <a:ext cx="774575" cy="978475"/>
            </a:xfrm>
            <a:custGeom>
              <a:avLst/>
              <a:gdLst/>
              <a:ahLst/>
              <a:cxnLst/>
              <a:rect l="l" t="t" r="r" b="b"/>
              <a:pathLst>
                <a:path w="30983" h="39139" extrusionOk="0">
                  <a:moveTo>
                    <a:pt x="16140" y="1"/>
                  </a:moveTo>
                  <a:cubicBezTo>
                    <a:pt x="8341" y="1"/>
                    <a:pt x="8024" y="3668"/>
                    <a:pt x="8024" y="3668"/>
                  </a:cubicBezTo>
                  <a:lnTo>
                    <a:pt x="8108" y="9833"/>
                  </a:lnTo>
                  <a:cubicBezTo>
                    <a:pt x="8108" y="9833"/>
                    <a:pt x="6100" y="8450"/>
                    <a:pt x="4173" y="8450"/>
                  </a:cubicBezTo>
                  <a:cubicBezTo>
                    <a:pt x="2721" y="8450"/>
                    <a:pt x="1315" y="9235"/>
                    <a:pt x="849" y="11989"/>
                  </a:cubicBezTo>
                  <a:cubicBezTo>
                    <a:pt x="0" y="17003"/>
                    <a:pt x="4855" y="17910"/>
                    <a:pt x="4855" y="17910"/>
                  </a:cubicBezTo>
                  <a:lnTo>
                    <a:pt x="3912" y="32419"/>
                  </a:lnTo>
                  <a:cubicBezTo>
                    <a:pt x="3788" y="34320"/>
                    <a:pt x="4409" y="36245"/>
                    <a:pt x="5791" y="37556"/>
                  </a:cubicBezTo>
                  <a:cubicBezTo>
                    <a:pt x="7014" y="38713"/>
                    <a:pt x="8393" y="39139"/>
                    <a:pt x="9761" y="39139"/>
                  </a:cubicBezTo>
                  <a:cubicBezTo>
                    <a:pt x="11925" y="39139"/>
                    <a:pt x="14059" y="38073"/>
                    <a:pt x="15491" y="37159"/>
                  </a:cubicBezTo>
                  <a:cubicBezTo>
                    <a:pt x="16587" y="36458"/>
                    <a:pt x="17239" y="35240"/>
                    <a:pt x="17219" y="33941"/>
                  </a:cubicBezTo>
                  <a:lnTo>
                    <a:pt x="17168" y="30086"/>
                  </a:lnTo>
                  <a:lnTo>
                    <a:pt x="22400" y="30008"/>
                  </a:lnTo>
                  <a:cubicBezTo>
                    <a:pt x="30982" y="29461"/>
                    <a:pt x="29122" y="2257"/>
                    <a:pt x="29122" y="2257"/>
                  </a:cubicBezTo>
                  <a:cubicBezTo>
                    <a:pt x="29076" y="137"/>
                    <a:pt x="24913" y="79"/>
                    <a:pt x="24462" y="79"/>
                  </a:cubicBezTo>
                  <a:cubicBezTo>
                    <a:pt x="24436" y="79"/>
                    <a:pt x="24422" y="79"/>
                    <a:pt x="24422" y="79"/>
                  </a:cubicBezTo>
                  <a:lnTo>
                    <a:pt x="16385" y="2"/>
                  </a:lnTo>
                  <a:cubicBezTo>
                    <a:pt x="16303" y="1"/>
                    <a:pt x="16221" y="1"/>
                    <a:pt x="16140"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a:off x="2367450" y="655175"/>
              <a:ext cx="40575" cy="202950"/>
            </a:xfrm>
            <a:custGeom>
              <a:avLst/>
              <a:gdLst/>
              <a:ahLst/>
              <a:cxnLst/>
              <a:rect l="l" t="t" r="r" b="b"/>
              <a:pathLst>
                <a:path w="1623" h="8118" extrusionOk="0">
                  <a:moveTo>
                    <a:pt x="1175" y="0"/>
                  </a:moveTo>
                  <a:cubicBezTo>
                    <a:pt x="1174" y="0"/>
                    <a:pt x="1174" y="0"/>
                    <a:pt x="1174" y="0"/>
                  </a:cubicBezTo>
                  <a:cubicBezTo>
                    <a:pt x="1019" y="5"/>
                    <a:pt x="948" y="1983"/>
                    <a:pt x="1019" y="4420"/>
                  </a:cubicBezTo>
                  <a:cubicBezTo>
                    <a:pt x="1010" y="5629"/>
                    <a:pt x="1258" y="6796"/>
                    <a:pt x="946" y="7388"/>
                  </a:cubicBezTo>
                  <a:cubicBezTo>
                    <a:pt x="788" y="7685"/>
                    <a:pt x="527" y="7847"/>
                    <a:pt x="345" y="7898"/>
                  </a:cubicBezTo>
                  <a:cubicBezTo>
                    <a:pt x="156" y="7953"/>
                    <a:pt x="32" y="7927"/>
                    <a:pt x="16" y="7967"/>
                  </a:cubicBezTo>
                  <a:cubicBezTo>
                    <a:pt x="1" y="7995"/>
                    <a:pt x="107" y="8108"/>
                    <a:pt x="371" y="8117"/>
                  </a:cubicBezTo>
                  <a:cubicBezTo>
                    <a:pt x="379" y="8118"/>
                    <a:pt x="386" y="8118"/>
                    <a:pt x="394" y="8118"/>
                  </a:cubicBezTo>
                  <a:cubicBezTo>
                    <a:pt x="649" y="8118"/>
                    <a:pt x="1020" y="7975"/>
                    <a:pt x="1287" y="7598"/>
                  </a:cubicBezTo>
                  <a:cubicBezTo>
                    <a:pt x="1560" y="7208"/>
                    <a:pt x="1622" y="6656"/>
                    <a:pt x="1615" y="6124"/>
                  </a:cubicBezTo>
                  <a:cubicBezTo>
                    <a:pt x="1607" y="5549"/>
                    <a:pt x="1598" y="4988"/>
                    <a:pt x="1589" y="4405"/>
                  </a:cubicBezTo>
                  <a:cubicBezTo>
                    <a:pt x="1518" y="1970"/>
                    <a:pt x="1332" y="0"/>
                    <a:pt x="1175"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a:off x="2245925" y="662600"/>
              <a:ext cx="16050" cy="49475"/>
            </a:xfrm>
            <a:custGeom>
              <a:avLst/>
              <a:gdLst/>
              <a:ahLst/>
              <a:cxnLst/>
              <a:rect l="l" t="t" r="r" b="b"/>
              <a:pathLst>
                <a:path w="642" h="1979" extrusionOk="0">
                  <a:moveTo>
                    <a:pt x="259" y="0"/>
                  </a:moveTo>
                  <a:cubicBezTo>
                    <a:pt x="257" y="0"/>
                    <a:pt x="255" y="0"/>
                    <a:pt x="253" y="0"/>
                  </a:cubicBezTo>
                  <a:cubicBezTo>
                    <a:pt x="98" y="9"/>
                    <a:pt x="1" y="462"/>
                    <a:pt x="36" y="1007"/>
                  </a:cubicBezTo>
                  <a:cubicBezTo>
                    <a:pt x="73" y="1550"/>
                    <a:pt x="226" y="1979"/>
                    <a:pt x="382" y="1979"/>
                  </a:cubicBezTo>
                  <a:cubicBezTo>
                    <a:pt x="383" y="1979"/>
                    <a:pt x="385" y="1979"/>
                    <a:pt x="386" y="1979"/>
                  </a:cubicBezTo>
                  <a:cubicBezTo>
                    <a:pt x="544" y="1968"/>
                    <a:pt x="641" y="1517"/>
                    <a:pt x="604" y="970"/>
                  </a:cubicBezTo>
                  <a:cubicBezTo>
                    <a:pt x="569" y="431"/>
                    <a:pt x="415" y="0"/>
                    <a:pt x="259"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2465375" y="656100"/>
              <a:ext cx="16050" cy="49500"/>
            </a:xfrm>
            <a:custGeom>
              <a:avLst/>
              <a:gdLst/>
              <a:ahLst/>
              <a:cxnLst/>
              <a:rect l="l" t="t" r="r" b="b"/>
              <a:pathLst>
                <a:path w="642" h="1980" extrusionOk="0">
                  <a:moveTo>
                    <a:pt x="261" y="1"/>
                  </a:moveTo>
                  <a:cubicBezTo>
                    <a:pt x="259" y="1"/>
                    <a:pt x="257" y="1"/>
                    <a:pt x="256" y="1"/>
                  </a:cubicBezTo>
                  <a:cubicBezTo>
                    <a:pt x="98" y="12"/>
                    <a:pt x="1" y="462"/>
                    <a:pt x="36" y="1010"/>
                  </a:cubicBezTo>
                  <a:cubicBezTo>
                    <a:pt x="73" y="1549"/>
                    <a:pt x="227" y="1979"/>
                    <a:pt x="381" y="1979"/>
                  </a:cubicBezTo>
                  <a:cubicBezTo>
                    <a:pt x="383" y="1979"/>
                    <a:pt x="384" y="1979"/>
                    <a:pt x="386" y="1979"/>
                  </a:cubicBezTo>
                  <a:cubicBezTo>
                    <a:pt x="544" y="1970"/>
                    <a:pt x="641" y="1518"/>
                    <a:pt x="606" y="972"/>
                  </a:cubicBezTo>
                  <a:cubicBezTo>
                    <a:pt x="569" y="431"/>
                    <a:pt x="415" y="1"/>
                    <a:pt x="261" y="1"/>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1883100" y="611525"/>
              <a:ext cx="99200" cy="134475"/>
            </a:xfrm>
            <a:custGeom>
              <a:avLst/>
              <a:gdLst/>
              <a:ahLst/>
              <a:cxnLst/>
              <a:rect l="l" t="t" r="r" b="b"/>
              <a:pathLst>
                <a:path w="3968" h="5379" extrusionOk="0">
                  <a:moveTo>
                    <a:pt x="465" y="1"/>
                  </a:moveTo>
                  <a:cubicBezTo>
                    <a:pt x="388" y="1"/>
                    <a:pt x="345" y="13"/>
                    <a:pt x="342" y="30"/>
                  </a:cubicBezTo>
                  <a:cubicBezTo>
                    <a:pt x="324" y="103"/>
                    <a:pt x="719" y="220"/>
                    <a:pt x="1282" y="571"/>
                  </a:cubicBezTo>
                  <a:cubicBezTo>
                    <a:pt x="1631" y="786"/>
                    <a:pt x="2049" y="1114"/>
                    <a:pt x="2420" y="1565"/>
                  </a:cubicBezTo>
                  <a:lnTo>
                    <a:pt x="2420" y="1565"/>
                  </a:lnTo>
                  <a:cubicBezTo>
                    <a:pt x="2320" y="1526"/>
                    <a:pt x="2214" y="1493"/>
                    <a:pt x="2103" y="1467"/>
                  </a:cubicBezTo>
                  <a:cubicBezTo>
                    <a:pt x="1986" y="1438"/>
                    <a:pt x="1863" y="1423"/>
                    <a:pt x="1740" y="1423"/>
                  </a:cubicBezTo>
                  <a:cubicBezTo>
                    <a:pt x="1430" y="1423"/>
                    <a:pt x="1115" y="1514"/>
                    <a:pt x="874" y="1695"/>
                  </a:cubicBezTo>
                  <a:cubicBezTo>
                    <a:pt x="533" y="1939"/>
                    <a:pt x="331" y="2287"/>
                    <a:pt x="224" y="2627"/>
                  </a:cubicBezTo>
                  <a:cubicBezTo>
                    <a:pt x="0" y="3330"/>
                    <a:pt x="244" y="4006"/>
                    <a:pt x="533" y="4405"/>
                  </a:cubicBezTo>
                  <a:cubicBezTo>
                    <a:pt x="1090" y="5158"/>
                    <a:pt x="1649" y="5379"/>
                    <a:pt x="1763" y="5379"/>
                  </a:cubicBezTo>
                  <a:cubicBezTo>
                    <a:pt x="1775" y="5379"/>
                    <a:pt x="1782" y="5377"/>
                    <a:pt x="1783" y="5372"/>
                  </a:cubicBezTo>
                  <a:cubicBezTo>
                    <a:pt x="1848" y="5297"/>
                    <a:pt x="1318" y="4964"/>
                    <a:pt x="876" y="4197"/>
                  </a:cubicBezTo>
                  <a:cubicBezTo>
                    <a:pt x="666" y="3811"/>
                    <a:pt x="533" y="3301"/>
                    <a:pt x="723" y="2793"/>
                  </a:cubicBezTo>
                  <a:cubicBezTo>
                    <a:pt x="871" y="2352"/>
                    <a:pt x="1250" y="1988"/>
                    <a:pt x="1727" y="1988"/>
                  </a:cubicBezTo>
                  <a:cubicBezTo>
                    <a:pt x="1808" y="1988"/>
                    <a:pt x="1892" y="1999"/>
                    <a:pt x="1979" y="2021"/>
                  </a:cubicBezTo>
                  <a:cubicBezTo>
                    <a:pt x="2371" y="2110"/>
                    <a:pt x="2746" y="2358"/>
                    <a:pt x="3094" y="2596"/>
                  </a:cubicBezTo>
                  <a:lnTo>
                    <a:pt x="3968" y="3188"/>
                  </a:lnTo>
                  <a:lnTo>
                    <a:pt x="3500" y="2252"/>
                  </a:lnTo>
                  <a:cubicBezTo>
                    <a:pt x="2963" y="1178"/>
                    <a:pt x="2092" y="546"/>
                    <a:pt x="1444" y="263"/>
                  </a:cubicBezTo>
                  <a:cubicBezTo>
                    <a:pt x="988" y="61"/>
                    <a:pt x="640" y="1"/>
                    <a:pt x="465" y="1"/>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a:off x="2280550" y="862800"/>
              <a:ext cx="92525" cy="69750"/>
            </a:xfrm>
            <a:custGeom>
              <a:avLst/>
              <a:gdLst/>
              <a:ahLst/>
              <a:cxnLst/>
              <a:rect l="l" t="t" r="r" b="b"/>
              <a:pathLst>
                <a:path w="3701" h="2790" extrusionOk="0">
                  <a:moveTo>
                    <a:pt x="187" y="1"/>
                  </a:moveTo>
                  <a:cubicBezTo>
                    <a:pt x="186" y="1"/>
                    <a:pt x="185" y="1"/>
                    <a:pt x="184" y="1"/>
                  </a:cubicBezTo>
                  <a:cubicBezTo>
                    <a:pt x="183" y="1"/>
                    <a:pt x="182" y="1"/>
                    <a:pt x="181" y="1"/>
                  </a:cubicBezTo>
                  <a:cubicBezTo>
                    <a:pt x="110" y="1"/>
                    <a:pt x="0" y="295"/>
                    <a:pt x="77" y="779"/>
                  </a:cubicBezTo>
                  <a:cubicBezTo>
                    <a:pt x="148" y="1261"/>
                    <a:pt x="461" y="1939"/>
                    <a:pt x="1117" y="2376"/>
                  </a:cubicBezTo>
                  <a:cubicBezTo>
                    <a:pt x="1572" y="2680"/>
                    <a:pt x="2070" y="2789"/>
                    <a:pt x="2491" y="2789"/>
                  </a:cubicBezTo>
                  <a:cubicBezTo>
                    <a:pt x="2675" y="2789"/>
                    <a:pt x="2845" y="2768"/>
                    <a:pt x="2989" y="2733"/>
                  </a:cubicBezTo>
                  <a:cubicBezTo>
                    <a:pt x="3472" y="2620"/>
                    <a:pt x="3701" y="2403"/>
                    <a:pt x="3670" y="2341"/>
                  </a:cubicBezTo>
                  <a:cubicBezTo>
                    <a:pt x="3663" y="2315"/>
                    <a:pt x="3621" y="2306"/>
                    <a:pt x="3551" y="2306"/>
                  </a:cubicBezTo>
                  <a:cubicBezTo>
                    <a:pt x="3429" y="2306"/>
                    <a:pt x="3221" y="2332"/>
                    <a:pt x="2961" y="2332"/>
                  </a:cubicBezTo>
                  <a:cubicBezTo>
                    <a:pt x="2537" y="2332"/>
                    <a:pt x="1976" y="2264"/>
                    <a:pt x="1434" y="1904"/>
                  </a:cubicBezTo>
                  <a:cubicBezTo>
                    <a:pt x="385" y="1195"/>
                    <a:pt x="333" y="1"/>
                    <a:pt x="187" y="1"/>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a:off x="2254560" y="3803057"/>
              <a:ext cx="340125" cy="107896"/>
            </a:xfrm>
            <a:custGeom>
              <a:avLst/>
              <a:gdLst/>
              <a:ahLst/>
              <a:cxnLst/>
              <a:rect l="l" t="t" r="r" b="b"/>
              <a:pathLst>
                <a:path w="13605" h="3553" extrusionOk="0">
                  <a:moveTo>
                    <a:pt x="13604" y="0"/>
                  </a:moveTo>
                  <a:lnTo>
                    <a:pt x="1" y="847"/>
                  </a:lnTo>
                  <a:lnTo>
                    <a:pt x="1" y="3553"/>
                  </a:lnTo>
                  <a:lnTo>
                    <a:pt x="13604" y="3553"/>
                  </a:lnTo>
                  <a:lnTo>
                    <a:pt x="13604" y="0"/>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2377735" y="3880310"/>
              <a:ext cx="86383" cy="883984"/>
            </a:xfrm>
            <a:custGeom>
              <a:avLst/>
              <a:gdLst/>
              <a:ahLst/>
              <a:cxnLst/>
              <a:rect l="l" t="t" r="r" b="b"/>
              <a:pathLst>
                <a:path w="3456" h="19857" extrusionOk="0">
                  <a:moveTo>
                    <a:pt x="0" y="1"/>
                  </a:moveTo>
                  <a:lnTo>
                    <a:pt x="0" y="19857"/>
                  </a:lnTo>
                  <a:lnTo>
                    <a:pt x="3455" y="19857"/>
                  </a:lnTo>
                  <a:lnTo>
                    <a:pt x="3455"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2308070" y="4736835"/>
              <a:ext cx="220650" cy="1089497"/>
            </a:xfrm>
            <a:custGeom>
              <a:avLst/>
              <a:gdLst/>
              <a:ahLst/>
              <a:cxnLst/>
              <a:rect l="l" t="t" r="r" b="b"/>
              <a:pathLst>
                <a:path w="8826" h="32725" extrusionOk="0">
                  <a:moveTo>
                    <a:pt x="369" y="1"/>
                  </a:moveTo>
                  <a:cubicBezTo>
                    <a:pt x="1" y="491"/>
                    <a:pt x="369" y="32724"/>
                    <a:pt x="369" y="32724"/>
                  </a:cubicBezTo>
                  <a:lnTo>
                    <a:pt x="8825" y="32724"/>
                  </a:lnTo>
                  <a:lnTo>
                    <a:pt x="8825"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1316950" y="5805742"/>
              <a:ext cx="2055975" cy="85850"/>
            </a:xfrm>
            <a:custGeom>
              <a:avLst/>
              <a:gdLst/>
              <a:ahLst/>
              <a:cxnLst/>
              <a:rect l="l" t="t" r="r" b="b"/>
              <a:pathLst>
                <a:path w="82239" h="3434" extrusionOk="0">
                  <a:moveTo>
                    <a:pt x="1" y="1"/>
                  </a:moveTo>
                  <a:lnTo>
                    <a:pt x="1" y="3434"/>
                  </a:lnTo>
                  <a:lnTo>
                    <a:pt x="82238" y="3434"/>
                  </a:lnTo>
                  <a:lnTo>
                    <a:pt x="82238"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3207500" y="5891567"/>
              <a:ext cx="165425" cy="183875"/>
            </a:xfrm>
            <a:custGeom>
              <a:avLst/>
              <a:gdLst/>
              <a:ahLst/>
              <a:cxnLst/>
              <a:rect l="l" t="t" r="r" b="b"/>
              <a:pathLst>
                <a:path w="6617" h="7355" extrusionOk="0">
                  <a:moveTo>
                    <a:pt x="3307" y="1"/>
                  </a:moveTo>
                  <a:cubicBezTo>
                    <a:pt x="1482" y="1"/>
                    <a:pt x="0" y="1644"/>
                    <a:pt x="0" y="3676"/>
                  </a:cubicBezTo>
                  <a:cubicBezTo>
                    <a:pt x="0" y="5709"/>
                    <a:pt x="1480" y="7355"/>
                    <a:pt x="3307" y="7355"/>
                  </a:cubicBezTo>
                  <a:cubicBezTo>
                    <a:pt x="5135" y="7355"/>
                    <a:pt x="6616" y="5709"/>
                    <a:pt x="6616" y="3676"/>
                  </a:cubicBezTo>
                  <a:cubicBezTo>
                    <a:pt x="6616" y="1646"/>
                    <a:pt x="5135" y="1"/>
                    <a:pt x="33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1282850" y="5891567"/>
              <a:ext cx="191100" cy="183850"/>
            </a:xfrm>
            <a:custGeom>
              <a:avLst/>
              <a:gdLst/>
              <a:ahLst/>
              <a:cxnLst/>
              <a:rect l="l" t="t" r="r" b="b"/>
              <a:pathLst>
                <a:path w="7644" h="7354" extrusionOk="0">
                  <a:moveTo>
                    <a:pt x="3966" y="1"/>
                  </a:moveTo>
                  <a:cubicBezTo>
                    <a:pt x="2480" y="1"/>
                    <a:pt x="1138" y="897"/>
                    <a:pt x="568" y="2269"/>
                  </a:cubicBezTo>
                  <a:cubicBezTo>
                    <a:pt x="1" y="3644"/>
                    <a:pt x="313" y="5226"/>
                    <a:pt x="1367" y="6277"/>
                  </a:cubicBezTo>
                  <a:cubicBezTo>
                    <a:pt x="2070" y="6980"/>
                    <a:pt x="3010" y="7354"/>
                    <a:pt x="3967" y="7354"/>
                  </a:cubicBezTo>
                  <a:cubicBezTo>
                    <a:pt x="4441" y="7354"/>
                    <a:pt x="4919" y="7262"/>
                    <a:pt x="5374" y="7073"/>
                  </a:cubicBezTo>
                  <a:cubicBezTo>
                    <a:pt x="6747" y="6505"/>
                    <a:pt x="7643" y="5164"/>
                    <a:pt x="7643" y="3676"/>
                  </a:cubicBezTo>
                  <a:cubicBezTo>
                    <a:pt x="7643" y="1646"/>
                    <a:pt x="5998" y="1"/>
                    <a:pt x="39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2418800" y="5891567"/>
              <a:ext cx="191100" cy="183850"/>
            </a:xfrm>
            <a:custGeom>
              <a:avLst/>
              <a:gdLst/>
              <a:ahLst/>
              <a:cxnLst/>
              <a:rect l="l" t="t" r="r" b="b"/>
              <a:pathLst>
                <a:path w="7644" h="7354" extrusionOk="0">
                  <a:moveTo>
                    <a:pt x="3966" y="1"/>
                  </a:moveTo>
                  <a:cubicBezTo>
                    <a:pt x="2480" y="1"/>
                    <a:pt x="1138" y="897"/>
                    <a:pt x="568" y="2269"/>
                  </a:cubicBezTo>
                  <a:cubicBezTo>
                    <a:pt x="1" y="3644"/>
                    <a:pt x="315" y="5226"/>
                    <a:pt x="1367" y="6277"/>
                  </a:cubicBezTo>
                  <a:cubicBezTo>
                    <a:pt x="2070" y="6980"/>
                    <a:pt x="3010" y="7354"/>
                    <a:pt x="3967" y="7354"/>
                  </a:cubicBezTo>
                  <a:cubicBezTo>
                    <a:pt x="4441" y="7354"/>
                    <a:pt x="4919" y="7262"/>
                    <a:pt x="5374" y="7073"/>
                  </a:cubicBezTo>
                  <a:cubicBezTo>
                    <a:pt x="6747" y="6505"/>
                    <a:pt x="7643" y="5164"/>
                    <a:pt x="7643" y="3676"/>
                  </a:cubicBezTo>
                  <a:cubicBezTo>
                    <a:pt x="7643" y="1646"/>
                    <a:pt x="5997" y="1"/>
                    <a:pt x="39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1566625" y="3537350"/>
              <a:ext cx="1794875" cy="318350"/>
            </a:xfrm>
            <a:custGeom>
              <a:avLst/>
              <a:gdLst/>
              <a:ahLst/>
              <a:cxnLst/>
              <a:rect l="l" t="t" r="r" b="b"/>
              <a:pathLst>
                <a:path w="71795" h="12734" extrusionOk="0">
                  <a:moveTo>
                    <a:pt x="33160" y="0"/>
                  </a:moveTo>
                  <a:cubicBezTo>
                    <a:pt x="22524" y="0"/>
                    <a:pt x="10910" y="412"/>
                    <a:pt x="0" y="1648"/>
                  </a:cubicBezTo>
                  <a:cubicBezTo>
                    <a:pt x="0" y="1648"/>
                    <a:pt x="395" y="6692"/>
                    <a:pt x="1715" y="7284"/>
                  </a:cubicBezTo>
                  <a:cubicBezTo>
                    <a:pt x="2856" y="7797"/>
                    <a:pt x="17480" y="12733"/>
                    <a:pt x="33774" y="12733"/>
                  </a:cubicBezTo>
                  <a:cubicBezTo>
                    <a:pt x="36347" y="12733"/>
                    <a:pt x="38962" y="12610"/>
                    <a:pt x="41573" y="12327"/>
                  </a:cubicBezTo>
                  <a:cubicBezTo>
                    <a:pt x="60710" y="10249"/>
                    <a:pt x="71003" y="7727"/>
                    <a:pt x="71794" y="4614"/>
                  </a:cubicBezTo>
                  <a:lnTo>
                    <a:pt x="71794" y="1648"/>
                  </a:lnTo>
                  <a:cubicBezTo>
                    <a:pt x="71794" y="1648"/>
                    <a:pt x="54433" y="0"/>
                    <a:pt x="33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1609475" y="3650525"/>
              <a:ext cx="1788175" cy="204500"/>
            </a:xfrm>
            <a:custGeom>
              <a:avLst/>
              <a:gdLst/>
              <a:ahLst/>
              <a:cxnLst/>
              <a:rect l="l" t="t" r="r" b="b"/>
              <a:pathLst>
                <a:path w="71527" h="8180" extrusionOk="0">
                  <a:moveTo>
                    <a:pt x="62870" y="0"/>
                  </a:moveTo>
                  <a:cubicBezTo>
                    <a:pt x="37264" y="0"/>
                    <a:pt x="1" y="2757"/>
                    <a:pt x="1" y="2757"/>
                  </a:cubicBezTo>
                  <a:cubicBezTo>
                    <a:pt x="12950" y="7741"/>
                    <a:pt x="28135" y="8179"/>
                    <a:pt x="33075" y="8179"/>
                  </a:cubicBezTo>
                  <a:cubicBezTo>
                    <a:pt x="34130" y="8179"/>
                    <a:pt x="34718" y="8159"/>
                    <a:pt x="34718" y="8159"/>
                  </a:cubicBezTo>
                  <a:cubicBezTo>
                    <a:pt x="71526" y="5791"/>
                    <a:pt x="70080" y="87"/>
                    <a:pt x="70080" y="87"/>
                  </a:cubicBezTo>
                  <a:cubicBezTo>
                    <a:pt x="67823" y="27"/>
                    <a:pt x="65403" y="0"/>
                    <a:pt x="62870" y="0"/>
                  </a:cubicBez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1571550" y="2023375"/>
              <a:ext cx="246975" cy="1578050"/>
            </a:xfrm>
            <a:custGeom>
              <a:avLst/>
              <a:gdLst/>
              <a:ahLst/>
              <a:cxnLst/>
              <a:rect l="l" t="t" r="r" b="b"/>
              <a:pathLst>
                <a:path w="9879" h="63122" extrusionOk="0">
                  <a:moveTo>
                    <a:pt x="4851" y="1"/>
                  </a:moveTo>
                  <a:cubicBezTo>
                    <a:pt x="4851" y="1"/>
                    <a:pt x="3037" y="495"/>
                    <a:pt x="1518" y="8005"/>
                  </a:cubicBezTo>
                  <a:cubicBezTo>
                    <a:pt x="1" y="15512"/>
                    <a:pt x="3185" y="63121"/>
                    <a:pt x="3185" y="63121"/>
                  </a:cubicBezTo>
                  <a:lnTo>
                    <a:pt x="9879" y="61300"/>
                  </a:lnTo>
                  <a:lnTo>
                    <a:pt x="4851"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1550375" y="1630975"/>
              <a:ext cx="498025" cy="1285725"/>
            </a:xfrm>
            <a:custGeom>
              <a:avLst/>
              <a:gdLst/>
              <a:ahLst/>
              <a:cxnLst/>
              <a:rect l="l" t="t" r="r" b="b"/>
              <a:pathLst>
                <a:path w="19921" h="51429" extrusionOk="0">
                  <a:moveTo>
                    <a:pt x="7255" y="0"/>
                  </a:moveTo>
                  <a:cubicBezTo>
                    <a:pt x="6933" y="0"/>
                    <a:pt x="6608" y="23"/>
                    <a:pt x="6281" y="70"/>
                  </a:cubicBezTo>
                  <a:cubicBezTo>
                    <a:pt x="2575" y="600"/>
                    <a:pt x="0" y="4038"/>
                    <a:pt x="533" y="7746"/>
                  </a:cubicBezTo>
                  <a:lnTo>
                    <a:pt x="5964" y="45610"/>
                  </a:lnTo>
                  <a:cubicBezTo>
                    <a:pt x="6447" y="48991"/>
                    <a:pt x="9348" y="51428"/>
                    <a:pt x="12667" y="51428"/>
                  </a:cubicBezTo>
                  <a:cubicBezTo>
                    <a:pt x="12988" y="51428"/>
                    <a:pt x="13313" y="51406"/>
                    <a:pt x="13640" y="51359"/>
                  </a:cubicBezTo>
                  <a:cubicBezTo>
                    <a:pt x="17346" y="50829"/>
                    <a:pt x="19921" y="47391"/>
                    <a:pt x="19391" y="43685"/>
                  </a:cubicBezTo>
                  <a:lnTo>
                    <a:pt x="13959" y="5819"/>
                  </a:lnTo>
                  <a:cubicBezTo>
                    <a:pt x="13474" y="2437"/>
                    <a:pt x="10575" y="0"/>
                    <a:pt x="72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1201350" y="1144150"/>
              <a:ext cx="1685425" cy="1833675"/>
            </a:xfrm>
            <a:custGeom>
              <a:avLst/>
              <a:gdLst/>
              <a:ahLst/>
              <a:cxnLst/>
              <a:rect l="l" t="t" r="r" b="b"/>
              <a:pathLst>
                <a:path w="67417" h="73347" extrusionOk="0">
                  <a:moveTo>
                    <a:pt x="30382" y="0"/>
                  </a:moveTo>
                  <a:cubicBezTo>
                    <a:pt x="28710" y="0"/>
                    <a:pt x="27676" y="186"/>
                    <a:pt x="27676" y="186"/>
                  </a:cubicBezTo>
                  <a:cubicBezTo>
                    <a:pt x="27676" y="186"/>
                    <a:pt x="27663" y="186"/>
                    <a:pt x="27639" y="186"/>
                  </a:cubicBezTo>
                  <a:cubicBezTo>
                    <a:pt x="26499" y="186"/>
                    <a:pt x="0" y="955"/>
                    <a:pt x="31240" y="73347"/>
                  </a:cubicBezTo>
                  <a:lnTo>
                    <a:pt x="67417" y="51328"/>
                  </a:lnTo>
                  <a:cubicBezTo>
                    <a:pt x="67417" y="51328"/>
                    <a:pt x="46836" y="5555"/>
                    <a:pt x="40761" y="2453"/>
                  </a:cubicBezTo>
                  <a:cubicBezTo>
                    <a:pt x="36760" y="411"/>
                    <a:pt x="32866" y="0"/>
                    <a:pt x="30382" y="0"/>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5935650" y="1444750"/>
              <a:ext cx="298875" cy="740825"/>
            </a:xfrm>
            <a:custGeom>
              <a:avLst/>
              <a:gdLst/>
              <a:ahLst/>
              <a:cxnLst/>
              <a:rect l="l" t="t" r="r" b="b"/>
              <a:pathLst>
                <a:path w="11955" h="29633" extrusionOk="0">
                  <a:moveTo>
                    <a:pt x="9423" y="0"/>
                  </a:moveTo>
                  <a:cubicBezTo>
                    <a:pt x="8410" y="0"/>
                    <a:pt x="6357" y="4913"/>
                    <a:pt x="6357" y="4913"/>
                  </a:cubicBezTo>
                  <a:lnTo>
                    <a:pt x="0" y="4002"/>
                  </a:lnTo>
                  <a:lnTo>
                    <a:pt x="1728" y="28533"/>
                  </a:lnTo>
                  <a:lnTo>
                    <a:pt x="11954" y="29633"/>
                  </a:lnTo>
                  <a:cubicBezTo>
                    <a:pt x="11954" y="29633"/>
                    <a:pt x="10251" y="5470"/>
                    <a:pt x="9954" y="1245"/>
                  </a:cubicBezTo>
                  <a:cubicBezTo>
                    <a:pt x="9891" y="352"/>
                    <a:pt x="9694" y="0"/>
                    <a:pt x="9423"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6159200" y="1457225"/>
              <a:ext cx="53525" cy="715275"/>
            </a:xfrm>
            <a:custGeom>
              <a:avLst/>
              <a:gdLst/>
              <a:ahLst/>
              <a:cxnLst/>
              <a:rect l="l" t="t" r="r" b="b"/>
              <a:pathLst>
                <a:path w="2141" h="28611" extrusionOk="0">
                  <a:moveTo>
                    <a:pt x="65" y="1"/>
                  </a:moveTo>
                  <a:cubicBezTo>
                    <a:pt x="65" y="1"/>
                    <a:pt x="65" y="1"/>
                    <a:pt x="65" y="1"/>
                  </a:cubicBezTo>
                  <a:cubicBezTo>
                    <a:pt x="0" y="5"/>
                    <a:pt x="402" y="6410"/>
                    <a:pt x="959" y="14312"/>
                  </a:cubicBezTo>
                  <a:cubicBezTo>
                    <a:pt x="1513" y="22211"/>
                    <a:pt x="2016" y="28610"/>
                    <a:pt x="2078" y="28610"/>
                  </a:cubicBezTo>
                  <a:cubicBezTo>
                    <a:pt x="2078" y="28610"/>
                    <a:pt x="2079" y="28610"/>
                    <a:pt x="2079" y="28610"/>
                  </a:cubicBezTo>
                  <a:cubicBezTo>
                    <a:pt x="2141" y="28606"/>
                    <a:pt x="1741" y="22194"/>
                    <a:pt x="1185" y="14297"/>
                  </a:cubicBezTo>
                  <a:cubicBezTo>
                    <a:pt x="628" y="6400"/>
                    <a:pt x="127" y="1"/>
                    <a:pt x="65"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6103025" y="1537900"/>
              <a:ext cx="30575" cy="58675"/>
            </a:xfrm>
            <a:custGeom>
              <a:avLst/>
              <a:gdLst/>
              <a:ahLst/>
              <a:cxnLst/>
              <a:rect l="l" t="t" r="r" b="b"/>
              <a:pathLst>
                <a:path w="1223" h="2347" extrusionOk="0">
                  <a:moveTo>
                    <a:pt x="62" y="0"/>
                  </a:moveTo>
                  <a:cubicBezTo>
                    <a:pt x="61" y="0"/>
                    <a:pt x="60" y="0"/>
                    <a:pt x="59" y="1"/>
                  </a:cubicBezTo>
                  <a:cubicBezTo>
                    <a:pt x="1" y="21"/>
                    <a:pt x="145" y="593"/>
                    <a:pt x="455" y="1247"/>
                  </a:cubicBezTo>
                  <a:cubicBezTo>
                    <a:pt x="754" y="1882"/>
                    <a:pt x="1089" y="2346"/>
                    <a:pt x="1161" y="2346"/>
                  </a:cubicBezTo>
                  <a:cubicBezTo>
                    <a:pt x="1163" y="2346"/>
                    <a:pt x="1166" y="2346"/>
                    <a:pt x="1167" y="2345"/>
                  </a:cubicBezTo>
                  <a:cubicBezTo>
                    <a:pt x="1223" y="2309"/>
                    <a:pt x="966" y="1790"/>
                    <a:pt x="662" y="1149"/>
                  </a:cubicBezTo>
                  <a:cubicBezTo>
                    <a:pt x="361" y="520"/>
                    <a:pt x="127" y="0"/>
                    <a:pt x="62"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6094600" y="1563575"/>
              <a:ext cx="27300" cy="60550"/>
            </a:xfrm>
            <a:custGeom>
              <a:avLst/>
              <a:gdLst/>
              <a:ahLst/>
              <a:cxnLst/>
              <a:rect l="l" t="t" r="r" b="b"/>
              <a:pathLst>
                <a:path w="1092" h="2422" extrusionOk="0">
                  <a:moveTo>
                    <a:pt x="61" y="0"/>
                  </a:moveTo>
                  <a:cubicBezTo>
                    <a:pt x="60" y="0"/>
                    <a:pt x="59" y="0"/>
                    <a:pt x="58" y="0"/>
                  </a:cubicBezTo>
                  <a:cubicBezTo>
                    <a:pt x="1" y="14"/>
                    <a:pt x="83" y="606"/>
                    <a:pt x="356" y="1289"/>
                  </a:cubicBezTo>
                  <a:cubicBezTo>
                    <a:pt x="620" y="1948"/>
                    <a:pt x="960" y="2422"/>
                    <a:pt x="1028" y="2422"/>
                  </a:cubicBezTo>
                  <a:cubicBezTo>
                    <a:pt x="1031" y="2422"/>
                    <a:pt x="1033" y="2421"/>
                    <a:pt x="1034" y="2420"/>
                  </a:cubicBezTo>
                  <a:cubicBezTo>
                    <a:pt x="1092" y="2387"/>
                    <a:pt x="835" y="1863"/>
                    <a:pt x="566" y="1203"/>
                  </a:cubicBezTo>
                  <a:cubicBezTo>
                    <a:pt x="301" y="549"/>
                    <a:pt x="127" y="0"/>
                    <a:pt x="61"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6119600" y="1969775"/>
              <a:ext cx="73225" cy="209875"/>
            </a:xfrm>
            <a:custGeom>
              <a:avLst/>
              <a:gdLst/>
              <a:ahLst/>
              <a:cxnLst/>
              <a:rect l="l" t="t" r="r" b="b"/>
              <a:pathLst>
                <a:path w="2929" h="8395" extrusionOk="0">
                  <a:moveTo>
                    <a:pt x="2901" y="0"/>
                  </a:moveTo>
                  <a:cubicBezTo>
                    <a:pt x="2873" y="0"/>
                    <a:pt x="2750" y="42"/>
                    <a:pt x="2556" y="135"/>
                  </a:cubicBezTo>
                  <a:cubicBezTo>
                    <a:pt x="2339" y="240"/>
                    <a:pt x="2041" y="432"/>
                    <a:pt x="1726" y="730"/>
                  </a:cubicBezTo>
                  <a:cubicBezTo>
                    <a:pt x="1088" y="1315"/>
                    <a:pt x="440" y="2393"/>
                    <a:pt x="221" y="3699"/>
                  </a:cubicBezTo>
                  <a:cubicBezTo>
                    <a:pt x="1" y="5006"/>
                    <a:pt x="147" y="6201"/>
                    <a:pt x="269" y="7041"/>
                  </a:cubicBezTo>
                  <a:cubicBezTo>
                    <a:pt x="398" y="7882"/>
                    <a:pt x="517" y="8394"/>
                    <a:pt x="546" y="8394"/>
                  </a:cubicBezTo>
                  <a:cubicBezTo>
                    <a:pt x="546" y="8394"/>
                    <a:pt x="546" y="8394"/>
                    <a:pt x="547" y="8394"/>
                  </a:cubicBezTo>
                  <a:cubicBezTo>
                    <a:pt x="580" y="8388"/>
                    <a:pt x="518" y="7864"/>
                    <a:pt x="429" y="7022"/>
                  </a:cubicBezTo>
                  <a:cubicBezTo>
                    <a:pt x="347" y="6181"/>
                    <a:pt x="229" y="4999"/>
                    <a:pt x="445" y="3739"/>
                  </a:cubicBezTo>
                  <a:cubicBezTo>
                    <a:pt x="662" y="2479"/>
                    <a:pt x="1254" y="1435"/>
                    <a:pt x="1840" y="843"/>
                  </a:cubicBezTo>
                  <a:cubicBezTo>
                    <a:pt x="2423" y="237"/>
                    <a:pt x="2928" y="44"/>
                    <a:pt x="2906" y="2"/>
                  </a:cubicBezTo>
                  <a:cubicBezTo>
                    <a:pt x="2906" y="1"/>
                    <a:pt x="2904" y="0"/>
                    <a:pt x="2901"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6118350" y="1519100"/>
              <a:ext cx="51675" cy="46375"/>
            </a:xfrm>
            <a:custGeom>
              <a:avLst/>
              <a:gdLst/>
              <a:ahLst/>
              <a:cxnLst/>
              <a:rect l="l" t="t" r="r" b="b"/>
              <a:pathLst>
                <a:path w="2067" h="1855" extrusionOk="0">
                  <a:moveTo>
                    <a:pt x="60" y="0"/>
                  </a:moveTo>
                  <a:lnTo>
                    <a:pt x="60" y="0"/>
                  </a:lnTo>
                  <a:cubicBezTo>
                    <a:pt x="0" y="0"/>
                    <a:pt x="16" y="761"/>
                    <a:pt x="665" y="1343"/>
                  </a:cubicBezTo>
                  <a:cubicBezTo>
                    <a:pt x="1115" y="1758"/>
                    <a:pt x="1623" y="1854"/>
                    <a:pt x="1883" y="1854"/>
                  </a:cubicBezTo>
                  <a:cubicBezTo>
                    <a:pt x="1999" y="1854"/>
                    <a:pt x="2066" y="1836"/>
                    <a:pt x="2058" y="1817"/>
                  </a:cubicBezTo>
                  <a:cubicBezTo>
                    <a:pt x="2067" y="1751"/>
                    <a:pt x="1393" y="1711"/>
                    <a:pt x="818" y="1174"/>
                  </a:cubicBezTo>
                  <a:cubicBezTo>
                    <a:pt x="237" y="661"/>
                    <a:pt x="129" y="1"/>
                    <a:pt x="64" y="1"/>
                  </a:cubicBezTo>
                  <a:cubicBezTo>
                    <a:pt x="64" y="1"/>
                    <a:pt x="63" y="1"/>
                    <a:pt x="62" y="1"/>
                  </a:cubicBezTo>
                  <a:cubicBezTo>
                    <a:pt x="61" y="1"/>
                    <a:pt x="61" y="0"/>
                    <a:pt x="60"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6149725" y="1751575"/>
              <a:ext cx="14875" cy="142375"/>
            </a:xfrm>
            <a:custGeom>
              <a:avLst/>
              <a:gdLst/>
              <a:ahLst/>
              <a:cxnLst/>
              <a:rect l="l" t="t" r="r" b="b"/>
              <a:pathLst>
                <a:path w="595" h="5695" extrusionOk="0">
                  <a:moveTo>
                    <a:pt x="65" y="1"/>
                  </a:moveTo>
                  <a:cubicBezTo>
                    <a:pt x="65" y="1"/>
                    <a:pt x="65" y="1"/>
                    <a:pt x="65" y="1"/>
                  </a:cubicBezTo>
                  <a:cubicBezTo>
                    <a:pt x="0" y="5"/>
                    <a:pt x="56" y="1283"/>
                    <a:pt x="184" y="2855"/>
                  </a:cubicBezTo>
                  <a:cubicBezTo>
                    <a:pt x="313" y="4427"/>
                    <a:pt x="468" y="5694"/>
                    <a:pt x="532" y="5694"/>
                  </a:cubicBezTo>
                  <a:cubicBezTo>
                    <a:pt x="532" y="5694"/>
                    <a:pt x="532" y="5694"/>
                    <a:pt x="532" y="5694"/>
                  </a:cubicBezTo>
                  <a:cubicBezTo>
                    <a:pt x="595" y="5690"/>
                    <a:pt x="541" y="4412"/>
                    <a:pt x="411" y="2840"/>
                  </a:cubicBezTo>
                  <a:cubicBezTo>
                    <a:pt x="282" y="1270"/>
                    <a:pt x="127" y="1"/>
                    <a:pt x="65"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1853025" y="1520275"/>
              <a:ext cx="4256350" cy="2029925"/>
            </a:xfrm>
            <a:custGeom>
              <a:avLst/>
              <a:gdLst/>
              <a:ahLst/>
              <a:cxnLst/>
              <a:rect l="l" t="t" r="r" b="b"/>
              <a:pathLst>
                <a:path w="170254" h="81197" extrusionOk="0">
                  <a:moveTo>
                    <a:pt x="168652" y="0"/>
                  </a:moveTo>
                  <a:cubicBezTo>
                    <a:pt x="168652" y="0"/>
                    <a:pt x="109012" y="2762"/>
                    <a:pt x="93807" y="8208"/>
                  </a:cubicBezTo>
                  <a:cubicBezTo>
                    <a:pt x="78604" y="13653"/>
                    <a:pt x="4457" y="56039"/>
                    <a:pt x="4457" y="56039"/>
                  </a:cubicBezTo>
                  <a:cubicBezTo>
                    <a:pt x="4457" y="56039"/>
                    <a:pt x="1" y="81197"/>
                    <a:pt x="18106" y="81197"/>
                  </a:cubicBezTo>
                  <a:cubicBezTo>
                    <a:pt x="18311" y="81197"/>
                    <a:pt x="18518" y="81193"/>
                    <a:pt x="18728" y="81187"/>
                  </a:cubicBezTo>
                  <a:cubicBezTo>
                    <a:pt x="35053" y="80684"/>
                    <a:pt x="100686" y="31917"/>
                    <a:pt x="104796" y="31404"/>
                  </a:cubicBezTo>
                  <a:cubicBezTo>
                    <a:pt x="108908" y="30890"/>
                    <a:pt x="170254" y="26073"/>
                    <a:pt x="170254" y="26073"/>
                  </a:cubicBezTo>
                  <a:lnTo>
                    <a:pt x="168652" y="0"/>
                  </a:ln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a:off x="3597950" y="949800"/>
              <a:ext cx="261875" cy="441650"/>
            </a:xfrm>
            <a:custGeom>
              <a:avLst/>
              <a:gdLst/>
              <a:ahLst/>
              <a:cxnLst/>
              <a:rect l="l" t="t" r="r" b="b"/>
              <a:pathLst>
                <a:path w="10475" h="17666" extrusionOk="0">
                  <a:moveTo>
                    <a:pt x="1459" y="1"/>
                  </a:moveTo>
                  <a:lnTo>
                    <a:pt x="0" y="398"/>
                  </a:lnTo>
                  <a:cubicBezTo>
                    <a:pt x="0" y="398"/>
                    <a:pt x="9869" y="17665"/>
                    <a:pt x="9891" y="17665"/>
                  </a:cubicBezTo>
                  <a:cubicBezTo>
                    <a:pt x="9891" y="17665"/>
                    <a:pt x="9891" y="17665"/>
                    <a:pt x="9891" y="17665"/>
                  </a:cubicBezTo>
                  <a:cubicBezTo>
                    <a:pt x="9902" y="17650"/>
                    <a:pt x="10475" y="16929"/>
                    <a:pt x="10475" y="16929"/>
                  </a:cubicBezTo>
                  <a:lnTo>
                    <a:pt x="1459" y="1"/>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a:off x="3357375" y="913325"/>
              <a:ext cx="470800" cy="1089500"/>
            </a:xfrm>
            <a:custGeom>
              <a:avLst/>
              <a:gdLst/>
              <a:ahLst/>
              <a:cxnLst/>
              <a:rect l="l" t="t" r="r" b="b"/>
              <a:pathLst>
                <a:path w="18832" h="43580" extrusionOk="0">
                  <a:moveTo>
                    <a:pt x="8743" y="0"/>
                  </a:moveTo>
                  <a:lnTo>
                    <a:pt x="5580" y="4744"/>
                  </a:lnTo>
                  <a:lnTo>
                    <a:pt x="0" y="43580"/>
                  </a:lnTo>
                  <a:lnTo>
                    <a:pt x="18831" y="17006"/>
                  </a:lnTo>
                  <a:lnTo>
                    <a:pt x="8743" y="0"/>
                  </a:lnTo>
                  <a:close/>
                </a:path>
              </a:pathLst>
            </a:custGeom>
            <a:solidFill>
              <a:srgbClr val="FCE9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5"/>
            <p:cNvSpPr/>
            <p:nvPr/>
          </p:nvSpPr>
          <p:spPr>
            <a:xfrm>
              <a:off x="3017150" y="918200"/>
              <a:ext cx="842675" cy="1105200"/>
            </a:xfrm>
            <a:custGeom>
              <a:avLst/>
              <a:gdLst/>
              <a:ahLst/>
              <a:cxnLst/>
              <a:rect l="l" t="t" r="r" b="b"/>
              <a:pathLst>
                <a:path w="33707" h="44208" extrusionOk="0">
                  <a:moveTo>
                    <a:pt x="19178" y="0"/>
                  </a:moveTo>
                  <a:lnTo>
                    <a:pt x="1" y="24232"/>
                  </a:lnTo>
                  <a:lnTo>
                    <a:pt x="13026" y="44208"/>
                  </a:lnTo>
                  <a:lnTo>
                    <a:pt x="33707" y="18193"/>
                  </a:lnTo>
                  <a:lnTo>
                    <a:pt x="19178" y="0"/>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a:off x="3496600" y="918200"/>
              <a:ext cx="346650" cy="459425"/>
            </a:xfrm>
            <a:custGeom>
              <a:avLst/>
              <a:gdLst/>
              <a:ahLst/>
              <a:cxnLst/>
              <a:rect l="l" t="t" r="r" b="b"/>
              <a:pathLst>
                <a:path w="13866" h="18377" extrusionOk="0">
                  <a:moveTo>
                    <a:pt x="0" y="0"/>
                  </a:moveTo>
                  <a:lnTo>
                    <a:pt x="12783" y="18377"/>
                  </a:lnTo>
                  <a:lnTo>
                    <a:pt x="13866" y="18031"/>
                  </a:lnTo>
                  <a:lnTo>
                    <a:pt x="5269" y="3662"/>
                  </a:lnTo>
                  <a:lnTo>
                    <a:pt x="0" y="0"/>
                  </a:lnTo>
                  <a:close/>
                </a:path>
              </a:pathLst>
            </a:custGeom>
            <a:solidFill>
              <a:srgbClr val="FCE9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a:off x="3309125" y="1373000"/>
              <a:ext cx="550700" cy="650400"/>
            </a:xfrm>
            <a:custGeom>
              <a:avLst/>
              <a:gdLst/>
              <a:ahLst/>
              <a:cxnLst/>
              <a:rect l="l" t="t" r="r" b="b"/>
              <a:pathLst>
                <a:path w="22028" h="26016" extrusionOk="0">
                  <a:moveTo>
                    <a:pt x="22028" y="1"/>
                  </a:moveTo>
                  <a:lnTo>
                    <a:pt x="19652" y="185"/>
                  </a:lnTo>
                  <a:lnTo>
                    <a:pt x="1" y="23953"/>
                  </a:lnTo>
                  <a:lnTo>
                    <a:pt x="1347" y="26016"/>
                  </a:lnTo>
                  <a:lnTo>
                    <a:pt x="22028" y="1"/>
                  </a:ln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a:off x="3279350" y="1350350"/>
              <a:ext cx="390875" cy="464825"/>
            </a:xfrm>
            <a:custGeom>
              <a:avLst/>
              <a:gdLst/>
              <a:ahLst/>
              <a:cxnLst/>
              <a:rect l="l" t="t" r="r" b="b"/>
              <a:pathLst>
                <a:path w="15635" h="18593" extrusionOk="0">
                  <a:moveTo>
                    <a:pt x="2847" y="1"/>
                  </a:moveTo>
                  <a:cubicBezTo>
                    <a:pt x="2837" y="1"/>
                    <a:pt x="2827" y="1"/>
                    <a:pt x="2817" y="2"/>
                  </a:cubicBezTo>
                  <a:cubicBezTo>
                    <a:pt x="2057" y="58"/>
                    <a:pt x="1" y="9053"/>
                    <a:pt x="1" y="9053"/>
                  </a:cubicBezTo>
                  <a:cubicBezTo>
                    <a:pt x="1" y="9053"/>
                    <a:pt x="6490" y="18592"/>
                    <a:pt x="8898" y="18592"/>
                  </a:cubicBezTo>
                  <a:cubicBezTo>
                    <a:pt x="9090" y="18592"/>
                    <a:pt x="9256" y="18532"/>
                    <a:pt x="9391" y="18401"/>
                  </a:cubicBezTo>
                  <a:cubicBezTo>
                    <a:pt x="9391" y="18401"/>
                    <a:pt x="15558" y="10521"/>
                    <a:pt x="15623" y="9368"/>
                  </a:cubicBezTo>
                  <a:cubicBezTo>
                    <a:pt x="15635" y="9160"/>
                    <a:pt x="15519" y="9074"/>
                    <a:pt x="15322" y="9074"/>
                  </a:cubicBezTo>
                  <a:cubicBezTo>
                    <a:pt x="14425" y="9074"/>
                    <a:pt x="11839" y="10834"/>
                    <a:pt x="11839" y="10834"/>
                  </a:cubicBezTo>
                  <a:cubicBezTo>
                    <a:pt x="11839" y="10834"/>
                    <a:pt x="15352" y="7718"/>
                    <a:pt x="15419" y="6565"/>
                  </a:cubicBezTo>
                  <a:cubicBezTo>
                    <a:pt x="15428" y="6397"/>
                    <a:pt x="15315" y="6326"/>
                    <a:pt x="15114" y="6326"/>
                  </a:cubicBezTo>
                  <a:cubicBezTo>
                    <a:pt x="13934" y="6326"/>
                    <a:pt x="9730" y="8807"/>
                    <a:pt x="9730" y="8807"/>
                  </a:cubicBezTo>
                  <a:cubicBezTo>
                    <a:pt x="9730" y="8807"/>
                    <a:pt x="15261" y="5127"/>
                    <a:pt x="14478" y="3923"/>
                  </a:cubicBezTo>
                  <a:cubicBezTo>
                    <a:pt x="14368" y="3753"/>
                    <a:pt x="14148" y="3681"/>
                    <a:pt x="13851" y="3681"/>
                  </a:cubicBezTo>
                  <a:cubicBezTo>
                    <a:pt x="12035" y="3681"/>
                    <a:pt x="7346" y="6403"/>
                    <a:pt x="7346" y="6403"/>
                  </a:cubicBezTo>
                  <a:cubicBezTo>
                    <a:pt x="7346" y="6403"/>
                    <a:pt x="13585" y="2078"/>
                    <a:pt x="12957" y="636"/>
                  </a:cubicBezTo>
                  <a:cubicBezTo>
                    <a:pt x="12887" y="477"/>
                    <a:pt x="12724" y="406"/>
                    <a:pt x="12489" y="406"/>
                  </a:cubicBezTo>
                  <a:cubicBezTo>
                    <a:pt x="10601" y="406"/>
                    <a:pt x="4066" y="4990"/>
                    <a:pt x="4066" y="4990"/>
                  </a:cubicBezTo>
                  <a:cubicBezTo>
                    <a:pt x="4887" y="2153"/>
                    <a:pt x="3612" y="1"/>
                    <a:pt x="2847"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1693700" y="1283025"/>
              <a:ext cx="1876975" cy="1280050"/>
            </a:xfrm>
            <a:custGeom>
              <a:avLst/>
              <a:gdLst/>
              <a:ahLst/>
              <a:cxnLst/>
              <a:rect l="l" t="t" r="r" b="b"/>
              <a:pathLst>
                <a:path w="75079" h="51202" extrusionOk="0">
                  <a:moveTo>
                    <a:pt x="19324" y="0"/>
                  </a:moveTo>
                  <a:lnTo>
                    <a:pt x="0" y="3549"/>
                  </a:lnTo>
                  <a:cubicBezTo>
                    <a:pt x="0" y="3549"/>
                    <a:pt x="3855" y="19377"/>
                    <a:pt x="17004" y="40227"/>
                  </a:cubicBezTo>
                  <a:cubicBezTo>
                    <a:pt x="22226" y="48505"/>
                    <a:pt x="28178" y="51202"/>
                    <a:pt x="33739" y="51202"/>
                  </a:cubicBezTo>
                  <a:cubicBezTo>
                    <a:pt x="42136" y="51202"/>
                    <a:pt x="49642" y="45054"/>
                    <a:pt x="52400" y="42693"/>
                  </a:cubicBezTo>
                  <a:cubicBezTo>
                    <a:pt x="56984" y="38767"/>
                    <a:pt x="75079" y="22813"/>
                    <a:pt x="75079" y="22813"/>
                  </a:cubicBezTo>
                  <a:lnTo>
                    <a:pt x="63072" y="10759"/>
                  </a:lnTo>
                  <a:cubicBezTo>
                    <a:pt x="63072" y="10759"/>
                    <a:pt x="51990" y="20468"/>
                    <a:pt x="38577" y="29271"/>
                  </a:cubicBezTo>
                  <a:cubicBezTo>
                    <a:pt x="38230" y="29498"/>
                    <a:pt x="37861" y="29605"/>
                    <a:pt x="37473" y="29605"/>
                  </a:cubicBezTo>
                  <a:cubicBezTo>
                    <a:pt x="31023" y="29605"/>
                    <a:pt x="19324" y="0"/>
                    <a:pt x="19324" y="0"/>
                  </a:cubicBezTo>
                  <a:close/>
                </a:path>
              </a:pathLst>
            </a:custGeom>
            <a:solidFill>
              <a:srgbClr val="FD8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1913975" y="289225"/>
              <a:ext cx="624900" cy="296475"/>
            </a:xfrm>
            <a:custGeom>
              <a:avLst/>
              <a:gdLst/>
              <a:ahLst/>
              <a:cxnLst/>
              <a:rect l="l" t="t" r="r" b="b"/>
              <a:pathLst>
                <a:path w="24996" h="11859" extrusionOk="0">
                  <a:moveTo>
                    <a:pt x="13167" y="0"/>
                  </a:moveTo>
                  <a:cubicBezTo>
                    <a:pt x="10771" y="0"/>
                    <a:pt x="8375" y="307"/>
                    <a:pt x="6060" y="921"/>
                  </a:cubicBezTo>
                  <a:cubicBezTo>
                    <a:pt x="4097" y="1442"/>
                    <a:pt x="2028" y="2318"/>
                    <a:pt x="1081" y="4115"/>
                  </a:cubicBezTo>
                  <a:cubicBezTo>
                    <a:pt x="458" y="5301"/>
                    <a:pt x="429" y="6730"/>
                    <a:pt x="755" y="8029"/>
                  </a:cubicBezTo>
                  <a:cubicBezTo>
                    <a:pt x="1079" y="9329"/>
                    <a:pt x="1" y="10615"/>
                    <a:pt x="2986" y="11722"/>
                  </a:cubicBezTo>
                  <a:cubicBezTo>
                    <a:pt x="3550" y="11815"/>
                    <a:pt x="4117" y="11858"/>
                    <a:pt x="4684" y="11858"/>
                  </a:cubicBezTo>
                  <a:cubicBezTo>
                    <a:pt x="7047" y="11858"/>
                    <a:pt x="9407" y="11100"/>
                    <a:pt x="11500" y="9970"/>
                  </a:cubicBezTo>
                  <a:cubicBezTo>
                    <a:pt x="14097" y="8566"/>
                    <a:pt x="16348" y="6614"/>
                    <a:pt x="18577" y="4678"/>
                  </a:cubicBezTo>
                  <a:cubicBezTo>
                    <a:pt x="18619" y="6234"/>
                    <a:pt x="20125" y="7534"/>
                    <a:pt x="21646" y="7534"/>
                  </a:cubicBezTo>
                  <a:cubicBezTo>
                    <a:pt x="21896" y="7534"/>
                    <a:pt x="22147" y="7499"/>
                    <a:pt x="22391" y="7424"/>
                  </a:cubicBezTo>
                  <a:cubicBezTo>
                    <a:pt x="24123" y="6894"/>
                    <a:pt x="24995" y="4545"/>
                    <a:pt x="24024" y="3015"/>
                  </a:cubicBezTo>
                  <a:cubicBezTo>
                    <a:pt x="23330" y="1921"/>
                    <a:pt x="22017" y="1409"/>
                    <a:pt x="20770" y="1054"/>
                  </a:cubicBezTo>
                  <a:cubicBezTo>
                    <a:pt x="18301" y="352"/>
                    <a:pt x="15734" y="0"/>
                    <a:pt x="13167" y="0"/>
                  </a:cubicBezTo>
                  <a:close/>
                </a:path>
              </a:pathLst>
            </a:custGeom>
            <a:solidFill>
              <a:srgbClr val="D3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1730075" y="1228700"/>
              <a:ext cx="1028125" cy="1332950"/>
            </a:xfrm>
            <a:custGeom>
              <a:avLst/>
              <a:gdLst/>
              <a:ahLst/>
              <a:cxnLst/>
              <a:rect l="l" t="t" r="r" b="b"/>
              <a:pathLst>
                <a:path w="41125" h="53318" extrusionOk="0">
                  <a:moveTo>
                    <a:pt x="7396" y="1"/>
                  </a:moveTo>
                  <a:cubicBezTo>
                    <a:pt x="6841" y="1"/>
                    <a:pt x="6289" y="85"/>
                    <a:pt x="5758" y="253"/>
                  </a:cubicBezTo>
                  <a:cubicBezTo>
                    <a:pt x="4784" y="561"/>
                    <a:pt x="3642" y="1182"/>
                    <a:pt x="2644" y="2249"/>
                  </a:cubicBezTo>
                  <a:cubicBezTo>
                    <a:pt x="1650" y="3298"/>
                    <a:pt x="717" y="4757"/>
                    <a:pt x="357" y="6580"/>
                  </a:cubicBezTo>
                  <a:cubicBezTo>
                    <a:pt x="0" y="8388"/>
                    <a:pt x="140" y="10441"/>
                    <a:pt x="690" y="12511"/>
                  </a:cubicBezTo>
                  <a:cubicBezTo>
                    <a:pt x="1231" y="14589"/>
                    <a:pt x="2152" y="16689"/>
                    <a:pt x="3176" y="18840"/>
                  </a:cubicBezTo>
                  <a:cubicBezTo>
                    <a:pt x="5219" y="23152"/>
                    <a:pt x="7634" y="27818"/>
                    <a:pt x="10477" y="32539"/>
                  </a:cubicBezTo>
                  <a:cubicBezTo>
                    <a:pt x="11899" y="34899"/>
                    <a:pt x="13358" y="37159"/>
                    <a:pt x="14839" y="39293"/>
                  </a:cubicBezTo>
                  <a:cubicBezTo>
                    <a:pt x="16314" y="41431"/>
                    <a:pt x="17818" y="43449"/>
                    <a:pt x="19415" y="45238"/>
                  </a:cubicBezTo>
                  <a:cubicBezTo>
                    <a:pt x="22577" y="48831"/>
                    <a:pt x="26234" y="51439"/>
                    <a:pt x="29741" y="52504"/>
                  </a:cubicBezTo>
                  <a:cubicBezTo>
                    <a:pt x="31593" y="53091"/>
                    <a:pt x="33326" y="53318"/>
                    <a:pt x="34836" y="53318"/>
                  </a:cubicBezTo>
                  <a:cubicBezTo>
                    <a:pt x="36170" y="53318"/>
                    <a:pt x="37329" y="53141"/>
                    <a:pt x="38241" y="52881"/>
                  </a:cubicBezTo>
                  <a:cubicBezTo>
                    <a:pt x="40213" y="52346"/>
                    <a:pt x="41125" y="51643"/>
                    <a:pt x="41125" y="51643"/>
                  </a:cubicBezTo>
                  <a:cubicBezTo>
                    <a:pt x="41123" y="51640"/>
                    <a:pt x="41118" y="51638"/>
                    <a:pt x="41111" y="51638"/>
                  </a:cubicBezTo>
                  <a:cubicBezTo>
                    <a:pt x="40987" y="51638"/>
                    <a:pt x="40036" y="52233"/>
                    <a:pt x="38190" y="52664"/>
                  </a:cubicBezTo>
                  <a:cubicBezTo>
                    <a:pt x="37363" y="52870"/>
                    <a:pt x="36337" y="53008"/>
                    <a:pt x="35167" y="53008"/>
                  </a:cubicBezTo>
                  <a:cubicBezTo>
                    <a:pt x="33614" y="53008"/>
                    <a:pt x="31806" y="52765"/>
                    <a:pt x="29869" y="52120"/>
                  </a:cubicBezTo>
                  <a:cubicBezTo>
                    <a:pt x="26461" y="51029"/>
                    <a:pt x="22914" y="48454"/>
                    <a:pt x="19810" y="44890"/>
                  </a:cubicBezTo>
                  <a:cubicBezTo>
                    <a:pt x="18244" y="43114"/>
                    <a:pt x="16762" y="41107"/>
                    <a:pt x="15301" y="38975"/>
                  </a:cubicBezTo>
                  <a:cubicBezTo>
                    <a:pt x="13830" y="36846"/>
                    <a:pt x="12380" y="34593"/>
                    <a:pt x="10967" y="32244"/>
                  </a:cubicBezTo>
                  <a:cubicBezTo>
                    <a:pt x="8133" y="27543"/>
                    <a:pt x="5713" y="22901"/>
                    <a:pt x="3651" y="18612"/>
                  </a:cubicBezTo>
                  <a:cubicBezTo>
                    <a:pt x="2617" y="16474"/>
                    <a:pt x="1695" y="14411"/>
                    <a:pt x="1149" y="12386"/>
                  </a:cubicBezTo>
                  <a:cubicBezTo>
                    <a:pt x="592" y="10373"/>
                    <a:pt x="437" y="8392"/>
                    <a:pt x="754" y="6653"/>
                  </a:cubicBezTo>
                  <a:cubicBezTo>
                    <a:pt x="1069" y="4919"/>
                    <a:pt x="1939" y="3497"/>
                    <a:pt x="2877" y="2464"/>
                  </a:cubicBezTo>
                  <a:cubicBezTo>
                    <a:pt x="3819" y="1417"/>
                    <a:pt x="4899" y="792"/>
                    <a:pt x="5826" y="464"/>
                  </a:cubicBezTo>
                  <a:cubicBezTo>
                    <a:pt x="6581" y="214"/>
                    <a:pt x="7215" y="144"/>
                    <a:pt x="7706" y="144"/>
                  </a:cubicBezTo>
                  <a:cubicBezTo>
                    <a:pt x="8340" y="144"/>
                    <a:pt x="8735" y="261"/>
                    <a:pt x="8843" y="261"/>
                  </a:cubicBezTo>
                  <a:cubicBezTo>
                    <a:pt x="8864" y="261"/>
                    <a:pt x="8874" y="256"/>
                    <a:pt x="8874" y="246"/>
                  </a:cubicBezTo>
                  <a:cubicBezTo>
                    <a:pt x="8878" y="237"/>
                    <a:pt x="8812" y="215"/>
                    <a:pt x="8681" y="180"/>
                  </a:cubicBezTo>
                  <a:cubicBezTo>
                    <a:pt x="8548" y="146"/>
                    <a:pt x="8350" y="84"/>
                    <a:pt x="8086" y="44"/>
                  </a:cubicBezTo>
                  <a:cubicBezTo>
                    <a:pt x="7857" y="15"/>
                    <a:pt x="7626" y="1"/>
                    <a:pt x="7396"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a:off x="2151050" y="1330900"/>
              <a:ext cx="486400" cy="709150"/>
            </a:xfrm>
            <a:custGeom>
              <a:avLst/>
              <a:gdLst/>
              <a:ahLst/>
              <a:cxnLst/>
              <a:rect l="l" t="t" r="r" b="b"/>
              <a:pathLst>
                <a:path w="19456" h="28366" extrusionOk="0">
                  <a:moveTo>
                    <a:pt x="38" y="0"/>
                  </a:moveTo>
                  <a:cubicBezTo>
                    <a:pt x="37" y="0"/>
                    <a:pt x="35" y="1"/>
                    <a:pt x="34" y="2"/>
                  </a:cubicBezTo>
                  <a:cubicBezTo>
                    <a:pt x="1" y="26"/>
                    <a:pt x="260" y="432"/>
                    <a:pt x="739" y="1157"/>
                  </a:cubicBezTo>
                  <a:lnTo>
                    <a:pt x="2753" y="4235"/>
                  </a:lnTo>
                  <a:cubicBezTo>
                    <a:pt x="4456" y="6830"/>
                    <a:pt x="6676" y="10512"/>
                    <a:pt x="9502" y="14353"/>
                  </a:cubicBezTo>
                  <a:cubicBezTo>
                    <a:pt x="12314" y="18154"/>
                    <a:pt x="14612" y="21787"/>
                    <a:pt x="16395" y="24337"/>
                  </a:cubicBezTo>
                  <a:cubicBezTo>
                    <a:pt x="17280" y="25617"/>
                    <a:pt x="18018" y="26639"/>
                    <a:pt x="18548" y="27329"/>
                  </a:cubicBezTo>
                  <a:cubicBezTo>
                    <a:pt x="19063" y="28001"/>
                    <a:pt x="19375" y="28366"/>
                    <a:pt x="19421" y="28366"/>
                  </a:cubicBezTo>
                  <a:cubicBezTo>
                    <a:pt x="19422" y="28366"/>
                    <a:pt x="19423" y="28366"/>
                    <a:pt x="19424" y="28365"/>
                  </a:cubicBezTo>
                  <a:cubicBezTo>
                    <a:pt x="19455" y="28341"/>
                    <a:pt x="19205" y="27930"/>
                    <a:pt x="18730" y="27203"/>
                  </a:cubicBezTo>
                  <a:lnTo>
                    <a:pt x="16730" y="24113"/>
                  </a:lnTo>
                  <a:cubicBezTo>
                    <a:pt x="15035" y="21512"/>
                    <a:pt x="12791" y="17842"/>
                    <a:pt x="9959" y="14014"/>
                  </a:cubicBezTo>
                  <a:cubicBezTo>
                    <a:pt x="7158" y="10206"/>
                    <a:pt x="4880" y="6555"/>
                    <a:pt x="3088" y="4011"/>
                  </a:cubicBezTo>
                  <a:cubicBezTo>
                    <a:pt x="2199" y="2732"/>
                    <a:pt x="1456" y="1714"/>
                    <a:pt x="919" y="1026"/>
                  </a:cubicBezTo>
                  <a:cubicBezTo>
                    <a:pt x="401" y="363"/>
                    <a:pt x="88" y="0"/>
                    <a:pt x="38"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2665875" y="1948450"/>
              <a:ext cx="105475" cy="55450"/>
            </a:xfrm>
            <a:custGeom>
              <a:avLst/>
              <a:gdLst/>
              <a:ahLst/>
              <a:cxnLst/>
              <a:rect l="l" t="t" r="r" b="b"/>
              <a:pathLst>
                <a:path w="4219" h="2218" extrusionOk="0">
                  <a:moveTo>
                    <a:pt x="4061" y="1"/>
                  </a:moveTo>
                  <a:cubicBezTo>
                    <a:pt x="3792" y="1"/>
                    <a:pt x="2940" y="346"/>
                    <a:pt x="1976" y="857"/>
                  </a:cubicBezTo>
                  <a:cubicBezTo>
                    <a:pt x="852" y="1454"/>
                    <a:pt x="0" y="2051"/>
                    <a:pt x="73" y="2188"/>
                  </a:cubicBezTo>
                  <a:cubicBezTo>
                    <a:pt x="84" y="2208"/>
                    <a:pt x="113" y="2218"/>
                    <a:pt x="158" y="2218"/>
                  </a:cubicBezTo>
                  <a:cubicBezTo>
                    <a:pt x="429" y="2218"/>
                    <a:pt x="1280" y="1872"/>
                    <a:pt x="2244" y="1361"/>
                  </a:cubicBezTo>
                  <a:cubicBezTo>
                    <a:pt x="3367" y="764"/>
                    <a:pt x="4218" y="168"/>
                    <a:pt x="4145" y="30"/>
                  </a:cubicBezTo>
                  <a:cubicBezTo>
                    <a:pt x="4135" y="10"/>
                    <a:pt x="4106" y="1"/>
                    <a:pt x="4061" y="1"/>
                  </a:cubicBezTo>
                  <a:close/>
                </a:path>
              </a:pathLst>
            </a:custGeom>
            <a:solidFill>
              <a:srgbClr val="E58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2623450" y="1989825"/>
              <a:ext cx="55750" cy="244475"/>
            </a:xfrm>
            <a:custGeom>
              <a:avLst/>
              <a:gdLst/>
              <a:ahLst/>
              <a:cxnLst/>
              <a:rect l="l" t="t" r="r" b="b"/>
              <a:pathLst>
                <a:path w="2230" h="9779" extrusionOk="0">
                  <a:moveTo>
                    <a:pt x="2061" y="0"/>
                  </a:moveTo>
                  <a:cubicBezTo>
                    <a:pt x="1905" y="0"/>
                    <a:pt x="637" y="1963"/>
                    <a:pt x="333" y="4756"/>
                  </a:cubicBezTo>
                  <a:cubicBezTo>
                    <a:pt x="1" y="7569"/>
                    <a:pt x="814" y="9778"/>
                    <a:pt x="957" y="9778"/>
                  </a:cubicBezTo>
                  <a:cubicBezTo>
                    <a:pt x="959" y="9778"/>
                    <a:pt x="961" y="9778"/>
                    <a:pt x="963" y="9777"/>
                  </a:cubicBezTo>
                  <a:cubicBezTo>
                    <a:pt x="1134" y="9739"/>
                    <a:pt x="575" y="7539"/>
                    <a:pt x="899" y="4820"/>
                  </a:cubicBezTo>
                  <a:cubicBezTo>
                    <a:pt x="1191" y="2099"/>
                    <a:pt x="2229" y="81"/>
                    <a:pt x="2070" y="3"/>
                  </a:cubicBezTo>
                  <a:cubicBezTo>
                    <a:pt x="2067" y="1"/>
                    <a:pt x="2064" y="0"/>
                    <a:pt x="2061"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2659175" y="2000250"/>
              <a:ext cx="69075" cy="223775"/>
            </a:xfrm>
            <a:custGeom>
              <a:avLst/>
              <a:gdLst/>
              <a:ahLst/>
              <a:cxnLst/>
              <a:rect l="l" t="t" r="r" b="b"/>
              <a:pathLst>
                <a:path w="2763" h="8951" extrusionOk="0">
                  <a:moveTo>
                    <a:pt x="390" y="1"/>
                  </a:moveTo>
                  <a:cubicBezTo>
                    <a:pt x="250" y="1"/>
                    <a:pt x="0" y="2144"/>
                    <a:pt x="641" y="4687"/>
                  </a:cubicBezTo>
                  <a:cubicBezTo>
                    <a:pt x="1252" y="7192"/>
                    <a:pt x="2440" y="8950"/>
                    <a:pt x="2603" y="8950"/>
                  </a:cubicBezTo>
                  <a:cubicBezTo>
                    <a:pt x="2606" y="8950"/>
                    <a:pt x="2610" y="8949"/>
                    <a:pt x="2612" y="8947"/>
                  </a:cubicBezTo>
                  <a:cubicBezTo>
                    <a:pt x="2763" y="8865"/>
                    <a:pt x="1794" y="7018"/>
                    <a:pt x="1193" y="4552"/>
                  </a:cubicBezTo>
                  <a:cubicBezTo>
                    <a:pt x="570" y="2088"/>
                    <a:pt x="565" y="3"/>
                    <a:pt x="392" y="1"/>
                  </a:cubicBezTo>
                  <a:cubicBezTo>
                    <a:pt x="392" y="1"/>
                    <a:pt x="391" y="1"/>
                    <a:pt x="390"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2098000" y="1848900"/>
              <a:ext cx="73500" cy="63675"/>
            </a:xfrm>
            <a:custGeom>
              <a:avLst/>
              <a:gdLst/>
              <a:ahLst/>
              <a:cxnLst/>
              <a:rect l="l" t="t" r="r" b="b"/>
              <a:pathLst>
                <a:path w="2940" h="2547" extrusionOk="0">
                  <a:moveTo>
                    <a:pt x="0" y="0"/>
                  </a:moveTo>
                  <a:lnTo>
                    <a:pt x="735" y="1273"/>
                  </a:lnTo>
                  <a:lnTo>
                    <a:pt x="1469" y="2546"/>
                  </a:lnTo>
                  <a:lnTo>
                    <a:pt x="2203" y="1273"/>
                  </a:lnTo>
                  <a:lnTo>
                    <a:pt x="2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2306025" y="1520275"/>
              <a:ext cx="73500" cy="63675"/>
            </a:xfrm>
            <a:custGeom>
              <a:avLst/>
              <a:gdLst/>
              <a:ahLst/>
              <a:cxnLst/>
              <a:rect l="l" t="t" r="r" b="b"/>
              <a:pathLst>
                <a:path w="2940" h="2547" extrusionOk="0">
                  <a:moveTo>
                    <a:pt x="1" y="0"/>
                  </a:moveTo>
                  <a:lnTo>
                    <a:pt x="737" y="1273"/>
                  </a:lnTo>
                  <a:lnTo>
                    <a:pt x="1471" y="2546"/>
                  </a:lnTo>
                  <a:lnTo>
                    <a:pt x="2205" y="1273"/>
                  </a:lnTo>
                  <a:lnTo>
                    <a:pt x="2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1921850" y="2586150"/>
              <a:ext cx="73500" cy="63600"/>
            </a:xfrm>
            <a:custGeom>
              <a:avLst/>
              <a:gdLst/>
              <a:ahLst/>
              <a:cxnLst/>
              <a:rect l="l" t="t" r="r" b="b"/>
              <a:pathLst>
                <a:path w="2940" h="2544" extrusionOk="0">
                  <a:moveTo>
                    <a:pt x="1" y="0"/>
                  </a:moveTo>
                  <a:lnTo>
                    <a:pt x="735" y="1273"/>
                  </a:lnTo>
                  <a:lnTo>
                    <a:pt x="1469" y="2544"/>
                  </a:lnTo>
                  <a:lnTo>
                    <a:pt x="2205" y="1273"/>
                  </a:lnTo>
                  <a:lnTo>
                    <a:pt x="2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3200025" y="1954850"/>
              <a:ext cx="73475" cy="63675"/>
            </a:xfrm>
            <a:custGeom>
              <a:avLst/>
              <a:gdLst/>
              <a:ahLst/>
              <a:cxnLst/>
              <a:rect l="l" t="t" r="r" b="b"/>
              <a:pathLst>
                <a:path w="2939" h="2547" extrusionOk="0">
                  <a:moveTo>
                    <a:pt x="0" y="0"/>
                  </a:moveTo>
                  <a:lnTo>
                    <a:pt x="734" y="1273"/>
                  </a:lnTo>
                  <a:lnTo>
                    <a:pt x="1468" y="2546"/>
                  </a:lnTo>
                  <a:lnTo>
                    <a:pt x="2205" y="1273"/>
                  </a:lnTo>
                  <a:lnTo>
                    <a:pt x="2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2375550" y="1976200"/>
              <a:ext cx="73500" cy="63625"/>
            </a:xfrm>
            <a:custGeom>
              <a:avLst/>
              <a:gdLst/>
              <a:ahLst/>
              <a:cxnLst/>
              <a:rect l="l" t="t" r="r" b="b"/>
              <a:pathLst>
                <a:path w="2940" h="2545" extrusionOk="0">
                  <a:moveTo>
                    <a:pt x="1" y="0"/>
                  </a:moveTo>
                  <a:lnTo>
                    <a:pt x="735" y="1271"/>
                  </a:lnTo>
                  <a:lnTo>
                    <a:pt x="1469" y="2544"/>
                  </a:lnTo>
                  <a:lnTo>
                    <a:pt x="2205" y="1271"/>
                  </a:lnTo>
                  <a:lnTo>
                    <a:pt x="2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2904825" y="1925125"/>
              <a:ext cx="73500" cy="63625"/>
            </a:xfrm>
            <a:custGeom>
              <a:avLst/>
              <a:gdLst/>
              <a:ahLst/>
              <a:cxnLst/>
              <a:rect l="l" t="t" r="r" b="b"/>
              <a:pathLst>
                <a:path w="2940" h="2545" extrusionOk="0">
                  <a:moveTo>
                    <a:pt x="1" y="1"/>
                  </a:moveTo>
                  <a:lnTo>
                    <a:pt x="735" y="1271"/>
                  </a:lnTo>
                  <a:lnTo>
                    <a:pt x="1469" y="2544"/>
                  </a:lnTo>
                  <a:lnTo>
                    <a:pt x="2203" y="1271"/>
                  </a:lnTo>
                  <a:lnTo>
                    <a:pt x="29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2115475" y="1549000"/>
              <a:ext cx="72875" cy="67775"/>
            </a:xfrm>
            <a:custGeom>
              <a:avLst/>
              <a:gdLst/>
              <a:ahLst/>
              <a:cxnLst/>
              <a:rect l="l" t="t" r="r" b="b"/>
              <a:pathLst>
                <a:path w="2915" h="2711" extrusionOk="0">
                  <a:moveTo>
                    <a:pt x="1136" y="0"/>
                  </a:moveTo>
                  <a:lnTo>
                    <a:pt x="568" y="1355"/>
                  </a:lnTo>
                  <a:lnTo>
                    <a:pt x="0" y="2710"/>
                  </a:lnTo>
                  <a:lnTo>
                    <a:pt x="1457" y="2524"/>
                  </a:lnTo>
                  <a:lnTo>
                    <a:pt x="2914" y="2338"/>
                  </a:lnTo>
                  <a:lnTo>
                    <a:pt x="2025" y="1169"/>
                  </a:lnTo>
                  <a:lnTo>
                    <a:pt x="1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2037450" y="2245925"/>
              <a:ext cx="72950" cy="67775"/>
            </a:xfrm>
            <a:custGeom>
              <a:avLst/>
              <a:gdLst/>
              <a:ahLst/>
              <a:cxnLst/>
              <a:rect l="l" t="t" r="r" b="b"/>
              <a:pathLst>
                <a:path w="2918" h="2711" extrusionOk="0">
                  <a:moveTo>
                    <a:pt x="1136" y="1"/>
                  </a:moveTo>
                  <a:lnTo>
                    <a:pt x="568" y="1356"/>
                  </a:lnTo>
                  <a:lnTo>
                    <a:pt x="1" y="2711"/>
                  </a:lnTo>
                  <a:lnTo>
                    <a:pt x="1458" y="2525"/>
                  </a:lnTo>
                  <a:lnTo>
                    <a:pt x="2917" y="2338"/>
                  </a:lnTo>
                  <a:lnTo>
                    <a:pt x="2026" y="1170"/>
                  </a:lnTo>
                  <a:lnTo>
                    <a:pt x="1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1758175" y="1986450"/>
              <a:ext cx="72875" cy="67775"/>
            </a:xfrm>
            <a:custGeom>
              <a:avLst/>
              <a:gdLst/>
              <a:ahLst/>
              <a:cxnLst/>
              <a:rect l="l" t="t" r="r" b="b"/>
              <a:pathLst>
                <a:path w="2915" h="2711" extrusionOk="0">
                  <a:moveTo>
                    <a:pt x="1136" y="1"/>
                  </a:moveTo>
                  <a:lnTo>
                    <a:pt x="568" y="1356"/>
                  </a:lnTo>
                  <a:lnTo>
                    <a:pt x="1" y="2711"/>
                  </a:lnTo>
                  <a:lnTo>
                    <a:pt x="1458" y="2524"/>
                  </a:lnTo>
                  <a:lnTo>
                    <a:pt x="2915" y="2340"/>
                  </a:lnTo>
                  <a:lnTo>
                    <a:pt x="2026" y="1169"/>
                  </a:lnTo>
                  <a:lnTo>
                    <a:pt x="1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1985550" y="1279750"/>
              <a:ext cx="72875" cy="67775"/>
            </a:xfrm>
            <a:custGeom>
              <a:avLst/>
              <a:gdLst/>
              <a:ahLst/>
              <a:cxnLst/>
              <a:rect l="l" t="t" r="r" b="b"/>
              <a:pathLst>
                <a:path w="2915" h="2711" extrusionOk="0">
                  <a:moveTo>
                    <a:pt x="1136" y="1"/>
                  </a:moveTo>
                  <a:lnTo>
                    <a:pt x="569" y="1356"/>
                  </a:lnTo>
                  <a:lnTo>
                    <a:pt x="1" y="2711"/>
                  </a:lnTo>
                  <a:lnTo>
                    <a:pt x="1458" y="2524"/>
                  </a:lnTo>
                  <a:lnTo>
                    <a:pt x="2915" y="2338"/>
                  </a:lnTo>
                  <a:lnTo>
                    <a:pt x="2026" y="1169"/>
                  </a:lnTo>
                  <a:lnTo>
                    <a:pt x="1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2343075" y="2239950"/>
              <a:ext cx="72925" cy="67775"/>
            </a:xfrm>
            <a:custGeom>
              <a:avLst/>
              <a:gdLst/>
              <a:ahLst/>
              <a:cxnLst/>
              <a:rect l="l" t="t" r="r" b="b"/>
              <a:pathLst>
                <a:path w="2917" h="2711" extrusionOk="0">
                  <a:moveTo>
                    <a:pt x="1136" y="0"/>
                  </a:moveTo>
                  <a:lnTo>
                    <a:pt x="568" y="1355"/>
                  </a:lnTo>
                  <a:lnTo>
                    <a:pt x="0" y="2710"/>
                  </a:lnTo>
                  <a:lnTo>
                    <a:pt x="0" y="2710"/>
                  </a:lnTo>
                  <a:lnTo>
                    <a:pt x="1457" y="2524"/>
                  </a:lnTo>
                  <a:lnTo>
                    <a:pt x="2916" y="2338"/>
                  </a:lnTo>
                  <a:lnTo>
                    <a:pt x="2025" y="1169"/>
                  </a:lnTo>
                  <a:lnTo>
                    <a:pt x="1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a:off x="2209400" y="2559475"/>
              <a:ext cx="72875" cy="67775"/>
            </a:xfrm>
            <a:custGeom>
              <a:avLst/>
              <a:gdLst/>
              <a:ahLst/>
              <a:cxnLst/>
              <a:rect l="l" t="t" r="r" b="b"/>
              <a:pathLst>
                <a:path w="2915" h="2711" extrusionOk="0">
                  <a:moveTo>
                    <a:pt x="1136" y="0"/>
                  </a:moveTo>
                  <a:lnTo>
                    <a:pt x="568" y="1355"/>
                  </a:lnTo>
                  <a:lnTo>
                    <a:pt x="0" y="2711"/>
                  </a:lnTo>
                  <a:lnTo>
                    <a:pt x="0" y="2711"/>
                  </a:lnTo>
                  <a:lnTo>
                    <a:pt x="1457" y="2524"/>
                  </a:lnTo>
                  <a:lnTo>
                    <a:pt x="2914" y="2340"/>
                  </a:lnTo>
                  <a:lnTo>
                    <a:pt x="2025" y="1169"/>
                  </a:lnTo>
                  <a:lnTo>
                    <a:pt x="1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2860200" y="2194700"/>
              <a:ext cx="72875" cy="67775"/>
            </a:xfrm>
            <a:custGeom>
              <a:avLst/>
              <a:gdLst/>
              <a:ahLst/>
              <a:cxnLst/>
              <a:rect l="l" t="t" r="r" b="b"/>
              <a:pathLst>
                <a:path w="2915" h="2711" extrusionOk="0">
                  <a:moveTo>
                    <a:pt x="1134" y="1"/>
                  </a:moveTo>
                  <a:lnTo>
                    <a:pt x="568" y="1356"/>
                  </a:lnTo>
                  <a:lnTo>
                    <a:pt x="0" y="2711"/>
                  </a:lnTo>
                  <a:lnTo>
                    <a:pt x="1457" y="2524"/>
                  </a:lnTo>
                  <a:lnTo>
                    <a:pt x="2914" y="2338"/>
                  </a:lnTo>
                  <a:lnTo>
                    <a:pt x="2025" y="1169"/>
                  </a:lnTo>
                  <a:lnTo>
                    <a:pt x="1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1867125" y="1486450"/>
              <a:ext cx="64125" cy="73500"/>
            </a:xfrm>
            <a:custGeom>
              <a:avLst/>
              <a:gdLst/>
              <a:ahLst/>
              <a:cxnLst/>
              <a:rect l="l" t="t" r="r" b="b"/>
              <a:pathLst>
                <a:path w="2565" h="2940" extrusionOk="0">
                  <a:moveTo>
                    <a:pt x="41" y="1"/>
                  </a:moveTo>
                  <a:lnTo>
                    <a:pt x="21" y="1469"/>
                  </a:lnTo>
                  <a:lnTo>
                    <a:pt x="1" y="2939"/>
                  </a:lnTo>
                  <a:lnTo>
                    <a:pt x="1283" y="2221"/>
                  </a:lnTo>
                  <a:lnTo>
                    <a:pt x="2564" y="1504"/>
                  </a:lnTo>
                  <a:lnTo>
                    <a:pt x="1302" y="752"/>
                  </a:lnTo>
                  <a:lnTo>
                    <a:pt x="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1676800" y="1615925"/>
              <a:ext cx="64150" cy="73475"/>
            </a:xfrm>
            <a:custGeom>
              <a:avLst/>
              <a:gdLst/>
              <a:ahLst/>
              <a:cxnLst/>
              <a:rect l="l" t="t" r="r" b="b"/>
              <a:pathLst>
                <a:path w="2566" h="2939" extrusionOk="0">
                  <a:moveTo>
                    <a:pt x="40" y="0"/>
                  </a:moveTo>
                  <a:lnTo>
                    <a:pt x="20" y="1470"/>
                  </a:lnTo>
                  <a:lnTo>
                    <a:pt x="0" y="2939"/>
                  </a:lnTo>
                  <a:lnTo>
                    <a:pt x="1282" y="2222"/>
                  </a:lnTo>
                  <a:lnTo>
                    <a:pt x="2566" y="1504"/>
                  </a:lnTo>
                  <a:lnTo>
                    <a:pt x="1302" y="752"/>
                  </a:lnTo>
                  <a:lnTo>
                    <a:pt x="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3182650" y="1713050"/>
              <a:ext cx="64175" cy="73500"/>
            </a:xfrm>
            <a:custGeom>
              <a:avLst/>
              <a:gdLst/>
              <a:ahLst/>
              <a:cxnLst/>
              <a:rect l="l" t="t" r="r" b="b"/>
              <a:pathLst>
                <a:path w="2567" h="2940" extrusionOk="0">
                  <a:moveTo>
                    <a:pt x="41" y="1"/>
                  </a:moveTo>
                  <a:lnTo>
                    <a:pt x="21" y="1469"/>
                  </a:lnTo>
                  <a:lnTo>
                    <a:pt x="1" y="2939"/>
                  </a:lnTo>
                  <a:lnTo>
                    <a:pt x="1285" y="2221"/>
                  </a:lnTo>
                  <a:lnTo>
                    <a:pt x="2567" y="1504"/>
                  </a:lnTo>
                  <a:lnTo>
                    <a:pt x="1305" y="752"/>
                  </a:lnTo>
                  <a:lnTo>
                    <a:pt x="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2612525" y="2397300"/>
              <a:ext cx="64125" cy="73425"/>
            </a:xfrm>
            <a:custGeom>
              <a:avLst/>
              <a:gdLst/>
              <a:ahLst/>
              <a:cxnLst/>
              <a:rect l="l" t="t" r="r" b="b"/>
              <a:pathLst>
                <a:path w="2565" h="2937" extrusionOk="0">
                  <a:moveTo>
                    <a:pt x="40" y="0"/>
                  </a:moveTo>
                  <a:lnTo>
                    <a:pt x="20" y="1469"/>
                  </a:lnTo>
                  <a:lnTo>
                    <a:pt x="0" y="2937"/>
                  </a:lnTo>
                  <a:lnTo>
                    <a:pt x="1282" y="2220"/>
                  </a:lnTo>
                  <a:lnTo>
                    <a:pt x="2564" y="1504"/>
                  </a:lnTo>
                  <a:lnTo>
                    <a:pt x="1302" y="752"/>
                  </a:lnTo>
                  <a:lnTo>
                    <a:pt x="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2260850" y="2731400"/>
              <a:ext cx="137250" cy="422900"/>
            </a:xfrm>
            <a:custGeom>
              <a:avLst/>
              <a:gdLst/>
              <a:ahLst/>
              <a:cxnLst/>
              <a:rect l="l" t="t" r="r" b="b"/>
              <a:pathLst>
                <a:path w="5490" h="16916" extrusionOk="0">
                  <a:moveTo>
                    <a:pt x="4096" y="0"/>
                  </a:moveTo>
                  <a:cubicBezTo>
                    <a:pt x="4095" y="0"/>
                    <a:pt x="4095" y="0"/>
                    <a:pt x="4094" y="1"/>
                  </a:cubicBezTo>
                  <a:cubicBezTo>
                    <a:pt x="3999" y="36"/>
                    <a:pt x="4358" y="1008"/>
                    <a:pt x="4606" y="2635"/>
                  </a:cubicBezTo>
                  <a:cubicBezTo>
                    <a:pt x="4864" y="4254"/>
                    <a:pt x="4913" y="6554"/>
                    <a:pt x="4338" y="8994"/>
                  </a:cubicBezTo>
                  <a:cubicBezTo>
                    <a:pt x="3753" y="11431"/>
                    <a:pt x="2673" y="13463"/>
                    <a:pt x="1714" y="14793"/>
                  </a:cubicBezTo>
                  <a:cubicBezTo>
                    <a:pt x="759" y="16133"/>
                    <a:pt x="0" y="16838"/>
                    <a:pt x="69" y="16914"/>
                  </a:cubicBezTo>
                  <a:cubicBezTo>
                    <a:pt x="70" y="16915"/>
                    <a:pt x="72" y="16916"/>
                    <a:pt x="75" y="16916"/>
                  </a:cubicBezTo>
                  <a:cubicBezTo>
                    <a:pt x="159" y="16916"/>
                    <a:pt x="1002" y="16308"/>
                    <a:pt x="2036" y="15037"/>
                  </a:cubicBezTo>
                  <a:cubicBezTo>
                    <a:pt x="3103" y="13733"/>
                    <a:pt x="4287" y="11651"/>
                    <a:pt x="4893" y="9127"/>
                  </a:cubicBezTo>
                  <a:cubicBezTo>
                    <a:pt x="5489" y="6599"/>
                    <a:pt x="5372" y="4208"/>
                    <a:pt x="5003" y="2562"/>
                  </a:cubicBezTo>
                  <a:cubicBezTo>
                    <a:pt x="4648" y="927"/>
                    <a:pt x="4155" y="0"/>
                    <a:pt x="4096"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a:off x="2322725" y="3016925"/>
              <a:ext cx="118000" cy="76900"/>
            </a:xfrm>
            <a:custGeom>
              <a:avLst/>
              <a:gdLst/>
              <a:ahLst/>
              <a:cxnLst/>
              <a:rect l="l" t="t" r="r" b="b"/>
              <a:pathLst>
                <a:path w="4720" h="3076" extrusionOk="0">
                  <a:moveTo>
                    <a:pt x="4582" y="1"/>
                  </a:moveTo>
                  <a:cubicBezTo>
                    <a:pt x="4337" y="1"/>
                    <a:pt x="3338" y="543"/>
                    <a:pt x="2202" y="1301"/>
                  </a:cubicBezTo>
                  <a:cubicBezTo>
                    <a:pt x="947" y="2139"/>
                    <a:pt x="0" y="2924"/>
                    <a:pt x="89" y="3057"/>
                  </a:cubicBezTo>
                  <a:cubicBezTo>
                    <a:pt x="97" y="3070"/>
                    <a:pt x="115" y="3076"/>
                    <a:pt x="141" y="3076"/>
                  </a:cubicBezTo>
                  <a:cubicBezTo>
                    <a:pt x="386" y="3076"/>
                    <a:pt x="1384" y="2532"/>
                    <a:pt x="2520" y="1773"/>
                  </a:cubicBezTo>
                  <a:cubicBezTo>
                    <a:pt x="3775" y="935"/>
                    <a:pt x="4720" y="150"/>
                    <a:pt x="4633" y="19"/>
                  </a:cubicBezTo>
                  <a:cubicBezTo>
                    <a:pt x="4625" y="7"/>
                    <a:pt x="4607" y="1"/>
                    <a:pt x="4582"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2550375" y="2866750"/>
              <a:ext cx="118725" cy="75800"/>
            </a:xfrm>
            <a:custGeom>
              <a:avLst/>
              <a:gdLst/>
              <a:ahLst/>
              <a:cxnLst/>
              <a:rect l="l" t="t" r="r" b="b"/>
              <a:pathLst>
                <a:path w="4749" h="3032" extrusionOk="0">
                  <a:moveTo>
                    <a:pt x="4609" y="1"/>
                  </a:moveTo>
                  <a:cubicBezTo>
                    <a:pt x="4360" y="1"/>
                    <a:pt x="3358" y="532"/>
                    <a:pt x="2220" y="1278"/>
                  </a:cubicBezTo>
                  <a:cubicBezTo>
                    <a:pt x="956" y="2103"/>
                    <a:pt x="0" y="2879"/>
                    <a:pt x="87" y="3012"/>
                  </a:cubicBezTo>
                  <a:cubicBezTo>
                    <a:pt x="95" y="3025"/>
                    <a:pt x="114" y="3031"/>
                    <a:pt x="140" y="3031"/>
                  </a:cubicBezTo>
                  <a:cubicBezTo>
                    <a:pt x="389" y="3031"/>
                    <a:pt x="1390" y="2499"/>
                    <a:pt x="2531" y="1755"/>
                  </a:cubicBezTo>
                  <a:cubicBezTo>
                    <a:pt x="3795" y="927"/>
                    <a:pt x="4749" y="151"/>
                    <a:pt x="4662" y="20"/>
                  </a:cubicBezTo>
                  <a:cubicBezTo>
                    <a:pt x="4654" y="7"/>
                    <a:pt x="4636" y="1"/>
                    <a:pt x="4609"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2779575" y="2718900"/>
              <a:ext cx="119350" cy="74625"/>
            </a:xfrm>
            <a:custGeom>
              <a:avLst/>
              <a:gdLst/>
              <a:ahLst/>
              <a:cxnLst/>
              <a:rect l="l" t="t" r="r" b="b"/>
              <a:pathLst>
                <a:path w="4774" h="2985" extrusionOk="0">
                  <a:moveTo>
                    <a:pt x="4635" y="0"/>
                  </a:moveTo>
                  <a:cubicBezTo>
                    <a:pt x="4385" y="0"/>
                    <a:pt x="3381" y="519"/>
                    <a:pt x="2234" y="1253"/>
                  </a:cubicBezTo>
                  <a:cubicBezTo>
                    <a:pt x="961" y="2067"/>
                    <a:pt x="1" y="2834"/>
                    <a:pt x="85" y="2965"/>
                  </a:cubicBezTo>
                  <a:cubicBezTo>
                    <a:pt x="93" y="2978"/>
                    <a:pt x="112" y="2985"/>
                    <a:pt x="140" y="2985"/>
                  </a:cubicBezTo>
                  <a:cubicBezTo>
                    <a:pt x="391" y="2985"/>
                    <a:pt x="1397" y="2464"/>
                    <a:pt x="2540" y="1734"/>
                  </a:cubicBezTo>
                  <a:cubicBezTo>
                    <a:pt x="3811" y="920"/>
                    <a:pt x="4773" y="153"/>
                    <a:pt x="4689" y="19"/>
                  </a:cubicBezTo>
                  <a:cubicBezTo>
                    <a:pt x="4681" y="7"/>
                    <a:pt x="4662" y="0"/>
                    <a:pt x="4635"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3010175" y="2573375"/>
              <a:ext cx="120125" cy="73500"/>
            </a:xfrm>
            <a:custGeom>
              <a:avLst/>
              <a:gdLst/>
              <a:ahLst/>
              <a:cxnLst/>
              <a:rect l="l" t="t" r="r" b="b"/>
              <a:pathLst>
                <a:path w="4805" h="2940" extrusionOk="0">
                  <a:moveTo>
                    <a:pt x="4664" y="1"/>
                  </a:moveTo>
                  <a:cubicBezTo>
                    <a:pt x="4411" y="1"/>
                    <a:pt x="3401" y="511"/>
                    <a:pt x="2254" y="1230"/>
                  </a:cubicBezTo>
                  <a:cubicBezTo>
                    <a:pt x="974" y="2030"/>
                    <a:pt x="0" y="2787"/>
                    <a:pt x="87" y="2920"/>
                  </a:cubicBezTo>
                  <a:cubicBezTo>
                    <a:pt x="96" y="2933"/>
                    <a:pt x="115" y="2940"/>
                    <a:pt x="144" y="2940"/>
                  </a:cubicBezTo>
                  <a:cubicBezTo>
                    <a:pt x="399" y="2940"/>
                    <a:pt x="1406" y="2432"/>
                    <a:pt x="2555" y="1713"/>
                  </a:cubicBezTo>
                  <a:cubicBezTo>
                    <a:pt x="3833" y="913"/>
                    <a:pt x="4804" y="154"/>
                    <a:pt x="4720" y="21"/>
                  </a:cubicBezTo>
                  <a:cubicBezTo>
                    <a:pt x="4711" y="7"/>
                    <a:pt x="4692" y="1"/>
                    <a:pt x="4664"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a:off x="3242325" y="2430225"/>
              <a:ext cx="120775" cy="72350"/>
            </a:xfrm>
            <a:custGeom>
              <a:avLst/>
              <a:gdLst/>
              <a:ahLst/>
              <a:cxnLst/>
              <a:rect l="l" t="t" r="r" b="b"/>
              <a:pathLst>
                <a:path w="4831" h="2894" extrusionOk="0">
                  <a:moveTo>
                    <a:pt x="4691" y="0"/>
                  </a:moveTo>
                  <a:cubicBezTo>
                    <a:pt x="4434" y="0"/>
                    <a:pt x="3421" y="497"/>
                    <a:pt x="2267" y="1203"/>
                  </a:cubicBezTo>
                  <a:cubicBezTo>
                    <a:pt x="978" y="1992"/>
                    <a:pt x="0" y="2737"/>
                    <a:pt x="85" y="2873"/>
                  </a:cubicBezTo>
                  <a:cubicBezTo>
                    <a:pt x="93" y="2887"/>
                    <a:pt x="113" y="2893"/>
                    <a:pt x="142" y="2893"/>
                  </a:cubicBezTo>
                  <a:cubicBezTo>
                    <a:pt x="399" y="2893"/>
                    <a:pt x="1411" y="2394"/>
                    <a:pt x="2564" y="1688"/>
                  </a:cubicBezTo>
                  <a:cubicBezTo>
                    <a:pt x="3853" y="903"/>
                    <a:pt x="4831" y="156"/>
                    <a:pt x="4749" y="21"/>
                  </a:cubicBezTo>
                  <a:cubicBezTo>
                    <a:pt x="4740" y="7"/>
                    <a:pt x="4720" y="0"/>
                    <a:pt x="4691"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a:off x="3475950" y="2289425"/>
              <a:ext cx="121350" cy="71175"/>
            </a:xfrm>
            <a:custGeom>
              <a:avLst/>
              <a:gdLst/>
              <a:ahLst/>
              <a:cxnLst/>
              <a:rect l="l" t="t" r="r" b="b"/>
              <a:pathLst>
                <a:path w="4854" h="2847" extrusionOk="0">
                  <a:moveTo>
                    <a:pt x="4713" y="0"/>
                  </a:moveTo>
                  <a:cubicBezTo>
                    <a:pt x="4450" y="0"/>
                    <a:pt x="3437" y="486"/>
                    <a:pt x="2281" y="1179"/>
                  </a:cubicBezTo>
                  <a:cubicBezTo>
                    <a:pt x="983" y="1953"/>
                    <a:pt x="1" y="2690"/>
                    <a:pt x="81" y="2825"/>
                  </a:cubicBezTo>
                  <a:cubicBezTo>
                    <a:pt x="89" y="2839"/>
                    <a:pt x="110" y="2846"/>
                    <a:pt x="141" y="2846"/>
                  </a:cubicBezTo>
                  <a:cubicBezTo>
                    <a:pt x="402" y="2846"/>
                    <a:pt x="1417" y="2359"/>
                    <a:pt x="2574" y="1667"/>
                  </a:cubicBezTo>
                  <a:cubicBezTo>
                    <a:pt x="3869" y="893"/>
                    <a:pt x="4853" y="157"/>
                    <a:pt x="4774" y="22"/>
                  </a:cubicBezTo>
                  <a:cubicBezTo>
                    <a:pt x="4765" y="7"/>
                    <a:pt x="4744" y="0"/>
                    <a:pt x="4713"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3710925" y="2151775"/>
              <a:ext cx="122400" cy="69225"/>
            </a:xfrm>
            <a:custGeom>
              <a:avLst/>
              <a:gdLst/>
              <a:ahLst/>
              <a:cxnLst/>
              <a:rect l="l" t="t" r="r" b="b"/>
              <a:pathLst>
                <a:path w="4896" h="2769" extrusionOk="0">
                  <a:moveTo>
                    <a:pt x="4757" y="0"/>
                  </a:moveTo>
                  <a:cubicBezTo>
                    <a:pt x="4490" y="0"/>
                    <a:pt x="3474" y="471"/>
                    <a:pt x="2310" y="1139"/>
                  </a:cubicBezTo>
                  <a:cubicBezTo>
                    <a:pt x="997" y="1891"/>
                    <a:pt x="1" y="2611"/>
                    <a:pt x="81" y="2747"/>
                  </a:cubicBezTo>
                  <a:cubicBezTo>
                    <a:pt x="90" y="2761"/>
                    <a:pt x="111" y="2769"/>
                    <a:pt x="144" y="2769"/>
                  </a:cubicBezTo>
                  <a:cubicBezTo>
                    <a:pt x="410" y="2769"/>
                    <a:pt x="1429" y="2298"/>
                    <a:pt x="2591" y="1631"/>
                  </a:cubicBezTo>
                  <a:cubicBezTo>
                    <a:pt x="3898" y="884"/>
                    <a:pt x="4896" y="163"/>
                    <a:pt x="4820" y="23"/>
                  </a:cubicBezTo>
                  <a:cubicBezTo>
                    <a:pt x="4812" y="8"/>
                    <a:pt x="4790" y="0"/>
                    <a:pt x="4757"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3950575" y="2032400"/>
              <a:ext cx="128050" cy="57050"/>
            </a:xfrm>
            <a:custGeom>
              <a:avLst/>
              <a:gdLst/>
              <a:ahLst/>
              <a:cxnLst/>
              <a:rect l="l" t="t" r="r" b="b"/>
              <a:pathLst>
                <a:path w="5122" h="2282" extrusionOk="0">
                  <a:moveTo>
                    <a:pt x="4973" y="1"/>
                  </a:moveTo>
                  <a:cubicBezTo>
                    <a:pt x="4664" y="1"/>
                    <a:pt x="3638" y="354"/>
                    <a:pt x="2453" y="882"/>
                  </a:cubicBezTo>
                  <a:cubicBezTo>
                    <a:pt x="1067" y="1498"/>
                    <a:pt x="0" y="2110"/>
                    <a:pt x="71" y="2252"/>
                  </a:cubicBezTo>
                  <a:cubicBezTo>
                    <a:pt x="81" y="2272"/>
                    <a:pt x="112" y="2281"/>
                    <a:pt x="162" y="2281"/>
                  </a:cubicBezTo>
                  <a:cubicBezTo>
                    <a:pt x="472" y="2281"/>
                    <a:pt x="1503" y="1927"/>
                    <a:pt x="2684" y="1403"/>
                  </a:cubicBezTo>
                  <a:cubicBezTo>
                    <a:pt x="4054" y="793"/>
                    <a:pt x="5121" y="179"/>
                    <a:pt x="5066" y="32"/>
                  </a:cubicBezTo>
                  <a:cubicBezTo>
                    <a:pt x="5057" y="11"/>
                    <a:pt x="5026" y="1"/>
                    <a:pt x="4973"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4205550" y="1957900"/>
              <a:ext cx="135100" cy="33375"/>
            </a:xfrm>
            <a:custGeom>
              <a:avLst/>
              <a:gdLst/>
              <a:ahLst/>
              <a:cxnLst/>
              <a:rect l="l" t="t" r="r" b="b"/>
              <a:pathLst>
                <a:path w="5404" h="1335" extrusionOk="0">
                  <a:moveTo>
                    <a:pt x="5108" y="1"/>
                  </a:moveTo>
                  <a:cubicBezTo>
                    <a:pt x="4667" y="1"/>
                    <a:pt x="3725" y="145"/>
                    <a:pt x="2647" y="391"/>
                  </a:cubicBezTo>
                  <a:cubicBezTo>
                    <a:pt x="1165" y="728"/>
                    <a:pt x="1" y="1125"/>
                    <a:pt x="45" y="1276"/>
                  </a:cubicBezTo>
                  <a:cubicBezTo>
                    <a:pt x="56" y="1316"/>
                    <a:pt x="152" y="1335"/>
                    <a:pt x="313" y="1335"/>
                  </a:cubicBezTo>
                  <a:cubicBezTo>
                    <a:pt x="757" y="1335"/>
                    <a:pt x="1700" y="1191"/>
                    <a:pt x="2773" y="947"/>
                  </a:cubicBezTo>
                  <a:cubicBezTo>
                    <a:pt x="4239" y="612"/>
                    <a:pt x="5403" y="218"/>
                    <a:pt x="5374" y="62"/>
                  </a:cubicBezTo>
                  <a:cubicBezTo>
                    <a:pt x="5367" y="20"/>
                    <a:pt x="5272" y="1"/>
                    <a:pt x="5108"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4474400" y="1921950"/>
              <a:ext cx="136875" cy="20075"/>
            </a:xfrm>
            <a:custGeom>
              <a:avLst/>
              <a:gdLst/>
              <a:ahLst/>
              <a:cxnLst/>
              <a:rect l="l" t="t" r="r" b="b"/>
              <a:pathLst>
                <a:path w="5475" h="803" extrusionOk="0">
                  <a:moveTo>
                    <a:pt x="4644" y="1"/>
                  </a:moveTo>
                  <a:cubicBezTo>
                    <a:pt x="4146" y="1"/>
                    <a:pt x="3463" y="40"/>
                    <a:pt x="2711" y="119"/>
                  </a:cubicBezTo>
                  <a:cubicBezTo>
                    <a:pt x="1205" y="274"/>
                    <a:pt x="1" y="529"/>
                    <a:pt x="21" y="684"/>
                  </a:cubicBezTo>
                  <a:cubicBezTo>
                    <a:pt x="31" y="763"/>
                    <a:pt x="343" y="802"/>
                    <a:pt x="841" y="802"/>
                  </a:cubicBezTo>
                  <a:cubicBezTo>
                    <a:pt x="1339" y="802"/>
                    <a:pt x="2021" y="763"/>
                    <a:pt x="2771" y="684"/>
                  </a:cubicBezTo>
                  <a:cubicBezTo>
                    <a:pt x="4270" y="529"/>
                    <a:pt x="5474" y="276"/>
                    <a:pt x="5461" y="119"/>
                  </a:cubicBezTo>
                  <a:cubicBezTo>
                    <a:pt x="5453" y="40"/>
                    <a:pt x="5142" y="1"/>
                    <a:pt x="4644"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4746750" y="1899675"/>
              <a:ext cx="136925" cy="17475"/>
            </a:xfrm>
            <a:custGeom>
              <a:avLst/>
              <a:gdLst/>
              <a:ahLst/>
              <a:cxnLst/>
              <a:rect l="l" t="t" r="r" b="b"/>
              <a:pathLst>
                <a:path w="5477" h="699" extrusionOk="0">
                  <a:moveTo>
                    <a:pt x="4292" y="0"/>
                  </a:moveTo>
                  <a:cubicBezTo>
                    <a:pt x="3846" y="0"/>
                    <a:pt x="3303" y="21"/>
                    <a:pt x="2717" y="65"/>
                  </a:cubicBezTo>
                  <a:cubicBezTo>
                    <a:pt x="1211" y="176"/>
                    <a:pt x="1" y="391"/>
                    <a:pt x="14" y="551"/>
                  </a:cubicBezTo>
                  <a:cubicBezTo>
                    <a:pt x="21" y="647"/>
                    <a:pt x="480" y="698"/>
                    <a:pt x="1178" y="698"/>
                  </a:cubicBezTo>
                  <a:cubicBezTo>
                    <a:pt x="1626" y="698"/>
                    <a:pt x="2172" y="677"/>
                    <a:pt x="2759" y="633"/>
                  </a:cubicBezTo>
                  <a:cubicBezTo>
                    <a:pt x="4265" y="522"/>
                    <a:pt x="5476" y="305"/>
                    <a:pt x="5465" y="147"/>
                  </a:cubicBezTo>
                  <a:cubicBezTo>
                    <a:pt x="5458" y="52"/>
                    <a:pt x="4996" y="0"/>
                    <a:pt x="4292"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a:off x="5019525" y="1882800"/>
              <a:ext cx="136875" cy="16100"/>
            </a:xfrm>
            <a:custGeom>
              <a:avLst/>
              <a:gdLst/>
              <a:ahLst/>
              <a:cxnLst/>
              <a:rect l="l" t="t" r="r" b="b"/>
              <a:pathLst>
                <a:path w="5475" h="644" extrusionOk="0">
                  <a:moveTo>
                    <a:pt x="3993" y="0"/>
                  </a:moveTo>
                  <a:cubicBezTo>
                    <a:pt x="3613" y="0"/>
                    <a:pt x="3181" y="12"/>
                    <a:pt x="2722" y="37"/>
                  </a:cubicBezTo>
                  <a:cubicBezTo>
                    <a:pt x="1214" y="121"/>
                    <a:pt x="1" y="314"/>
                    <a:pt x="10" y="472"/>
                  </a:cubicBezTo>
                  <a:cubicBezTo>
                    <a:pt x="16" y="581"/>
                    <a:pt x="614" y="644"/>
                    <a:pt x="1485" y="644"/>
                  </a:cubicBezTo>
                  <a:cubicBezTo>
                    <a:pt x="1865" y="644"/>
                    <a:pt x="2296" y="632"/>
                    <a:pt x="2753" y="607"/>
                  </a:cubicBezTo>
                  <a:cubicBezTo>
                    <a:pt x="4259" y="525"/>
                    <a:pt x="5474" y="330"/>
                    <a:pt x="5468" y="172"/>
                  </a:cubicBezTo>
                  <a:cubicBezTo>
                    <a:pt x="5462" y="63"/>
                    <a:pt x="4865" y="0"/>
                    <a:pt x="3993"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5292550" y="1871050"/>
              <a:ext cx="136850" cy="15025"/>
            </a:xfrm>
            <a:custGeom>
              <a:avLst/>
              <a:gdLst/>
              <a:ahLst/>
              <a:cxnLst/>
              <a:rect l="l" t="t" r="r" b="b"/>
              <a:pathLst>
                <a:path w="5474" h="601" extrusionOk="0">
                  <a:moveTo>
                    <a:pt x="3606" y="1"/>
                  </a:moveTo>
                  <a:cubicBezTo>
                    <a:pt x="3330" y="1"/>
                    <a:pt x="3035" y="6"/>
                    <a:pt x="2728" y="17"/>
                  </a:cubicBezTo>
                  <a:cubicBezTo>
                    <a:pt x="1220" y="70"/>
                    <a:pt x="0" y="241"/>
                    <a:pt x="7" y="396"/>
                  </a:cubicBezTo>
                  <a:cubicBezTo>
                    <a:pt x="12" y="522"/>
                    <a:pt x="793" y="601"/>
                    <a:pt x="1872" y="601"/>
                  </a:cubicBezTo>
                  <a:cubicBezTo>
                    <a:pt x="2148" y="601"/>
                    <a:pt x="2442" y="595"/>
                    <a:pt x="2748" y="585"/>
                  </a:cubicBezTo>
                  <a:cubicBezTo>
                    <a:pt x="4256" y="531"/>
                    <a:pt x="5474" y="363"/>
                    <a:pt x="5469" y="205"/>
                  </a:cubicBezTo>
                  <a:cubicBezTo>
                    <a:pt x="5466" y="80"/>
                    <a:pt x="4686" y="1"/>
                    <a:pt x="3606"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5565825" y="1864400"/>
              <a:ext cx="136825" cy="14425"/>
            </a:xfrm>
            <a:custGeom>
              <a:avLst/>
              <a:gdLst/>
              <a:ahLst/>
              <a:cxnLst/>
              <a:rect l="l" t="t" r="r" b="b"/>
              <a:pathLst>
                <a:path w="5473" h="577" extrusionOk="0">
                  <a:moveTo>
                    <a:pt x="3127" y="0"/>
                  </a:moveTo>
                  <a:cubicBezTo>
                    <a:pt x="2998" y="0"/>
                    <a:pt x="2867" y="1"/>
                    <a:pt x="2733" y="3"/>
                  </a:cubicBezTo>
                  <a:cubicBezTo>
                    <a:pt x="1223" y="26"/>
                    <a:pt x="1" y="172"/>
                    <a:pt x="3" y="332"/>
                  </a:cubicBezTo>
                  <a:cubicBezTo>
                    <a:pt x="7" y="475"/>
                    <a:pt x="1026" y="576"/>
                    <a:pt x="2349" y="576"/>
                  </a:cubicBezTo>
                  <a:cubicBezTo>
                    <a:pt x="2477" y="576"/>
                    <a:pt x="2608" y="575"/>
                    <a:pt x="2742" y="573"/>
                  </a:cubicBezTo>
                  <a:cubicBezTo>
                    <a:pt x="4250" y="549"/>
                    <a:pt x="5472" y="403"/>
                    <a:pt x="5470" y="245"/>
                  </a:cubicBezTo>
                  <a:cubicBezTo>
                    <a:pt x="5468" y="102"/>
                    <a:pt x="4451" y="0"/>
                    <a:pt x="3127" y="0"/>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a:off x="5839175" y="1862800"/>
              <a:ext cx="136750" cy="14225"/>
            </a:xfrm>
            <a:custGeom>
              <a:avLst/>
              <a:gdLst/>
              <a:ahLst/>
              <a:cxnLst/>
              <a:rect l="l" t="t" r="r" b="b"/>
              <a:pathLst>
                <a:path w="5470" h="569" extrusionOk="0">
                  <a:moveTo>
                    <a:pt x="2621" y="1"/>
                  </a:moveTo>
                  <a:cubicBezTo>
                    <a:pt x="1163" y="1"/>
                    <a:pt x="0" y="122"/>
                    <a:pt x="3" y="276"/>
                  </a:cubicBezTo>
                  <a:cubicBezTo>
                    <a:pt x="3" y="431"/>
                    <a:pt x="1225" y="564"/>
                    <a:pt x="2735" y="569"/>
                  </a:cubicBezTo>
                  <a:cubicBezTo>
                    <a:pt x="2774" y="569"/>
                    <a:pt x="2812" y="569"/>
                    <a:pt x="2851" y="569"/>
                  </a:cubicBezTo>
                  <a:cubicBezTo>
                    <a:pt x="4305" y="569"/>
                    <a:pt x="5467" y="447"/>
                    <a:pt x="5467" y="294"/>
                  </a:cubicBezTo>
                  <a:cubicBezTo>
                    <a:pt x="5469" y="136"/>
                    <a:pt x="4247" y="5"/>
                    <a:pt x="2737" y="1"/>
                  </a:cubicBezTo>
                  <a:cubicBezTo>
                    <a:pt x="2698" y="1"/>
                    <a:pt x="2660" y="1"/>
                    <a:pt x="2621"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25"/>
          <p:cNvSpPr/>
          <p:nvPr/>
        </p:nvSpPr>
        <p:spPr>
          <a:xfrm>
            <a:off x="1306475" y="3242875"/>
            <a:ext cx="253500" cy="39000"/>
          </a:xfrm>
          <a:prstGeom prst="rect">
            <a:avLst/>
          </a:pr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350025" y="300550"/>
            <a:ext cx="162300" cy="45219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Subtitle 12">
            <a:extLst>
              <a:ext uri="{FF2B5EF4-FFF2-40B4-BE49-F238E27FC236}">
                <a16:creationId xmlns:a16="http://schemas.microsoft.com/office/drawing/2014/main" id="{7C65CD1F-A305-40D5-8C8B-AA12CC8C690E}"/>
              </a:ext>
            </a:extLst>
          </p:cNvPr>
          <p:cNvSpPr>
            <a:spLocks noGrp="1"/>
          </p:cNvSpPr>
          <p:nvPr>
            <p:ph type="subTitle" idx="2"/>
          </p:nvPr>
        </p:nvSpPr>
        <p:spPr>
          <a:xfrm>
            <a:off x="3183040" y="2602953"/>
            <a:ext cx="4755488" cy="792600"/>
          </a:xfrm>
        </p:spPr>
        <p:txBody>
          <a:bodyPr/>
          <a:lstStyle/>
          <a:p>
            <a:pPr algn="just">
              <a:buFont typeface="Arial" panose="020B0604020202020204" pitchFamily="34" charset="0"/>
              <a:buChar char="•"/>
            </a:pPr>
            <a:r>
              <a:rPr lang="en-US" sz="1600" dirty="0"/>
              <a:t>One condition of Capture Recapture method is that the population is fixed, therefore, our experiment interval should not be longer than the infection period (12-15 days </a:t>
            </a:r>
            <a:r>
              <a:rPr lang="en-US" sz="1600" i="1" dirty="0"/>
              <a:t>Richard et al). </a:t>
            </a:r>
            <a:r>
              <a:rPr lang="en-US" sz="1600" dirty="0"/>
              <a:t>It explains why I chose the first 10 days of the pandemic (from January 20</a:t>
            </a:r>
            <a:r>
              <a:rPr lang="en-US" sz="1600" baseline="30000" dirty="0"/>
              <a:t>th</a:t>
            </a:r>
            <a:r>
              <a:rPr lang="en-US" sz="1600" dirty="0"/>
              <a:t> to 1</a:t>
            </a:r>
            <a:r>
              <a:rPr lang="en-US" sz="1600" baseline="30000" dirty="0"/>
              <a:t>st</a:t>
            </a:r>
            <a:r>
              <a:rPr lang="en-US" sz="1600" dirty="0"/>
              <a:t> February) as the scope of this research</a:t>
            </a:r>
          </a:p>
          <a:p>
            <a:pPr algn="just">
              <a:buFont typeface="Arial" panose="020B0604020202020204" pitchFamily="34" charset="0"/>
              <a:buChar char="•"/>
            </a:pPr>
            <a:endParaRPr lang="en-US" sz="1600" dirty="0"/>
          </a:p>
        </p:txBody>
      </p:sp>
      <p:pic>
        <p:nvPicPr>
          <p:cNvPr id="108" name="Picture 107">
            <a:extLst>
              <a:ext uri="{FF2B5EF4-FFF2-40B4-BE49-F238E27FC236}">
                <a16:creationId xmlns:a16="http://schemas.microsoft.com/office/drawing/2014/main" id="{7C1E37D2-6345-4442-97F9-9DF6E123AFB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1953" y="-16254"/>
            <a:ext cx="2620645" cy="158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8" name="Google Shape;568;p27"/>
          <p:cNvSpPr/>
          <p:nvPr/>
        </p:nvSpPr>
        <p:spPr>
          <a:xfrm>
            <a:off x="8677375" y="310800"/>
            <a:ext cx="162300" cy="45219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txBox="1">
            <a:spLocks noGrp="1"/>
          </p:cNvSpPr>
          <p:nvPr>
            <p:ph type="ctrTitle"/>
          </p:nvPr>
        </p:nvSpPr>
        <p:spPr>
          <a:xfrm>
            <a:off x="1387762" y="24193"/>
            <a:ext cx="55398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pic>
        <p:nvPicPr>
          <p:cNvPr id="3" name="Picture 2">
            <a:extLst>
              <a:ext uri="{FF2B5EF4-FFF2-40B4-BE49-F238E27FC236}">
                <a16:creationId xmlns:a16="http://schemas.microsoft.com/office/drawing/2014/main" id="{128CED8C-CF93-4056-878F-7DA2EF993ACC}"/>
              </a:ext>
            </a:extLst>
          </p:cNvPr>
          <p:cNvPicPr>
            <a:picLocks noChangeAspect="1"/>
          </p:cNvPicPr>
          <p:nvPr/>
        </p:nvPicPr>
        <p:blipFill rotWithShape="1">
          <a:blip r:embed="rId3"/>
          <a:srcRect l="20078" t="50556" r="57734" b="29861"/>
          <a:stretch/>
        </p:blipFill>
        <p:spPr>
          <a:xfrm>
            <a:off x="304325" y="2628900"/>
            <a:ext cx="3813041" cy="1893094"/>
          </a:xfrm>
          <a:prstGeom prst="rect">
            <a:avLst/>
          </a:prstGeom>
        </p:spPr>
      </p:pic>
      <p:pic>
        <p:nvPicPr>
          <p:cNvPr id="5" name="Picture 4" descr="A picture containing shape&#10;&#10;Description automatically generated">
            <a:extLst>
              <a:ext uri="{FF2B5EF4-FFF2-40B4-BE49-F238E27FC236}">
                <a16:creationId xmlns:a16="http://schemas.microsoft.com/office/drawing/2014/main" id="{D9BA479B-BCA7-4063-A639-6BC4D600CE9B}"/>
              </a:ext>
            </a:extLst>
          </p:cNvPr>
          <p:cNvPicPr>
            <a:picLocks noChangeAspect="1"/>
          </p:cNvPicPr>
          <p:nvPr/>
        </p:nvPicPr>
        <p:blipFill>
          <a:blip r:embed="rId4"/>
          <a:stretch>
            <a:fillRect/>
          </a:stretch>
        </p:blipFill>
        <p:spPr>
          <a:xfrm>
            <a:off x="4923954" y="2571750"/>
            <a:ext cx="3099972" cy="1981426"/>
          </a:xfrm>
          <a:prstGeom prst="rect">
            <a:avLst/>
          </a:prstGeom>
        </p:spPr>
      </p:pic>
      <p:sp>
        <p:nvSpPr>
          <p:cNvPr id="6" name="TextBox 5">
            <a:extLst>
              <a:ext uri="{FF2B5EF4-FFF2-40B4-BE49-F238E27FC236}">
                <a16:creationId xmlns:a16="http://schemas.microsoft.com/office/drawing/2014/main" id="{1C1AC3D9-85CD-4B91-8291-6AE016D989A5}"/>
              </a:ext>
            </a:extLst>
          </p:cNvPr>
          <p:cNvSpPr txBox="1"/>
          <p:nvPr/>
        </p:nvSpPr>
        <p:spPr>
          <a:xfrm>
            <a:off x="202032" y="4610936"/>
            <a:ext cx="4299575" cy="307777"/>
          </a:xfrm>
          <a:prstGeom prst="rect">
            <a:avLst/>
          </a:prstGeom>
          <a:noFill/>
        </p:spPr>
        <p:txBody>
          <a:bodyPr wrap="none" rtlCol="0">
            <a:spAutoFit/>
          </a:bodyPr>
          <a:lstStyle/>
          <a:p>
            <a:r>
              <a:rPr lang="en-US" dirty="0"/>
              <a:t>Fig 1. Outputs of underreporting for the given period</a:t>
            </a:r>
          </a:p>
        </p:txBody>
      </p:sp>
      <p:graphicFrame>
        <p:nvGraphicFramePr>
          <p:cNvPr id="14" name="Table 14">
            <a:extLst>
              <a:ext uri="{FF2B5EF4-FFF2-40B4-BE49-F238E27FC236}">
                <a16:creationId xmlns:a16="http://schemas.microsoft.com/office/drawing/2014/main" id="{05D1EB53-DD52-4CF4-BFC0-5283D3C3B180}"/>
              </a:ext>
            </a:extLst>
          </p:cNvPr>
          <p:cNvGraphicFramePr>
            <a:graphicFrameLocks noGrp="1"/>
          </p:cNvGraphicFramePr>
          <p:nvPr>
            <p:extLst>
              <p:ext uri="{D42A27DB-BD31-4B8C-83A1-F6EECF244321}">
                <p14:modId xmlns:p14="http://schemas.microsoft.com/office/powerpoint/2010/main" val="3757971599"/>
              </p:ext>
            </p:extLst>
          </p:nvPr>
        </p:nvGraphicFramePr>
        <p:xfrm>
          <a:off x="4501607" y="787099"/>
          <a:ext cx="4209812" cy="1190431"/>
        </p:xfrm>
        <a:graphic>
          <a:graphicData uri="http://schemas.openxmlformats.org/drawingml/2006/table">
            <a:tbl>
              <a:tblPr firstRow="1" bandRow="1">
                <a:tableStyleId>{35758FB7-9AC5-4552-8A53-C91805E547FA}</a:tableStyleId>
              </a:tblPr>
              <a:tblGrid>
                <a:gridCol w="1052453">
                  <a:extLst>
                    <a:ext uri="{9D8B030D-6E8A-4147-A177-3AD203B41FA5}">
                      <a16:colId xmlns:a16="http://schemas.microsoft.com/office/drawing/2014/main" val="44962387"/>
                    </a:ext>
                  </a:extLst>
                </a:gridCol>
                <a:gridCol w="1052453">
                  <a:extLst>
                    <a:ext uri="{9D8B030D-6E8A-4147-A177-3AD203B41FA5}">
                      <a16:colId xmlns:a16="http://schemas.microsoft.com/office/drawing/2014/main" val="2864016201"/>
                    </a:ext>
                  </a:extLst>
                </a:gridCol>
                <a:gridCol w="1052453">
                  <a:extLst>
                    <a:ext uri="{9D8B030D-6E8A-4147-A177-3AD203B41FA5}">
                      <a16:colId xmlns:a16="http://schemas.microsoft.com/office/drawing/2014/main" val="3303209900"/>
                    </a:ext>
                  </a:extLst>
                </a:gridCol>
                <a:gridCol w="1052453">
                  <a:extLst>
                    <a:ext uri="{9D8B030D-6E8A-4147-A177-3AD203B41FA5}">
                      <a16:colId xmlns:a16="http://schemas.microsoft.com/office/drawing/2014/main" val="3939918048"/>
                    </a:ext>
                  </a:extLst>
                </a:gridCol>
              </a:tblGrid>
              <a:tr h="357834">
                <a:tc>
                  <a:txBody>
                    <a:bodyPr/>
                    <a:lstStyle/>
                    <a:p>
                      <a:r>
                        <a:rPr lang="en-US" sz="1000" dirty="0"/>
                        <a:t>Parameters</a:t>
                      </a:r>
                    </a:p>
                  </a:txBody>
                  <a:tcPr marL="63147" marR="63147" marT="31574" marB="31574"/>
                </a:tc>
                <a:tc>
                  <a:txBody>
                    <a:bodyPr/>
                    <a:lstStyle/>
                    <a:p>
                      <a:r>
                        <a:rPr lang="en-US" sz="1000" dirty="0"/>
                        <a:t>Mean</a:t>
                      </a:r>
                    </a:p>
                  </a:txBody>
                  <a:tcPr marL="63147" marR="63147" marT="31574" marB="31574"/>
                </a:tc>
                <a:tc>
                  <a:txBody>
                    <a:bodyPr/>
                    <a:lstStyle/>
                    <a:p>
                      <a:r>
                        <a:rPr lang="en-US" sz="1000" dirty="0"/>
                        <a:t>Quantile 5th </a:t>
                      </a:r>
                    </a:p>
                  </a:txBody>
                  <a:tcPr marL="63147" marR="63147" marT="31574" marB="31574"/>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Quantile 95th </a:t>
                      </a:r>
                    </a:p>
                    <a:p>
                      <a:endParaRPr lang="en-US" sz="1000" dirty="0"/>
                    </a:p>
                  </a:txBody>
                  <a:tcPr marL="63147" marR="63147" marT="31574" marB="31574"/>
                </a:tc>
                <a:extLst>
                  <a:ext uri="{0D108BD9-81ED-4DB2-BD59-A6C34878D82A}">
                    <a16:rowId xmlns:a16="http://schemas.microsoft.com/office/drawing/2014/main" val="2567402880"/>
                  </a:ext>
                </a:extLst>
              </a:tr>
              <a:tr h="310289">
                <a:tc>
                  <a:txBody>
                    <a:bodyPr/>
                    <a:lstStyle/>
                    <a:p>
                      <a:r>
                        <a:rPr lang="en-US" sz="1000" dirty="0"/>
                        <a:t>𝛍 (infection rate)</a:t>
                      </a:r>
                    </a:p>
                  </a:txBody>
                  <a:tcPr marL="63147" marR="63147" marT="31574" marB="31574"/>
                </a:tc>
                <a:tc>
                  <a:txBody>
                    <a:bodyPr/>
                    <a:lstStyle/>
                    <a:p>
                      <a:r>
                        <a:rPr lang="en-US" sz="1000" dirty="0"/>
                        <a:t>2.85</a:t>
                      </a:r>
                    </a:p>
                  </a:txBody>
                  <a:tcPr marL="63147" marR="63147" marT="31574" marB="31574"/>
                </a:tc>
                <a:tc>
                  <a:txBody>
                    <a:bodyPr/>
                    <a:lstStyle/>
                    <a:p>
                      <a:r>
                        <a:rPr lang="en-US" sz="1000" dirty="0"/>
                        <a:t>2.732</a:t>
                      </a:r>
                    </a:p>
                  </a:txBody>
                  <a:tcPr marL="63147" marR="63147" marT="31574" marB="31574"/>
                </a:tc>
                <a:tc>
                  <a:txBody>
                    <a:bodyPr/>
                    <a:lstStyle/>
                    <a:p>
                      <a:r>
                        <a:rPr lang="en-US" sz="1000" dirty="0"/>
                        <a:t>2.89</a:t>
                      </a:r>
                    </a:p>
                  </a:txBody>
                  <a:tcPr marL="63147" marR="63147" marT="31574" marB="31574"/>
                </a:tc>
                <a:extLst>
                  <a:ext uri="{0D108BD9-81ED-4DB2-BD59-A6C34878D82A}">
                    <a16:rowId xmlns:a16="http://schemas.microsoft.com/office/drawing/2014/main" val="3333447916"/>
                  </a:ext>
                </a:extLst>
              </a:tr>
              <a:tr h="256097">
                <a:tc>
                  <a:txBody>
                    <a:bodyPr/>
                    <a:lstStyle/>
                    <a:p>
                      <a:r>
                        <a:rPr lang="en-US" sz="1000" dirty="0"/>
                        <a:t>a</a:t>
                      </a:r>
                    </a:p>
                  </a:txBody>
                  <a:tcPr marL="63147" marR="63147" marT="31574" marB="31574"/>
                </a:tc>
                <a:tc>
                  <a:txBody>
                    <a:bodyPr/>
                    <a:lstStyle/>
                    <a:p>
                      <a:r>
                        <a:rPr lang="en-US" sz="1000" dirty="0"/>
                        <a:t>0.82</a:t>
                      </a:r>
                    </a:p>
                  </a:txBody>
                  <a:tcPr marL="63147" marR="63147" marT="31574" marB="31574"/>
                </a:tc>
                <a:tc>
                  <a:txBody>
                    <a:bodyPr/>
                    <a:lstStyle/>
                    <a:p>
                      <a:r>
                        <a:rPr lang="en-US" sz="1000" dirty="0"/>
                        <a:t>0.77</a:t>
                      </a:r>
                    </a:p>
                  </a:txBody>
                  <a:tcPr marL="63147" marR="63147" marT="31574" marB="31574"/>
                </a:tc>
                <a:tc>
                  <a:txBody>
                    <a:bodyPr/>
                    <a:lstStyle/>
                    <a:p>
                      <a:r>
                        <a:rPr lang="en-US" sz="1000" dirty="0"/>
                        <a:t>0.86</a:t>
                      </a:r>
                    </a:p>
                  </a:txBody>
                  <a:tcPr marL="63147" marR="63147" marT="31574" marB="31574"/>
                </a:tc>
                <a:extLst>
                  <a:ext uri="{0D108BD9-81ED-4DB2-BD59-A6C34878D82A}">
                    <a16:rowId xmlns:a16="http://schemas.microsoft.com/office/drawing/2014/main" val="3623616919"/>
                  </a:ext>
                </a:extLst>
              </a:tr>
              <a:tr h="256097">
                <a:tc>
                  <a:txBody>
                    <a:bodyPr/>
                    <a:lstStyle/>
                    <a:p>
                      <a:r>
                        <a:rPr lang="en-US" sz="1000" dirty="0"/>
                        <a:t>𝜸</a:t>
                      </a:r>
                    </a:p>
                  </a:txBody>
                  <a:tcPr marL="63147" marR="63147" marT="31574" marB="31574"/>
                </a:tc>
                <a:tc>
                  <a:txBody>
                    <a:bodyPr/>
                    <a:lstStyle/>
                    <a:p>
                      <a:r>
                        <a:rPr lang="en-US" sz="1000" dirty="0"/>
                        <a:t>0.02</a:t>
                      </a:r>
                    </a:p>
                  </a:txBody>
                  <a:tcPr marL="63147" marR="63147" marT="31574" marB="31574"/>
                </a:tc>
                <a:tc>
                  <a:txBody>
                    <a:bodyPr/>
                    <a:lstStyle/>
                    <a:p>
                      <a:r>
                        <a:rPr lang="en-US" sz="1000" dirty="0"/>
                        <a:t>0.022</a:t>
                      </a:r>
                    </a:p>
                  </a:txBody>
                  <a:tcPr marL="63147" marR="63147" marT="31574" marB="31574"/>
                </a:tc>
                <a:tc>
                  <a:txBody>
                    <a:bodyPr/>
                    <a:lstStyle/>
                    <a:p>
                      <a:r>
                        <a:rPr lang="en-US" sz="1000" dirty="0"/>
                        <a:t>0.024444</a:t>
                      </a:r>
                    </a:p>
                  </a:txBody>
                  <a:tcPr marL="63147" marR="63147" marT="31574" marB="31574"/>
                </a:tc>
                <a:extLst>
                  <a:ext uri="{0D108BD9-81ED-4DB2-BD59-A6C34878D82A}">
                    <a16:rowId xmlns:a16="http://schemas.microsoft.com/office/drawing/2014/main" val="2235197624"/>
                  </a:ext>
                </a:extLst>
              </a:tr>
            </a:tbl>
          </a:graphicData>
        </a:graphic>
      </p:graphicFrame>
      <p:pic>
        <p:nvPicPr>
          <p:cNvPr id="19" name="Picture 18">
            <a:extLst>
              <a:ext uri="{FF2B5EF4-FFF2-40B4-BE49-F238E27FC236}">
                <a16:creationId xmlns:a16="http://schemas.microsoft.com/office/drawing/2014/main" id="{4AC0D615-C62E-43BB-B857-428F2499CF89}"/>
              </a:ext>
            </a:extLst>
          </p:cNvPr>
          <p:cNvPicPr>
            <a:picLocks noChangeAspect="1"/>
          </p:cNvPicPr>
          <p:nvPr/>
        </p:nvPicPr>
        <p:blipFill rotWithShape="1">
          <a:blip r:embed="rId5"/>
          <a:srcRect l="19474" t="31458" r="22947" b="33959"/>
          <a:stretch/>
        </p:blipFill>
        <p:spPr>
          <a:xfrm>
            <a:off x="321802" y="564356"/>
            <a:ext cx="3573500" cy="17787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grpSp>
        <p:nvGrpSpPr>
          <p:cNvPr id="643" name="Google Shape;643;p29"/>
          <p:cNvGrpSpPr/>
          <p:nvPr/>
        </p:nvGrpSpPr>
        <p:grpSpPr>
          <a:xfrm>
            <a:off x="4847239" y="1076541"/>
            <a:ext cx="3753942" cy="4066958"/>
            <a:chOff x="4923439" y="1076541"/>
            <a:chExt cx="3753942" cy="4066958"/>
          </a:xfrm>
        </p:grpSpPr>
        <p:grpSp>
          <p:nvGrpSpPr>
            <p:cNvPr id="644" name="Google Shape;644;p29"/>
            <p:cNvGrpSpPr/>
            <p:nvPr/>
          </p:nvGrpSpPr>
          <p:grpSpPr>
            <a:xfrm>
              <a:off x="4923439" y="1076541"/>
              <a:ext cx="3753942" cy="4066958"/>
              <a:chOff x="1408750" y="238125"/>
              <a:chExt cx="5152975" cy="5238225"/>
            </a:xfrm>
          </p:grpSpPr>
          <p:sp>
            <p:nvSpPr>
              <p:cNvPr id="645" name="Google Shape;645;p29"/>
              <p:cNvSpPr/>
              <p:nvPr/>
            </p:nvSpPr>
            <p:spPr>
              <a:xfrm>
                <a:off x="1408750" y="2955775"/>
                <a:ext cx="2264475" cy="1414525"/>
              </a:xfrm>
              <a:custGeom>
                <a:avLst/>
                <a:gdLst/>
                <a:ahLst/>
                <a:cxnLst/>
                <a:rect l="l" t="t" r="r" b="b"/>
                <a:pathLst>
                  <a:path w="90579" h="56581" extrusionOk="0">
                    <a:moveTo>
                      <a:pt x="45411" y="1"/>
                    </a:moveTo>
                    <a:cubicBezTo>
                      <a:pt x="45399" y="1"/>
                      <a:pt x="45388" y="1"/>
                      <a:pt x="45377" y="2"/>
                    </a:cubicBezTo>
                    <a:lnTo>
                      <a:pt x="908" y="2041"/>
                    </a:lnTo>
                    <a:cubicBezTo>
                      <a:pt x="301" y="2069"/>
                      <a:pt x="0" y="2792"/>
                      <a:pt x="409" y="3243"/>
                    </a:cubicBezTo>
                    <a:lnTo>
                      <a:pt x="48545" y="56345"/>
                    </a:lnTo>
                    <a:cubicBezTo>
                      <a:pt x="48683" y="56496"/>
                      <a:pt x="48876" y="56581"/>
                      <a:pt x="49077" y="56581"/>
                    </a:cubicBezTo>
                    <a:cubicBezTo>
                      <a:pt x="49126" y="56581"/>
                      <a:pt x="49176" y="56576"/>
                      <a:pt x="49225" y="56565"/>
                    </a:cubicBezTo>
                    <a:lnTo>
                      <a:pt x="89816" y="48083"/>
                    </a:lnTo>
                    <a:cubicBezTo>
                      <a:pt x="90368" y="47969"/>
                      <a:pt x="90579" y="47292"/>
                      <a:pt x="90191" y="46884"/>
                    </a:cubicBezTo>
                    <a:lnTo>
                      <a:pt x="45931" y="226"/>
                    </a:lnTo>
                    <a:cubicBezTo>
                      <a:pt x="45795" y="82"/>
                      <a:pt x="45607" y="1"/>
                      <a:pt x="45411"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9"/>
              <p:cNvSpPr/>
              <p:nvPr/>
            </p:nvSpPr>
            <p:spPr>
              <a:xfrm>
                <a:off x="1532050" y="2972425"/>
                <a:ext cx="2048325" cy="1297475"/>
              </a:xfrm>
              <a:custGeom>
                <a:avLst/>
                <a:gdLst/>
                <a:ahLst/>
                <a:cxnLst/>
                <a:rect l="l" t="t" r="r" b="b"/>
                <a:pathLst>
                  <a:path w="81933" h="51899" extrusionOk="0">
                    <a:moveTo>
                      <a:pt x="40166" y="0"/>
                    </a:moveTo>
                    <a:cubicBezTo>
                      <a:pt x="40157" y="0"/>
                      <a:pt x="40148" y="1"/>
                      <a:pt x="40139" y="1"/>
                    </a:cubicBezTo>
                    <a:lnTo>
                      <a:pt x="768" y="1820"/>
                    </a:lnTo>
                    <a:cubicBezTo>
                      <a:pt x="254" y="1844"/>
                      <a:pt x="0" y="2456"/>
                      <a:pt x="345" y="2837"/>
                    </a:cubicBezTo>
                    <a:lnTo>
                      <a:pt x="45629" y="51699"/>
                    </a:lnTo>
                    <a:cubicBezTo>
                      <a:pt x="45746" y="51828"/>
                      <a:pt x="45910" y="51898"/>
                      <a:pt x="46080" y="51898"/>
                    </a:cubicBezTo>
                    <a:cubicBezTo>
                      <a:pt x="46121" y="51898"/>
                      <a:pt x="46163" y="51894"/>
                      <a:pt x="46205" y="51886"/>
                    </a:cubicBezTo>
                    <a:lnTo>
                      <a:pt x="81288" y="45077"/>
                    </a:lnTo>
                    <a:cubicBezTo>
                      <a:pt x="81755" y="44979"/>
                      <a:pt x="81933" y="44408"/>
                      <a:pt x="81606" y="44063"/>
                    </a:cubicBezTo>
                    <a:lnTo>
                      <a:pt x="40607" y="190"/>
                    </a:lnTo>
                    <a:cubicBezTo>
                      <a:pt x="40493" y="68"/>
                      <a:pt x="40333" y="0"/>
                      <a:pt x="40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9"/>
              <p:cNvSpPr/>
              <p:nvPr/>
            </p:nvSpPr>
            <p:spPr>
              <a:xfrm>
                <a:off x="1813150" y="3130000"/>
                <a:ext cx="764900" cy="69675"/>
              </a:xfrm>
              <a:custGeom>
                <a:avLst/>
                <a:gdLst/>
                <a:ahLst/>
                <a:cxnLst/>
                <a:rect l="l" t="t" r="r" b="b"/>
                <a:pathLst>
                  <a:path w="30596" h="2787" extrusionOk="0">
                    <a:moveTo>
                      <a:pt x="29004" y="0"/>
                    </a:moveTo>
                    <a:cubicBezTo>
                      <a:pt x="26965" y="0"/>
                      <a:pt x="24931" y="74"/>
                      <a:pt x="22900" y="177"/>
                    </a:cubicBezTo>
                    <a:cubicBezTo>
                      <a:pt x="20341" y="300"/>
                      <a:pt x="17789" y="501"/>
                      <a:pt x="15238" y="719"/>
                    </a:cubicBezTo>
                    <a:cubicBezTo>
                      <a:pt x="12689" y="963"/>
                      <a:pt x="10142" y="1221"/>
                      <a:pt x="7602" y="1558"/>
                    </a:cubicBezTo>
                    <a:cubicBezTo>
                      <a:pt x="5062" y="1887"/>
                      <a:pt x="2525" y="2263"/>
                      <a:pt x="0" y="2772"/>
                    </a:cubicBezTo>
                    <a:cubicBezTo>
                      <a:pt x="513" y="2782"/>
                      <a:pt x="1024" y="2787"/>
                      <a:pt x="1535" y="2787"/>
                    </a:cubicBezTo>
                    <a:cubicBezTo>
                      <a:pt x="3595" y="2787"/>
                      <a:pt x="5647" y="2713"/>
                      <a:pt x="7696" y="2609"/>
                    </a:cubicBezTo>
                    <a:cubicBezTo>
                      <a:pt x="10256" y="2487"/>
                      <a:pt x="12808" y="2286"/>
                      <a:pt x="15359" y="2069"/>
                    </a:cubicBezTo>
                    <a:cubicBezTo>
                      <a:pt x="17907" y="1828"/>
                      <a:pt x="20455" y="1569"/>
                      <a:pt x="22995" y="1232"/>
                    </a:cubicBezTo>
                    <a:cubicBezTo>
                      <a:pt x="25535" y="903"/>
                      <a:pt x="28072" y="527"/>
                      <a:pt x="30596" y="16"/>
                    </a:cubicBezTo>
                    <a:cubicBezTo>
                      <a:pt x="30065" y="5"/>
                      <a:pt x="29534" y="0"/>
                      <a:pt x="29004"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1918875" y="3234850"/>
                <a:ext cx="744650" cy="68075"/>
              </a:xfrm>
              <a:custGeom>
                <a:avLst/>
                <a:gdLst/>
                <a:ahLst/>
                <a:cxnLst/>
                <a:rect l="l" t="t" r="r" b="b"/>
                <a:pathLst>
                  <a:path w="29786" h="2723" extrusionOk="0">
                    <a:moveTo>
                      <a:pt x="28036" y="0"/>
                    </a:moveTo>
                    <a:cubicBezTo>
                      <a:pt x="26116" y="0"/>
                      <a:pt x="24203" y="68"/>
                      <a:pt x="22291" y="164"/>
                    </a:cubicBezTo>
                    <a:cubicBezTo>
                      <a:pt x="19800" y="281"/>
                      <a:pt x="17315" y="475"/>
                      <a:pt x="14832" y="687"/>
                    </a:cubicBezTo>
                    <a:cubicBezTo>
                      <a:pt x="12352" y="924"/>
                      <a:pt x="9872" y="1177"/>
                      <a:pt x="7400" y="1507"/>
                    </a:cubicBezTo>
                    <a:cubicBezTo>
                      <a:pt x="4926" y="1831"/>
                      <a:pt x="2458" y="2200"/>
                      <a:pt x="0" y="2704"/>
                    </a:cubicBezTo>
                    <a:cubicBezTo>
                      <a:pt x="563" y="2717"/>
                      <a:pt x="1126" y="2722"/>
                      <a:pt x="1687" y="2722"/>
                    </a:cubicBezTo>
                    <a:cubicBezTo>
                      <a:pt x="3628" y="2722"/>
                      <a:pt x="5562" y="2654"/>
                      <a:pt x="7494" y="2558"/>
                    </a:cubicBezTo>
                    <a:cubicBezTo>
                      <a:pt x="9986" y="2442"/>
                      <a:pt x="12470" y="2247"/>
                      <a:pt x="14953" y="2036"/>
                    </a:cubicBezTo>
                    <a:cubicBezTo>
                      <a:pt x="17435" y="1801"/>
                      <a:pt x="19914" y="1549"/>
                      <a:pt x="22387" y="1218"/>
                    </a:cubicBezTo>
                    <a:cubicBezTo>
                      <a:pt x="24860" y="895"/>
                      <a:pt x="27329" y="525"/>
                      <a:pt x="29785" y="20"/>
                    </a:cubicBezTo>
                    <a:cubicBezTo>
                      <a:pt x="29201" y="7"/>
                      <a:pt x="28618" y="0"/>
                      <a:pt x="28036"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2024600" y="3338350"/>
                <a:ext cx="740475" cy="67725"/>
              </a:xfrm>
              <a:custGeom>
                <a:avLst/>
                <a:gdLst/>
                <a:ahLst/>
                <a:cxnLst/>
                <a:rect l="l" t="t" r="r" b="b"/>
                <a:pathLst>
                  <a:path w="29619" h="2709" extrusionOk="0">
                    <a:moveTo>
                      <a:pt x="27851" y="0"/>
                    </a:moveTo>
                    <a:cubicBezTo>
                      <a:pt x="25951" y="0"/>
                      <a:pt x="24058" y="66"/>
                      <a:pt x="22167" y="161"/>
                    </a:cubicBezTo>
                    <a:cubicBezTo>
                      <a:pt x="19689" y="275"/>
                      <a:pt x="17218" y="468"/>
                      <a:pt x="14749" y="679"/>
                    </a:cubicBezTo>
                    <a:cubicBezTo>
                      <a:pt x="12283" y="915"/>
                      <a:pt x="9816" y="1167"/>
                      <a:pt x="7358" y="1496"/>
                    </a:cubicBezTo>
                    <a:cubicBezTo>
                      <a:pt x="4898" y="1818"/>
                      <a:pt x="2444" y="2187"/>
                      <a:pt x="1" y="2689"/>
                    </a:cubicBezTo>
                    <a:cubicBezTo>
                      <a:pt x="580" y="2702"/>
                      <a:pt x="1158" y="2708"/>
                      <a:pt x="1736" y="2708"/>
                    </a:cubicBezTo>
                    <a:cubicBezTo>
                      <a:pt x="3646" y="2708"/>
                      <a:pt x="5551" y="2642"/>
                      <a:pt x="7453" y="2547"/>
                    </a:cubicBezTo>
                    <a:cubicBezTo>
                      <a:pt x="9930" y="2432"/>
                      <a:pt x="12401" y="2239"/>
                      <a:pt x="14871" y="2030"/>
                    </a:cubicBezTo>
                    <a:cubicBezTo>
                      <a:pt x="17337" y="1796"/>
                      <a:pt x="19803" y="1544"/>
                      <a:pt x="22262" y="1214"/>
                    </a:cubicBezTo>
                    <a:cubicBezTo>
                      <a:pt x="24722" y="893"/>
                      <a:pt x="27175" y="524"/>
                      <a:pt x="29618" y="20"/>
                    </a:cubicBezTo>
                    <a:cubicBezTo>
                      <a:pt x="29029" y="7"/>
                      <a:pt x="28439" y="0"/>
                      <a:pt x="27851"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2113350" y="3440900"/>
                <a:ext cx="747050" cy="68275"/>
              </a:xfrm>
              <a:custGeom>
                <a:avLst/>
                <a:gdLst/>
                <a:ahLst/>
                <a:cxnLst/>
                <a:rect l="l" t="t" r="r" b="b"/>
                <a:pathLst>
                  <a:path w="29882" h="2731" extrusionOk="0">
                    <a:moveTo>
                      <a:pt x="28169" y="0"/>
                    </a:moveTo>
                    <a:cubicBezTo>
                      <a:pt x="26229" y="0"/>
                      <a:pt x="24295" y="68"/>
                      <a:pt x="22364" y="165"/>
                    </a:cubicBezTo>
                    <a:cubicBezTo>
                      <a:pt x="19864" y="283"/>
                      <a:pt x="17372" y="478"/>
                      <a:pt x="14880" y="690"/>
                    </a:cubicBezTo>
                    <a:cubicBezTo>
                      <a:pt x="12392" y="929"/>
                      <a:pt x="9904" y="1182"/>
                      <a:pt x="7424" y="1514"/>
                    </a:cubicBezTo>
                    <a:cubicBezTo>
                      <a:pt x="4943" y="1838"/>
                      <a:pt x="2465" y="2209"/>
                      <a:pt x="1" y="2713"/>
                    </a:cubicBezTo>
                    <a:cubicBezTo>
                      <a:pt x="560" y="2725"/>
                      <a:pt x="1119" y="2731"/>
                      <a:pt x="1677" y="2731"/>
                    </a:cubicBezTo>
                    <a:cubicBezTo>
                      <a:pt x="3629" y="2731"/>
                      <a:pt x="5575" y="2662"/>
                      <a:pt x="7518" y="2563"/>
                    </a:cubicBezTo>
                    <a:cubicBezTo>
                      <a:pt x="10019" y="2447"/>
                      <a:pt x="12510" y="2252"/>
                      <a:pt x="15002" y="2041"/>
                    </a:cubicBezTo>
                    <a:cubicBezTo>
                      <a:pt x="17491" y="1805"/>
                      <a:pt x="19979" y="1551"/>
                      <a:pt x="22459" y="1219"/>
                    </a:cubicBezTo>
                    <a:cubicBezTo>
                      <a:pt x="24939" y="896"/>
                      <a:pt x="27417" y="525"/>
                      <a:pt x="29881" y="19"/>
                    </a:cubicBezTo>
                    <a:cubicBezTo>
                      <a:pt x="29310" y="6"/>
                      <a:pt x="28739" y="0"/>
                      <a:pt x="28169"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9"/>
              <p:cNvSpPr/>
              <p:nvPr/>
            </p:nvSpPr>
            <p:spPr>
              <a:xfrm>
                <a:off x="2219100" y="3543225"/>
                <a:ext cx="756675" cy="69025"/>
              </a:xfrm>
              <a:custGeom>
                <a:avLst/>
                <a:gdLst/>
                <a:ahLst/>
                <a:cxnLst/>
                <a:rect l="l" t="t" r="r" b="b"/>
                <a:pathLst>
                  <a:path w="30267" h="2761" extrusionOk="0">
                    <a:moveTo>
                      <a:pt x="28620" y="1"/>
                    </a:moveTo>
                    <a:cubicBezTo>
                      <a:pt x="26625" y="1"/>
                      <a:pt x="24637" y="72"/>
                      <a:pt x="22652" y="173"/>
                    </a:cubicBezTo>
                    <a:cubicBezTo>
                      <a:pt x="20121" y="292"/>
                      <a:pt x="17596" y="491"/>
                      <a:pt x="15073" y="706"/>
                    </a:cubicBezTo>
                    <a:cubicBezTo>
                      <a:pt x="12551" y="947"/>
                      <a:pt x="10032" y="1203"/>
                      <a:pt x="7519" y="1538"/>
                    </a:cubicBezTo>
                    <a:cubicBezTo>
                      <a:pt x="5006" y="1865"/>
                      <a:pt x="2497" y="2238"/>
                      <a:pt x="0" y="2745"/>
                    </a:cubicBezTo>
                    <a:cubicBezTo>
                      <a:pt x="539" y="2756"/>
                      <a:pt x="1076" y="2761"/>
                      <a:pt x="1614" y="2761"/>
                    </a:cubicBezTo>
                    <a:cubicBezTo>
                      <a:pt x="3619" y="2761"/>
                      <a:pt x="5617" y="2689"/>
                      <a:pt x="7614" y="2589"/>
                    </a:cubicBezTo>
                    <a:cubicBezTo>
                      <a:pt x="10146" y="2468"/>
                      <a:pt x="12671" y="2270"/>
                      <a:pt x="15194" y="2056"/>
                    </a:cubicBezTo>
                    <a:cubicBezTo>
                      <a:pt x="17715" y="1817"/>
                      <a:pt x="20235" y="1561"/>
                      <a:pt x="22748" y="1227"/>
                    </a:cubicBezTo>
                    <a:cubicBezTo>
                      <a:pt x="25260" y="901"/>
                      <a:pt x="27770" y="526"/>
                      <a:pt x="30267" y="18"/>
                    </a:cubicBezTo>
                    <a:cubicBezTo>
                      <a:pt x="29717" y="6"/>
                      <a:pt x="29168" y="1"/>
                      <a:pt x="28620"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9"/>
              <p:cNvSpPr/>
              <p:nvPr/>
            </p:nvSpPr>
            <p:spPr>
              <a:xfrm>
                <a:off x="2324825" y="3647450"/>
                <a:ext cx="743875" cy="68000"/>
              </a:xfrm>
              <a:custGeom>
                <a:avLst/>
                <a:gdLst/>
                <a:ahLst/>
                <a:cxnLst/>
                <a:rect l="l" t="t" r="r" b="b"/>
                <a:pathLst>
                  <a:path w="29755" h="2720" extrusionOk="0">
                    <a:moveTo>
                      <a:pt x="28004" y="1"/>
                    </a:moveTo>
                    <a:cubicBezTo>
                      <a:pt x="26087" y="1"/>
                      <a:pt x="24176" y="68"/>
                      <a:pt x="22268" y="164"/>
                    </a:cubicBezTo>
                    <a:cubicBezTo>
                      <a:pt x="19779" y="280"/>
                      <a:pt x="17296" y="474"/>
                      <a:pt x="14816" y="685"/>
                    </a:cubicBezTo>
                    <a:cubicBezTo>
                      <a:pt x="12338" y="922"/>
                      <a:pt x="9861" y="1175"/>
                      <a:pt x="7391" y="1505"/>
                    </a:cubicBezTo>
                    <a:cubicBezTo>
                      <a:pt x="4921" y="1828"/>
                      <a:pt x="2455" y="2198"/>
                      <a:pt x="0" y="2701"/>
                    </a:cubicBezTo>
                    <a:cubicBezTo>
                      <a:pt x="570" y="2714"/>
                      <a:pt x="1139" y="2720"/>
                      <a:pt x="1707" y="2720"/>
                    </a:cubicBezTo>
                    <a:cubicBezTo>
                      <a:pt x="3638" y="2720"/>
                      <a:pt x="5563" y="2652"/>
                      <a:pt x="7485" y="2556"/>
                    </a:cubicBezTo>
                    <a:cubicBezTo>
                      <a:pt x="9975" y="2441"/>
                      <a:pt x="12457" y="2247"/>
                      <a:pt x="14938" y="2036"/>
                    </a:cubicBezTo>
                    <a:cubicBezTo>
                      <a:pt x="17416" y="1801"/>
                      <a:pt x="19894" y="1549"/>
                      <a:pt x="22363" y="1218"/>
                    </a:cubicBezTo>
                    <a:cubicBezTo>
                      <a:pt x="24833" y="896"/>
                      <a:pt x="27300" y="526"/>
                      <a:pt x="29754" y="21"/>
                    </a:cubicBezTo>
                    <a:cubicBezTo>
                      <a:pt x="29170" y="7"/>
                      <a:pt x="28587" y="1"/>
                      <a:pt x="28004"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9"/>
              <p:cNvSpPr/>
              <p:nvPr/>
            </p:nvSpPr>
            <p:spPr>
              <a:xfrm>
                <a:off x="2430550" y="3750375"/>
                <a:ext cx="746350" cy="68200"/>
              </a:xfrm>
              <a:custGeom>
                <a:avLst/>
                <a:gdLst/>
                <a:ahLst/>
                <a:cxnLst/>
                <a:rect l="l" t="t" r="r" b="b"/>
                <a:pathLst>
                  <a:path w="29854" h="2728" extrusionOk="0">
                    <a:moveTo>
                      <a:pt x="28120" y="1"/>
                    </a:moveTo>
                    <a:cubicBezTo>
                      <a:pt x="26189" y="1"/>
                      <a:pt x="24264" y="68"/>
                      <a:pt x="22341" y="165"/>
                    </a:cubicBezTo>
                    <a:cubicBezTo>
                      <a:pt x="19844" y="282"/>
                      <a:pt x="17355" y="478"/>
                      <a:pt x="14865" y="690"/>
                    </a:cubicBezTo>
                    <a:cubicBezTo>
                      <a:pt x="12379" y="927"/>
                      <a:pt x="9894" y="1181"/>
                      <a:pt x="7416" y="1512"/>
                    </a:cubicBezTo>
                    <a:cubicBezTo>
                      <a:pt x="4936" y="1835"/>
                      <a:pt x="2462" y="2206"/>
                      <a:pt x="0" y="2709"/>
                    </a:cubicBezTo>
                    <a:cubicBezTo>
                      <a:pt x="567" y="2722"/>
                      <a:pt x="1133" y="2728"/>
                      <a:pt x="1698" y="2728"/>
                    </a:cubicBezTo>
                    <a:cubicBezTo>
                      <a:pt x="3640" y="2728"/>
                      <a:pt x="5576" y="2659"/>
                      <a:pt x="7511" y="2562"/>
                    </a:cubicBezTo>
                    <a:cubicBezTo>
                      <a:pt x="10008" y="2446"/>
                      <a:pt x="12499" y="2250"/>
                      <a:pt x="14987" y="2040"/>
                    </a:cubicBezTo>
                    <a:cubicBezTo>
                      <a:pt x="17473" y="1804"/>
                      <a:pt x="19958" y="1551"/>
                      <a:pt x="22437" y="1219"/>
                    </a:cubicBezTo>
                    <a:cubicBezTo>
                      <a:pt x="24916" y="896"/>
                      <a:pt x="27390" y="525"/>
                      <a:pt x="29853" y="20"/>
                    </a:cubicBezTo>
                    <a:cubicBezTo>
                      <a:pt x="29275" y="7"/>
                      <a:pt x="28697" y="1"/>
                      <a:pt x="28120"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9"/>
              <p:cNvSpPr/>
              <p:nvPr/>
            </p:nvSpPr>
            <p:spPr>
              <a:xfrm>
                <a:off x="2536250" y="3857800"/>
                <a:ext cx="712450" cy="64200"/>
              </a:xfrm>
              <a:custGeom>
                <a:avLst/>
                <a:gdLst/>
                <a:ahLst/>
                <a:cxnLst/>
                <a:rect l="l" t="t" r="r" b="b"/>
                <a:pathLst>
                  <a:path w="28498" h="2568" extrusionOk="0">
                    <a:moveTo>
                      <a:pt x="26345" y="0"/>
                    </a:moveTo>
                    <a:cubicBezTo>
                      <a:pt x="24668" y="0"/>
                      <a:pt x="22996" y="54"/>
                      <a:pt x="21327" y="131"/>
                    </a:cubicBezTo>
                    <a:cubicBezTo>
                      <a:pt x="18943" y="232"/>
                      <a:pt x="16565" y="412"/>
                      <a:pt x="14190" y="610"/>
                    </a:cubicBezTo>
                    <a:cubicBezTo>
                      <a:pt x="11817" y="831"/>
                      <a:pt x="9444" y="1070"/>
                      <a:pt x="7079" y="1386"/>
                    </a:cubicBezTo>
                    <a:cubicBezTo>
                      <a:pt x="4712" y="1695"/>
                      <a:pt x="2351" y="2049"/>
                      <a:pt x="0" y="2538"/>
                    </a:cubicBezTo>
                    <a:cubicBezTo>
                      <a:pt x="701" y="2559"/>
                      <a:pt x="1400" y="2568"/>
                      <a:pt x="2099" y="2568"/>
                    </a:cubicBezTo>
                    <a:cubicBezTo>
                      <a:pt x="3794" y="2568"/>
                      <a:pt x="5484" y="2514"/>
                      <a:pt x="7171" y="2436"/>
                    </a:cubicBezTo>
                    <a:cubicBezTo>
                      <a:pt x="9555" y="2336"/>
                      <a:pt x="11932" y="2155"/>
                      <a:pt x="14308" y="1960"/>
                    </a:cubicBezTo>
                    <a:cubicBezTo>
                      <a:pt x="16681" y="1740"/>
                      <a:pt x="19055" y="1501"/>
                      <a:pt x="21420" y="1185"/>
                    </a:cubicBezTo>
                    <a:cubicBezTo>
                      <a:pt x="23786" y="878"/>
                      <a:pt x="26148" y="522"/>
                      <a:pt x="28498" y="32"/>
                    </a:cubicBezTo>
                    <a:cubicBezTo>
                      <a:pt x="27779" y="10"/>
                      <a:pt x="27062" y="0"/>
                      <a:pt x="26345"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9"/>
              <p:cNvSpPr/>
              <p:nvPr/>
            </p:nvSpPr>
            <p:spPr>
              <a:xfrm>
                <a:off x="1729750" y="2934175"/>
                <a:ext cx="623325" cy="148775"/>
              </a:xfrm>
              <a:custGeom>
                <a:avLst/>
                <a:gdLst/>
                <a:ahLst/>
                <a:cxnLst/>
                <a:rect l="l" t="t" r="r" b="b"/>
                <a:pathLst>
                  <a:path w="24933" h="5951" extrusionOk="0">
                    <a:moveTo>
                      <a:pt x="22240" y="0"/>
                    </a:moveTo>
                    <a:lnTo>
                      <a:pt x="0" y="1134"/>
                    </a:lnTo>
                    <a:lnTo>
                      <a:pt x="2975" y="5950"/>
                    </a:lnTo>
                    <a:lnTo>
                      <a:pt x="24932" y="4180"/>
                    </a:lnTo>
                    <a:lnTo>
                      <a:pt x="22240" y="0"/>
                    </a:lnTo>
                    <a:close/>
                  </a:path>
                </a:pathLst>
              </a:custGeom>
              <a:solidFill>
                <a:srgbClr val="B3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9"/>
              <p:cNvSpPr/>
              <p:nvPr/>
            </p:nvSpPr>
            <p:spPr>
              <a:xfrm>
                <a:off x="2896675" y="3590800"/>
                <a:ext cx="713625" cy="455425"/>
              </a:xfrm>
              <a:custGeom>
                <a:avLst/>
                <a:gdLst/>
                <a:ahLst/>
                <a:cxnLst/>
                <a:rect l="l" t="t" r="r" b="b"/>
                <a:pathLst>
                  <a:path w="28545" h="18217" extrusionOk="0">
                    <a:moveTo>
                      <a:pt x="12701" y="0"/>
                    </a:moveTo>
                    <a:cubicBezTo>
                      <a:pt x="11495" y="0"/>
                      <a:pt x="10466" y="60"/>
                      <a:pt x="9845" y="85"/>
                    </a:cubicBezTo>
                    <a:cubicBezTo>
                      <a:pt x="9763" y="88"/>
                      <a:pt x="9670" y="90"/>
                      <a:pt x="9568" y="90"/>
                    </a:cubicBezTo>
                    <a:cubicBezTo>
                      <a:pt x="8851" y="90"/>
                      <a:pt x="7677" y="19"/>
                      <a:pt x="6414" y="19"/>
                    </a:cubicBezTo>
                    <a:cubicBezTo>
                      <a:pt x="4002" y="19"/>
                      <a:pt x="1267" y="278"/>
                      <a:pt x="780" y="1785"/>
                    </a:cubicBezTo>
                    <a:cubicBezTo>
                      <a:pt x="0" y="4192"/>
                      <a:pt x="13742" y="5397"/>
                      <a:pt x="14095" y="5467"/>
                    </a:cubicBezTo>
                    <a:cubicBezTo>
                      <a:pt x="14450" y="5538"/>
                      <a:pt x="25995" y="18217"/>
                      <a:pt x="25995" y="18217"/>
                    </a:cubicBezTo>
                    <a:cubicBezTo>
                      <a:pt x="25995" y="18217"/>
                      <a:pt x="28545" y="15242"/>
                      <a:pt x="28545" y="12267"/>
                    </a:cubicBezTo>
                    <a:cubicBezTo>
                      <a:pt x="28545" y="9292"/>
                      <a:pt x="22808" y="2775"/>
                      <a:pt x="19762" y="1217"/>
                    </a:cubicBezTo>
                    <a:cubicBezTo>
                      <a:pt x="17783" y="205"/>
                      <a:pt x="14937" y="0"/>
                      <a:pt x="12701" y="0"/>
                    </a:cubicBez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9"/>
              <p:cNvSpPr/>
              <p:nvPr/>
            </p:nvSpPr>
            <p:spPr>
              <a:xfrm>
                <a:off x="3447350" y="3897475"/>
                <a:ext cx="757425" cy="851125"/>
              </a:xfrm>
              <a:custGeom>
                <a:avLst/>
                <a:gdLst/>
                <a:ahLst/>
                <a:cxnLst/>
                <a:rect l="l" t="t" r="r" b="b"/>
                <a:pathLst>
                  <a:path w="30297" h="34045" extrusionOk="0">
                    <a:moveTo>
                      <a:pt x="6518" y="0"/>
                    </a:moveTo>
                    <a:lnTo>
                      <a:pt x="0" y="17023"/>
                    </a:lnTo>
                    <a:lnTo>
                      <a:pt x="26227" y="34045"/>
                    </a:lnTo>
                    <a:lnTo>
                      <a:pt x="30297" y="14897"/>
                    </a:lnTo>
                    <a:lnTo>
                      <a:pt x="6518" y="0"/>
                    </a:lnTo>
                    <a:close/>
                  </a:path>
                </a:pathLst>
              </a:custGeom>
              <a:solidFill>
                <a:srgbClr val="B07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9"/>
              <p:cNvSpPr/>
              <p:nvPr/>
            </p:nvSpPr>
            <p:spPr>
              <a:xfrm>
                <a:off x="4329100" y="2024975"/>
                <a:ext cx="1273950" cy="1580475"/>
              </a:xfrm>
              <a:custGeom>
                <a:avLst/>
                <a:gdLst/>
                <a:ahLst/>
                <a:cxnLst/>
                <a:rect l="l" t="t" r="r" b="b"/>
                <a:pathLst>
                  <a:path w="50958" h="63219" extrusionOk="0">
                    <a:moveTo>
                      <a:pt x="29578" y="1"/>
                    </a:moveTo>
                    <a:lnTo>
                      <a:pt x="0" y="17028"/>
                    </a:lnTo>
                    <a:cubicBezTo>
                      <a:pt x="0" y="17028"/>
                      <a:pt x="6331" y="51970"/>
                      <a:pt x="7914" y="60110"/>
                    </a:cubicBezTo>
                    <a:cubicBezTo>
                      <a:pt x="8324" y="62217"/>
                      <a:pt x="9893" y="63218"/>
                      <a:pt x="12387" y="63218"/>
                    </a:cubicBezTo>
                    <a:cubicBezTo>
                      <a:pt x="19522" y="63218"/>
                      <a:pt x="34221" y="55024"/>
                      <a:pt x="50958" y="41118"/>
                    </a:cubicBezTo>
                    <a:cubicBezTo>
                      <a:pt x="41550" y="32527"/>
                      <a:pt x="29578" y="1"/>
                      <a:pt x="29578" y="1"/>
                    </a:cubicBez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9"/>
              <p:cNvSpPr/>
              <p:nvPr/>
            </p:nvSpPr>
            <p:spPr>
              <a:xfrm>
                <a:off x="3799275" y="2669750"/>
                <a:ext cx="2762450" cy="2805525"/>
              </a:xfrm>
              <a:custGeom>
                <a:avLst/>
                <a:gdLst/>
                <a:ahLst/>
                <a:cxnLst/>
                <a:rect l="l" t="t" r="r" b="b"/>
                <a:pathLst>
                  <a:path w="110498" h="112221" extrusionOk="0">
                    <a:moveTo>
                      <a:pt x="71459" y="1"/>
                    </a:moveTo>
                    <a:cubicBezTo>
                      <a:pt x="71458" y="1"/>
                      <a:pt x="71458" y="1"/>
                      <a:pt x="71457" y="1"/>
                    </a:cubicBezTo>
                    <a:cubicBezTo>
                      <a:pt x="71457" y="1"/>
                      <a:pt x="6444" y="14394"/>
                      <a:pt x="3223" y="33669"/>
                    </a:cubicBezTo>
                    <a:cubicBezTo>
                      <a:pt x="1" y="52942"/>
                      <a:pt x="11020" y="112187"/>
                      <a:pt x="11020" y="112187"/>
                    </a:cubicBezTo>
                    <a:lnTo>
                      <a:pt x="91736" y="112220"/>
                    </a:lnTo>
                    <a:cubicBezTo>
                      <a:pt x="91736" y="112220"/>
                      <a:pt x="110497" y="1"/>
                      <a:pt x="71459" y="1"/>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9"/>
              <p:cNvSpPr/>
              <p:nvPr/>
            </p:nvSpPr>
            <p:spPr>
              <a:xfrm>
                <a:off x="4204750" y="2498975"/>
                <a:ext cx="1263525" cy="662900"/>
              </a:xfrm>
              <a:custGeom>
                <a:avLst/>
                <a:gdLst/>
                <a:ahLst/>
                <a:cxnLst/>
                <a:rect l="l" t="t" r="r" b="b"/>
                <a:pathLst>
                  <a:path w="50541" h="26516" extrusionOk="0">
                    <a:moveTo>
                      <a:pt x="46574" y="1"/>
                    </a:moveTo>
                    <a:lnTo>
                      <a:pt x="4240" y="19191"/>
                    </a:lnTo>
                    <a:lnTo>
                      <a:pt x="1" y="26515"/>
                    </a:lnTo>
                    <a:lnTo>
                      <a:pt x="50541" y="7955"/>
                    </a:lnTo>
                    <a:lnTo>
                      <a:pt x="46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9"/>
              <p:cNvSpPr/>
              <p:nvPr/>
            </p:nvSpPr>
            <p:spPr>
              <a:xfrm>
                <a:off x="2746150" y="3001200"/>
                <a:ext cx="150725" cy="510275"/>
              </a:xfrm>
              <a:custGeom>
                <a:avLst/>
                <a:gdLst/>
                <a:ahLst/>
                <a:cxnLst/>
                <a:rect l="l" t="t" r="r" b="b"/>
                <a:pathLst>
                  <a:path w="6029" h="20411" extrusionOk="0">
                    <a:moveTo>
                      <a:pt x="3585" y="1"/>
                    </a:moveTo>
                    <a:lnTo>
                      <a:pt x="1" y="18144"/>
                    </a:lnTo>
                    <a:lnTo>
                      <a:pt x="1666" y="20411"/>
                    </a:lnTo>
                    <a:lnTo>
                      <a:pt x="6029" y="587"/>
                    </a:lnTo>
                    <a:lnTo>
                      <a:pt x="35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9"/>
              <p:cNvSpPr/>
              <p:nvPr/>
            </p:nvSpPr>
            <p:spPr>
              <a:xfrm>
                <a:off x="2383175" y="3333575"/>
                <a:ext cx="703000" cy="817725"/>
              </a:xfrm>
              <a:custGeom>
                <a:avLst/>
                <a:gdLst/>
                <a:ahLst/>
                <a:cxnLst/>
                <a:rect l="l" t="t" r="r" b="b"/>
                <a:pathLst>
                  <a:path w="28120" h="32709" extrusionOk="0">
                    <a:moveTo>
                      <a:pt x="10317" y="1"/>
                    </a:moveTo>
                    <a:cubicBezTo>
                      <a:pt x="10204" y="1"/>
                      <a:pt x="10094" y="11"/>
                      <a:pt x="9987" y="32"/>
                    </a:cubicBezTo>
                    <a:cubicBezTo>
                      <a:pt x="7508" y="528"/>
                      <a:pt x="8783" y="4141"/>
                      <a:pt x="9987" y="6124"/>
                    </a:cubicBezTo>
                    <a:cubicBezTo>
                      <a:pt x="9704" y="6047"/>
                      <a:pt x="9437" y="6011"/>
                      <a:pt x="9187" y="6011"/>
                    </a:cubicBezTo>
                    <a:cubicBezTo>
                      <a:pt x="6684" y="6011"/>
                      <a:pt x="5841" y="9588"/>
                      <a:pt x="6871" y="10941"/>
                    </a:cubicBezTo>
                    <a:cubicBezTo>
                      <a:pt x="4604" y="14764"/>
                      <a:pt x="1" y="24327"/>
                      <a:pt x="13528" y="30914"/>
                    </a:cubicBezTo>
                    <a:cubicBezTo>
                      <a:pt x="16155" y="32193"/>
                      <a:pt x="18311" y="32708"/>
                      <a:pt x="20082" y="32708"/>
                    </a:cubicBezTo>
                    <a:cubicBezTo>
                      <a:pt x="27429" y="32708"/>
                      <a:pt x="28120" y="23831"/>
                      <a:pt x="28120" y="23831"/>
                    </a:cubicBezTo>
                    <a:cubicBezTo>
                      <a:pt x="28120" y="23831"/>
                      <a:pt x="27695" y="12357"/>
                      <a:pt x="27128" y="10941"/>
                    </a:cubicBezTo>
                    <a:cubicBezTo>
                      <a:pt x="26560" y="9524"/>
                      <a:pt x="25073" y="5769"/>
                      <a:pt x="24011" y="5557"/>
                    </a:cubicBezTo>
                    <a:cubicBezTo>
                      <a:pt x="22949" y="5344"/>
                      <a:pt x="16575" y="5024"/>
                      <a:pt x="16575" y="5024"/>
                    </a:cubicBezTo>
                    <a:cubicBezTo>
                      <a:pt x="16575" y="5024"/>
                      <a:pt x="12814" y="1"/>
                      <a:pt x="10317"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9"/>
              <p:cNvSpPr/>
              <p:nvPr/>
            </p:nvSpPr>
            <p:spPr>
              <a:xfrm>
                <a:off x="2797500" y="3459150"/>
                <a:ext cx="137650" cy="94000"/>
              </a:xfrm>
              <a:custGeom>
                <a:avLst/>
                <a:gdLst/>
                <a:ahLst/>
                <a:cxnLst/>
                <a:rect l="l" t="t" r="r" b="b"/>
                <a:pathLst>
                  <a:path w="5506" h="3760" extrusionOk="0">
                    <a:moveTo>
                      <a:pt x="0" y="1"/>
                    </a:moveTo>
                    <a:lnTo>
                      <a:pt x="0" y="1"/>
                    </a:lnTo>
                    <a:cubicBezTo>
                      <a:pt x="231" y="583"/>
                      <a:pt x="591" y="1048"/>
                      <a:pt x="976" y="1475"/>
                    </a:cubicBezTo>
                    <a:cubicBezTo>
                      <a:pt x="1365" y="1893"/>
                      <a:pt x="1801" y="2265"/>
                      <a:pt x="2274" y="2585"/>
                    </a:cubicBezTo>
                    <a:cubicBezTo>
                      <a:pt x="2745" y="2902"/>
                      <a:pt x="3247" y="3174"/>
                      <a:pt x="3783" y="3381"/>
                    </a:cubicBezTo>
                    <a:cubicBezTo>
                      <a:pt x="4320" y="3584"/>
                      <a:pt x="4882" y="3740"/>
                      <a:pt x="5506" y="3760"/>
                    </a:cubicBezTo>
                    <a:cubicBezTo>
                      <a:pt x="5155" y="3241"/>
                      <a:pt x="4749" y="2848"/>
                      <a:pt x="4337" y="2469"/>
                    </a:cubicBezTo>
                    <a:cubicBezTo>
                      <a:pt x="3919" y="2102"/>
                      <a:pt x="3488" y="1764"/>
                      <a:pt x="3035" y="1462"/>
                    </a:cubicBezTo>
                    <a:cubicBezTo>
                      <a:pt x="2581" y="1155"/>
                      <a:pt x="2108" y="876"/>
                      <a:pt x="1618" y="629"/>
                    </a:cubicBezTo>
                    <a:cubicBezTo>
                      <a:pt x="1116" y="383"/>
                      <a:pt x="602" y="157"/>
                      <a:pt x="0"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9"/>
              <p:cNvSpPr/>
              <p:nvPr/>
            </p:nvSpPr>
            <p:spPr>
              <a:xfrm>
                <a:off x="2787775" y="3324050"/>
                <a:ext cx="1919475" cy="2152300"/>
              </a:xfrm>
              <a:custGeom>
                <a:avLst/>
                <a:gdLst/>
                <a:ahLst/>
                <a:cxnLst/>
                <a:rect l="l" t="t" r="r" b="b"/>
                <a:pathLst>
                  <a:path w="76779" h="86092" extrusionOk="0">
                    <a:moveTo>
                      <a:pt x="54758" y="1"/>
                    </a:moveTo>
                    <a:cubicBezTo>
                      <a:pt x="51635" y="1"/>
                      <a:pt x="48439" y="1465"/>
                      <a:pt x="45730" y="3153"/>
                    </a:cubicBezTo>
                    <a:cubicBezTo>
                      <a:pt x="38841" y="7445"/>
                      <a:pt x="33295" y="37834"/>
                      <a:pt x="33295" y="37834"/>
                    </a:cubicBezTo>
                    <a:cubicBezTo>
                      <a:pt x="33295" y="37834"/>
                      <a:pt x="28362" y="30530"/>
                      <a:pt x="12932" y="18999"/>
                    </a:cubicBezTo>
                    <a:cubicBezTo>
                      <a:pt x="4030" y="21033"/>
                      <a:pt x="1" y="33090"/>
                      <a:pt x="1" y="33090"/>
                    </a:cubicBezTo>
                    <a:cubicBezTo>
                      <a:pt x="1" y="33090"/>
                      <a:pt x="21183" y="79816"/>
                      <a:pt x="51480" y="86015"/>
                    </a:cubicBezTo>
                    <a:cubicBezTo>
                      <a:pt x="51727" y="86066"/>
                      <a:pt x="51985" y="86091"/>
                      <a:pt x="52253" y="86091"/>
                    </a:cubicBezTo>
                    <a:cubicBezTo>
                      <a:pt x="60213" y="86091"/>
                      <a:pt x="76778" y="63708"/>
                      <a:pt x="66627" y="15031"/>
                    </a:cubicBezTo>
                    <a:cubicBezTo>
                      <a:pt x="64221" y="3489"/>
                      <a:pt x="59577" y="1"/>
                      <a:pt x="54758" y="1"/>
                    </a:cubicBezTo>
                    <a:close/>
                  </a:path>
                </a:pathLst>
              </a:custGeom>
              <a:solidFill>
                <a:srgbClr val="CC9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9"/>
              <p:cNvSpPr/>
              <p:nvPr/>
            </p:nvSpPr>
            <p:spPr>
              <a:xfrm>
                <a:off x="4074750" y="3985775"/>
                <a:ext cx="457275" cy="1488675"/>
              </a:xfrm>
              <a:custGeom>
                <a:avLst/>
                <a:gdLst/>
                <a:ahLst/>
                <a:cxnLst/>
                <a:rect l="l" t="t" r="r" b="b"/>
                <a:pathLst>
                  <a:path w="18291" h="59547" extrusionOk="0">
                    <a:moveTo>
                      <a:pt x="15689" y="1"/>
                    </a:moveTo>
                    <a:lnTo>
                      <a:pt x="15689" y="1"/>
                    </a:lnTo>
                    <a:cubicBezTo>
                      <a:pt x="16009" y="2770"/>
                      <a:pt x="16291" y="5539"/>
                      <a:pt x="16468" y="8316"/>
                    </a:cubicBezTo>
                    <a:cubicBezTo>
                      <a:pt x="16669" y="11090"/>
                      <a:pt x="16808" y="13864"/>
                      <a:pt x="16886" y="16638"/>
                    </a:cubicBezTo>
                    <a:cubicBezTo>
                      <a:pt x="17019" y="22184"/>
                      <a:pt x="16918" y="27739"/>
                      <a:pt x="16259" y="33223"/>
                    </a:cubicBezTo>
                    <a:cubicBezTo>
                      <a:pt x="15942" y="35965"/>
                      <a:pt x="15484" y="38691"/>
                      <a:pt x="14804" y="41354"/>
                    </a:cubicBezTo>
                    <a:cubicBezTo>
                      <a:pt x="14150" y="44024"/>
                      <a:pt x="13243" y="46626"/>
                      <a:pt x="12035" y="49080"/>
                    </a:cubicBezTo>
                    <a:cubicBezTo>
                      <a:pt x="10819" y="51524"/>
                      <a:pt x="9244" y="53808"/>
                      <a:pt x="7205" y="55637"/>
                    </a:cubicBezTo>
                    <a:cubicBezTo>
                      <a:pt x="5195" y="57500"/>
                      <a:pt x="2687" y="58800"/>
                      <a:pt x="1" y="59546"/>
                    </a:cubicBezTo>
                    <a:cubicBezTo>
                      <a:pt x="2757" y="59100"/>
                      <a:pt x="5406" y="57902"/>
                      <a:pt x="7635" y="56144"/>
                    </a:cubicBezTo>
                    <a:cubicBezTo>
                      <a:pt x="9859" y="54369"/>
                      <a:pt x="11629" y="52063"/>
                      <a:pt x="12973" y="49570"/>
                    </a:cubicBezTo>
                    <a:cubicBezTo>
                      <a:pt x="15686" y="44556"/>
                      <a:pt x="16913" y="38939"/>
                      <a:pt x="17606" y="33382"/>
                    </a:cubicBezTo>
                    <a:cubicBezTo>
                      <a:pt x="18249" y="27797"/>
                      <a:pt x="18291" y="22172"/>
                      <a:pt x="17941" y="16591"/>
                    </a:cubicBezTo>
                    <a:cubicBezTo>
                      <a:pt x="17593" y="11010"/>
                      <a:pt x="16867" y="5454"/>
                      <a:pt x="15689"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9"/>
              <p:cNvSpPr/>
              <p:nvPr/>
            </p:nvSpPr>
            <p:spPr>
              <a:xfrm>
                <a:off x="3615325" y="4263725"/>
                <a:ext cx="89825" cy="501950"/>
              </a:xfrm>
              <a:custGeom>
                <a:avLst/>
                <a:gdLst/>
                <a:ahLst/>
                <a:cxnLst/>
                <a:rect l="l" t="t" r="r" b="b"/>
                <a:pathLst>
                  <a:path w="3593" h="20078" extrusionOk="0">
                    <a:moveTo>
                      <a:pt x="201" y="1"/>
                    </a:moveTo>
                    <a:cubicBezTo>
                      <a:pt x="16" y="1719"/>
                      <a:pt x="1" y="3438"/>
                      <a:pt x="59" y="5150"/>
                    </a:cubicBezTo>
                    <a:cubicBezTo>
                      <a:pt x="111" y="6864"/>
                      <a:pt x="273" y="8572"/>
                      <a:pt x="486" y="10276"/>
                    </a:cubicBezTo>
                    <a:cubicBezTo>
                      <a:pt x="728" y="11975"/>
                      <a:pt x="1038" y="13673"/>
                      <a:pt x="1498" y="15339"/>
                    </a:cubicBezTo>
                    <a:cubicBezTo>
                      <a:pt x="1959" y="16991"/>
                      <a:pt x="2542" y="18685"/>
                      <a:pt x="3592" y="20078"/>
                    </a:cubicBezTo>
                    <a:cubicBezTo>
                      <a:pt x="3056" y="18440"/>
                      <a:pt x="2799" y="16786"/>
                      <a:pt x="2532" y="15116"/>
                    </a:cubicBezTo>
                    <a:cubicBezTo>
                      <a:pt x="2292" y="13445"/>
                      <a:pt x="2046" y="11774"/>
                      <a:pt x="1829" y="10094"/>
                    </a:cubicBezTo>
                    <a:cubicBezTo>
                      <a:pt x="1592" y="8416"/>
                      <a:pt x="1375" y="6735"/>
                      <a:pt x="1109" y="5054"/>
                    </a:cubicBezTo>
                    <a:cubicBezTo>
                      <a:pt x="854" y="3370"/>
                      <a:pt x="576" y="1687"/>
                      <a:pt x="201" y="1"/>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9"/>
              <p:cNvSpPr/>
              <p:nvPr/>
            </p:nvSpPr>
            <p:spPr>
              <a:xfrm>
                <a:off x="3809075" y="950275"/>
                <a:ext cx="1435700" cy="1791800"/>
              </a:xfrm>
              <a:custGeom>
                <a:avLst/>
                <a:gdLst/>
                <a:ahLst/>
                <a:cxnLst/>
                <a:rect l="l" t="t" r="r" b="b"/>
                <a:pathLst>
                  <a:path w="57428" h="71672" extrusionOk="0">
                    <a:moveTo>
                      <a:pt x="28715" y="1"/>
                    </a:moveTo>
                    <a:cubicBezTo>
                      <a:pt x="12856" y="1"/>
                      <a:pt x="1" y="15488"/>
                      <a:pt x="1" y="34592"/>
                    </a:cubicBezTo>
                    <a:cubicBezTo>
                      <a:pt x="1" y="53697"/>
                      <a:pt x="2230" y="71671"/>
                      <a:pt x="18088" y="71671"/>
                    </a:cubicBezTo>
                    <a:cubicBezTo>
                      <a:pt x="28715" y="71671"/>
                      <a:pt x="57428" y="53697"/>
                      <a:pt x="57428" y="34592"/>
                    </a:cubicBezTo>
                    <a:cubicBezTo>
                      <a:pt x="57428" y="15488"/>
                      <a:pt x="44572" y="1"/>
                      <a:pt x="28715"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9"/>
              <p:cNvSpPr/>
              <p:nvPr/>
            </p:nvSpPr>
            <p:spPr>
              <a:xfrm>
                <a:off x="4631425" y="238125"/>
                <a:ext cx="813950" cy="712175"/>
              </a:xfrm>
              <a:custGeom>
                <a:avLst/>
                <a:gdLst/>
                <a:ahLst/>
                <a:cxnLst/>
                <a:rect l="l" t="t" r="r" b="b"/>
                <a:pathLst>
                  <a:path w="32558" h="28487" extrusionOk="0">
                    <a:moveTo>
                      <a:pt x="16279" y="0"/>
                    </a:moveTo>
                    <a:cubicBezTo>
                      <a:pt x="11962" y="0"/>
                      <a:pt x="7821" y="1500"/>
                      <a:pt x="4768" y="4172"/>
                    </a:cubicBezTo>
                    <a:cubicBezTo>
                      <a:pt x="1716" y="6843"/>
                      <a:pt x="0" y="10466"/>
                      <a:pt x="0" y="14243"/>
                    </a:cubicBezTo>
                    <a:cubicBezTo>
                      <a:pt x="0" y="18021"/>
                      <a:pt x="1716" y="21644"/>
                      <a:pt x="4768" y="24315"/>
                    </a:cubicBezTo>
                    <a:cubicBezTo>
                      <a:pt x="7821" y="26987"/>
                      <a:pt x="11962" y="28487"/>
                      <a:pt x="16279" y="28487"/>
                    </a:cubicBezTo>
                    <a:cubicBezTo>
                      <a:pt x="20596" y="28487"/>
                      <a:pt x="24736" y="26987"/>
                      <a:pt x="27789" y="24315"/>
                    </a:cubicBezTo>
                    <a:cubicBezTo>
                      <a:pt x="30842" y="21644"/>
                      <a:pt x="32557" y="18021"/>
                      <a:pt x="32557" y="14243"/>
                    </a:cubicBezTo>
                    <a:cubicBezTo>
                      <a:pt x="32557" y="10466"/>
                      <a:pt x="30842" y="6843"/>
                      <a:pt x="27789" y="4172"/>
                    </a:cubicBezTo>
                    <a:cubicBezTo>
                      <a:pt x="24736" y="1500"/>
                      <a:pt x="20596" y="0"/>
                      <a:pt x="16279"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9"/>
              <p:cNvSpPr/>
              <p:nvPr/>
            </p:nvSpPr>
            <p:spPr>
              <a:xfrm>
                <a:off x="3578025" y="630325"/>
                <a:ext cx="2054475" cy="1799975"/>
              </a:xfrm>
              <a:custGeom>
                <a:avLst/>
                <a:gdLst/>
                <a:ahLst/>
                <a:cxnLst/>
                <a:rect l="l" t="t" r="r" b="b"/>
                <a:pathLst>
                  <a:path w="82179" h="71999" extrusionOk="0">
                    <a:moveTo>
                      <a:pt x="54684" y="0"/>
                    </a:moveTo>
                    <a:cubicBezTo>
                      <a:pt x="52231" y="0"/>
                      <a:pt x="49634" y="535"/>
                      <a:pt x="46908" y="1720"/>
                    </a:cubicBezTo>
                    <a:cubicBezTo>
                      <a:pt x="45858" y="1682"/>
                      <a:pt x="44832" y="1663"/>
                      <a:pt x="43829" y="1663"/>
                    </a:cubicBezTo>
                    <a:cubicBezTo>
                      <a:pt x="1" y="1663"/>
                      <a:pt x="1543" y="37629"/>
                      <a:pt x="9833" y="40392"/>
                    </a:cubicBezTo>
                    <a:cubicBezTo>
                      <a:pt x="23711" y="38543"/>
                      <a:pt x="23892" y="28609"/>
                      <a:pt x="23480" y="24980"/>
                    </a:cubicBezTo>
                    <a:lnTo>
                      <a:pt x="23480" y="24980"/>
                    </a:lnTo>
                    <a:cubicBezTo>
                      <a:pt x="25994" y="39701"/>
                      <a:pt x="29679" y="43770"/>
                      <a:pt x="33237" y="43770"/>
                    </a:cubicBezTo>
                    <a:cubicBezTo>
                      <a:pt x="37407" y="43770"/>
                      <a:pt x="41402" y="38182"/>
                      <a:pt x="43135" y="37603"/>
                    </a:cubicBezTo>
                    <a:lnTo>
                      <a:pt x="43135" y="37603"/>
                    </a:lnTo>
                    <a:cubicBezTo>
                      <a:pt x="45487" y="45714"/>
                      <a:pt x="40188" y="71998"/>
                      <a:pt x="55659" y="71998"/>
                    </a:cubicBezTo>
                    <a:cubicBezTo>
                      <a:pt x="58231" y="71998"/>
                      <a:pt x="61377" y="71272"/>
                      <a:pt x="65227" y="69615"/>
                    </a:cubicBezTo>
                    <a:cubicBezTo>
                      <a:pt x="76123" y="63389"/>
                      <a:pt x="82178" y="50183"/>
                      <a:pt x="80883" y="34446"/>
                    </a:cubicBezTo>
                    <a:cubicBezTo>
                      <a:pt x="79766" y="20881"/>
                      <a:pt x="70013" y="0"/>
                      <a:pt x="54684" y="0"/>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9"/>
              <p:cNvSpPr/>
              <p:nvPr/>
            </p:nvSpPr>
            <p:spPr>
              <a:xfrm>
                <a:off x="4750725" y="630175"/>
                <a:ext cx="584275" cy="207750"/>
              </a:xfrm>
              <a:custGeom>
                <a:avLst/>
                <a:gdLst/>
                <a:ahLst/>
                <a:cxnLst/>
                <a:rect l="l" t="t" r="r" b="b"/>
                <a:pathLst>
                  <a:path w="23371" h="8310" extrusionOk="0">
                    <a:moveTo>
                      <a:pt x="6743" y="0"/>
                    </a:moveTo>
                    <a:cubicBezTo>
                      <a:pt x="6576" y="0"/>
                      <a:pt x="6409" y="3"/>
                      <a:pt x="6242" y="9"/>
                    </a:cubicBezTo>
                    <a:cubicBezTo>
                      <a:pt x="4058" y="86"/>
                      <a:pt x="1827" y="556"/>
                      <a:pt x="0" y="1726"/>
                    </a:cubicBezTo>
                    <a:cubicBezTo>
                      <a:pt x="1619" y="1214"/>
                      <a:pt x="3279" y="1026"/>
                      <a:pt x="4923" y="1026"/>
                    </a:cubicBezTo>
                    <a:cubicBezTo>
                      <a:pt x="5358" y="1026"/>
                      <a:pt x="5793" y="1039"/>
                      <a:pt x="6226" y="1063"/>
                    </a:cubicBezTo>
                    <a:cubicBezTo>
                      <a:pt x="8295" y="1202"/>
                      <a:pt x="10325" y="1658"/>
                      <a:pt x="12282" y="2334"/>
                    </a:cubicBezTo>
                    <a:lnTo>
                      <a:pt x="13749" y="2855"/>
                    </a:lnTo>
                    <a:lnTo>
                      <a:pt x="15172" y="3501"/>
                    </a:lnTo>
                    <a:lnTo>
                      <a:pt x="15891" y="3813"/>
                    </a:lnTo>
                    <a:lnTo>
                      <a:pt x="16580" y="4186"/>
                    </a:lnTo>
                    <a:cubicBezTo>
                      <a:pt x="17039" y="4438"/>
                      <a:pt x="17505" y="4680"/>
                      <a:pt x="17974" y="4919"/>
                    </a:cubicBezTo>
                    <a:lnTo>
                      <a:pt x="20692" y="6548"/>
                    </a:lnTo>
                    <a:cubicBezTo>
                      <a:pt x="21567" y="7145"/>
                      <a:pt x="22446" y="7747"/>
                      <a:pt x="23370" y="8310"/>
                    </a:cubicBezTo>
                    <a:cubicBezTo>
                      <a:pt x="22644" y="7520"/>
                      <a:pt x="21869" y="6772"/>
                      <a:pt x="21093" y="6017"/>
                    </a:cubicBezTo>
                    <a:cubicBezTo>
                      <a:pt x="20255" y="5344"/>
                      <a:pt x="19422" y="4644"/>
                      <a:pt x="18535" y="4022"/>
                    </a:cubicBezTo>
                    <a:cubicBezTo>
                      <a:pt x="16726" y="2830"/>
                      <a:pt x="14817" y="1730"/>
                      <a:pt x="12721" y="1051"/>
                    </a:cubicBezTo>
                    <a:cubicBezTo>
                      <a:pt x="10800" y="414"/>
                      <a:pt x="8779" y="0"/>
                      <a:pt x="6743" y="0"/>
                    </a:cubicBezTo>
                    <a:close/>
                  </a:path>
                </a:pathLst>
              </a:custGeom>
              <a:solidFill>
                <a:srgbClr val="1E2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9"/>
              <p:cNvSpPr/>
              <p:nvPr/>
            </p:nvSpPr>
            <p:spPr>
              <a:xfrm>
                <a:off x="3670900" y="1815075"/>
                <a:ext cx="176725" cy="503100"/>
              </a:xfrm>
              <a:custGeom>
                <a:avLst/>
                <a:gdLst/>
                <a:ahLst/>
                <a:cxnLst/>
                <a:rect l="l" t="t" r="r" b="b"/>
                <a:pathLst>
                  <a:path w="7069" h="20124" extrusionOk="0">
                    <a:moveTo>
                      <a:pt x="5528" y="0"/>
                    </a:moveTo>
                    <a:lnTo>
                      <a:pt x="1354" y="12107"/>
                    </a:lnTo>
                    <a:cubicBezTo>
                      <a:pt x="1" y="16033"/>
                      <a:pt x="2916" y="20123"/>
                      <a:pt x="7069" y="20123"/>
                    </a:cubicBezTo>
                    <a:lnTo>
                      <a:pt x="5528" y="0"/>
                    </a:ln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3652425" y="1501850"/>
                <a:ext cx="168825" cy="455425"/>
              </a:xfrm>
              <a:custGeom>
                <a:avLst/>
                <a:gdLst/>
                <a:ahLst/>
                <a:cxnLst/>
                <a:rect l="l" t="t" r="r" b="b"/>
                <a:pathLst>
                  <a:path w="6753" h="18217" extrusionOk="0">
                    <a:moveTo>
                      <a:pt x="2568" y="1459"/>
                    </a:moveTo>
                    <a:lnTo>
                      <a:pt x="2568" y="1459"/>
                    </a:lnTo>
                    <a:cubicBezTo>
                      <a:pt x="3107" y="2038"/>
                      <a:pt x="4200" y="4533"/>
                      <a:pt x="4897" y="8932"/>
                    </a:cubicBezTo>
                    <a:cubicBezTo>
                      <a:pt x="5594" y="13330"/>
                      <a:pt x="5327" y="16040"/>
                      <a:pt x="4993" y="16758"/>
                    </a:cubicBezTo>
                    <a:cubicBezTo>
                      <a:pt x="4454" y="16179"/>
                      <a:pt x="3361" y="13683"/>
                      <a:pt x="2664" y="9285"/>
                    </a:cubicBezTo>
                    <a:cubicBezTo>
                      <a:pt x="1966" y="4888"/>
                      <a:pt x="2234" y="2177"/>
                      <a:pt x="2568" y="1459"/>
                    </a:cubicBezTo>
                    <a:close/>
                    <a:moveTo>
                      <a:pt x="2503" y="0"/>
                    </a:moveTo>
                    <a:cubicBezTo>
                      <a:pt x="2449" y="0"/>
                      <a:pt x="2393" y="4"/>
                      <a:pt x="2338" y="13"/>
                    </a:cubicBezTo>
                    <a:cubicBezTo>
                      <a:pt x="1" y="385"/>
                      <a:pt x="1083" y="7980"/>
                      <a:pt x="1325" y="9498"/>
                    </a:cubicBezTo>
                    <a:cubicBezTo>
                      <a:pt x="1560" y="10981"/>
                      <a:pt x="2822" y="18217"/>
                      <a:pt x="5057" y="18217"/>
                    </a:cubicBezTo>
                    <a:cubicBezTo>
                      <a:pt x="5112" y="18217"/>
                      <a:pt x="5166" y="18212"/>
                      <a:pt x="5221" y="18202"/>
                    </a:cubicBezTo>
                    <a:cubicBezTo>
                      <a:pt x="6098" y="18064"/>
                      <a:pt x="6556" y="17015"/>
                      <a:pt x="6665" y="14900"/>
                    </a:cubicBezTo>
                    <a:cubicBezTo>
                      <a:pt x="6752" y="13210"/>
                      <a:pt x="6601" y="11015"/>
                      <a:pt x="6236" y="8719"/>
                    </a:cubicBezTo>
                    <a:cubicBezTo>
                      <a:pt x="6001" y="7237"/>
                      <a:pt x="4738" y="0"/>
                      <a:pt x="2503" y="0"/>
                    </a:cubicBez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3788950" y="1581350"/>
                <a:ext cx="789675" cy="157575"/>
              </a:xfrm>
              <a:custGeom>
                <a:avLst/>
                <a:gdLst/>
                <a:ahLst/>
                <a:cxnLst/>
                <a:rect l="l" t="t" r="r" b="b"/>
                <a:pathLst>
                  <a:path w="31587" h="6303" extrusionOk="0">
                    <a:moveTo>
                      <a:pt x="31375" y="0"/>
                    </a:moveTo>
                    <a:lnTo>
                      <a:pt x="1" y="4963"/>
                    </a:lnTo>
                    <a:lnTo>
                      <a:pt x="213" y="6303"/>
                    </a:lnTo>
                    <a:lnTo>
                      <a:pt x="31587" y="1340"/>
                    </a:lnTo>
                    <a:lnTo>
                      <a:pt x="31375" y="0"/>
                    </a:lnTo>
                    <a:close/>
                  </a:path>
                </a:pathLst>
              </a:custGeom>
              <a:solidFill>
                <a:srgbClr val="191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4377200" y="1334575"/>
                <a:ext cx="404200" cy="623725"/>
              </a:xfrm>
              <a:custGeom>
                <a:avLst/>
                <a:gdLst/>
                <a:ahLst/>
                <a:cxnLst/>
                <a:rect l="l" t="t" r="r" b="b"/>
                <a:pathLst>
                  <a:path w="16168" h="24949" extrusionOk="0">
                    <a:moveTo>
                      <a:pt x="6248" y="1"/>
                    </a:moveTo>
                    <a:cubicBezTo>
                      <a:pt x="5968" y="1"/>
                      <a:pt x="5689" y="31"/>
                      <a:pt x="5413" y="92"/>
                    </a:cubicBezTo>
                    <a:cubicBezTo>
                      <a:pt x="1763" y="906"/>
                      <a:pt x="0" y="6929"/>
                      <a:pt x="1475" y="13547"/>
                    </a:cubicBezTo>
                    <a:cubicBezTo>
                      <a:pt x="2853" y="19727"/>
                      <a:pt x="3383" y="24948"/>
                      <a:pt x="6421" y="24948"/>
                    </a:cubicBezTo>
                    <a:cubicBezTo>
                      <a:pt x="6636" y="24948"/>
                      <a:pt x="6863" y="24922"/>
                      <a:pt x="7104" y="24868"/>
                    </a:cubicBezTo>
                    <a:cubicBezTo>
                      <a:pt x="10755" y="24056"/>
                      <a:pt x="16168" y="17217"/>
                      <a:pt x="14693" y="10601"/>
                    </a:cubicBezTo>
                    <a:cubicBezTo>
                      <a:pt x="13330" y="4484"/>
                      <a:pt x="9676" y="1"/>
                      <a:pt x="6248"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9"/>
            <p:cNvSpPr/>
            <p:nvPr/>
          </p:nvSpPr>
          <p:spPr>
            <a:xfrm>
              <a:off x="7839350" y="32488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7086875" y="33631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7429775" y="3715550"/>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7839350" y="3715550"/>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9"/>
            <p:cNvSpPr/>
            <p:nvPr/>
          </p:nvSpPr>
          <p:spPr>
            <a:xfrm>
              <a:off x="6777663" y="39346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9"/>
            <p:cNvSpPr/>
            <p:nvPr/>
          </p:nvSpPr>
          <p:spPr>
            <a:xfrm>
              <a:off x="7429775" y="4401350"/>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7953650" y="46585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7363100" y="47728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6891963" y="4515650"/>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6196638" y="41632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29"/>
          <p:cNvSpPr txBox="1">
            <a:spLocks noGrp="1"/>
          </p:cNvSpPr>
          <p:nvPr>
            <p:ph type="ctrTitle" idx="4"/>
          </p:nvPr>
        </p:nvSpPr>
        <p:spPr>
          <a:xfrm>
            <a:off x="1027547" y="720000"/>
            <a:ext cx="39648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1E2128"/>
                </a:solidFill>
              </a:rPr>
              <a:t>Problems</a:t>
            </a:r>
            <a:endParaRPr dirty="0">
              <a:solidFill>
                <a:srgbClr val="1E2128"/>
              </a:solidFill>
            </a:endParaRPr>
          </a:p>
        </p:txBody>
      </p:sp>
      <p:sp>
        <p:nvSpPr>
          <p:cNvPr id="686" name="Google Shape;686;p29"/>
          <p:cNvSpPr/>
          <p:nvPr/>
        </p:nvSpPr>
        <p:spPr>
          <a:xfrm>
            <a:off x="8677375" y="310800"/>
            <a:ext cx="162300" cy="4521900"/>
          </a:xfrm>
          <a:prstGeom prst="rect">
            <a:avLst/>
          </a:pr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8153675" y="4048925"/>
            <a:ext cx="114300" cy="114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txBox="1">
            <a:spLocks noGrp="1"/>
          </p:cNvSpPr>
          <p:nvPr>
            <p:ph type="subTitle" idx="2"/>
          </p:nvPr>
        </p:nvSpPr>
        <p:spPr>
          <a:xfrm>
            <a:off x="0" y="2403400"/>
            <a:ext cx="2811039" cy="792600"/>
          </a:xfrm>
          <a:prstGeom prst="rect">
            <a:avLst/>
          </a:prstGeom>
        </p:spPr>
        <p:txBody>
          <a:bodyPr spcFirstLastPara="1" wrap="square" lIns="91425" tIns="91425" rIns="91425" bIns="91425" anchor="t" anchorCtr="0">
            <a:noAutofit/>
          </a:bodyPr>
          <a:lstStyle/>
          <a:p>
            <a:pPr algn="just"/>
            <a:r>
              <a:rPr lang="en-US" dirty="0"/>
              <a:t>	It can be agreed from these figures that the CR + MCMC approach also heavily relies on the official statistics to generate new models (it means that for the given phase . The final output does not show much different from the actual data we had (very </a:t>
            </a:r>
            <a:r>
              <a:rPr lang="en-US" dirty="0" err="1"/>
              <a:t>very</a:t>
            </a:r>
            <a:r>
              <a:rPr lang="en-US" dirty="0"/>
              <a:t> high bias)</a:t>
            </a:r>
          </a:p>
          <a:p>
            <a:pPr algn="just"/>
            <a:endParaRPr lang="en-US" dirty="0"/>
          </a:p>
        </p:txBody>
      </p:sp>
      <p:sp>
        <p:nvSpPr>
          <p:cNvPr id="691" name="Google Shape;691;p29"/>
          <p:cNvSpPr txBox="1">
            <a:spLocks noGrp="1"/>
          </p:cNvSpPr>
          <p:nvPr>
            <p:ph type="ctrTitle" idx="3"/>
          </p:nvPr>
        </p:nvSpPr>
        <p:spPr>
          <a:xfrm>
            <a:off x="634936" y="2059809"/>
            <a:ext cx="1783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1E2128"/>
                </a:solidFill>
              </a:rPr>
              <a:t>The Accuracy</a:t>
            </a:r>
            <a:endParaRPr dirty="0">
              <a:solidFill>
                <a:srgbClr val="1E2128"/>
              </a:solidFill>
            </a:endParaRPr>
          </a:p>
        </p:txBody>
      </p:sp>
      <p:sp>
        <p:nvSpPr>
          <p:cNvPr id="694" name="Google Shape;694;p29"/>
          <p:cNvSpPr txBox="1">
            <a:spLocks noGrp="1"/>
          </p:cNvSpPr>
          <p:nvPr>
            <p:ph type="subTitle" idx="7"/>
          </p:nvPr>
        </p:nvSpPr>
        <p:spPr>
          <a:xfrm>
            <a:off x="3208764" y="2403400"/>
            <a:ext cx="2151775" cy="792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1E2128"/>
                </a:solidFill>
              </a:rPr>
              <a:t>CR will generate the output that have an identical distribution with the sample data (which may not be true for underreporting problems)</a:t>
            </a:r>
            <a:endParaRPr dirty="0">
              <a:solidFill>
                <a:srgbClr val="1E2128"/>
              </a:solidFill>
            </a:endParaRPr>
          </a:p>
        </p:txBody>
      </p:sp>
      <p:pic>
        <p:nvPicPr>
          <p:cNvPr id="698" name="Google Shape;698;p29"/>
          <p:cNvPicPr preferRelativeResize="0"/>
          <p:nvPr/>
        </p:nvPicPr>
        <p:blipFill>
          <a:blip r:embed="rId3">
            <a:alphaModFix/>
          </a:blip>
          <a:stretch>
            <a:fillRect/>
          </a:stretch>
        </p:blipFill>
        <p:spPr>
          <a:xfrm>
            <a:off x="1436502" y="1716219"/>
            <a:ext cx="321862" cy="321862"/>
          </a:xfrm>
          <a:prstGeom prst="rect">
            <a:avLst/>
          </a:prstGeom>
          <a:noFill/>
          <a:ln>
            <a:noFill/>
          </a:ln>
        </p:spPr>
      </p:pic>
      <p:pic>
        <p:nvPicPr>
          <p:cNvPr id="699" name="Google Shape;699;p29"/>
          <p:cNvPicPr preferRelativeResize="0"/>
          <p:nvPr/>
        </p:nvPicPr>
        <p:blipFill>
          <a:blip r:embed="rId4">
            <a:alphaModFix/>
          </a:blip>
          <a:stretch>
            <a:fillRect/>
          </a:stretch>
        </p:blipFill>
        <p:spPr>
          <a:xfrm>
            <a:off x="3939600" y="1716231"/>
            <a:ext cx="321850" cy="321850"/>
          </a:xfrm>
          <a:prstGeom prst="rect">
            <a:avLst/>
          </a:prstGeom>
          <a:noFill/>
          <a:ln>
            <a:noFill/>
          </a:ln>
        </p:spPr>
      </p:pic>
      <p:sp>
        <p:nvSpPr>
          <p:cNvPr id="8" name="TextBox 7">
            <a:extLst>
              <a:ext uri="{FF2B5EF4-FFF2-40B4-BE49-F238E27FC236}">
                <a16:creationId xmlns:a16="http://schemas.microsoft.com/office/drawing/2014/main" id="{57CFC07F-3F61-45A4-B6E0-5FD6F5C394E4}"/>
              </a:ext>
            </a:extLst>
          </p:cNvPr>
          <p:cNvSpPr txBox="1"/>
          <p:nvPr/>
        </p:nvSpPr>
        <p:spPr>
          <a:xfrm>
            <a:off x="3284232" y="2138283"/>
            <a:ext cx="2079415" cy="338554"/>
          </a:xfrm>
          <a:prstGeom prst="rect">
            <a:avLst/>
          </a:prstGeom>
          <a:noFill/>
        </p:spPr>
        <p:txBody>
          <a:bodyPr wrap="none" rtlCol="0">
            <a:spAutoFit/>
          </a:bodyPr>
          <a:lstStyle/>
          <a:p>
            <a:r>
              <a:rPr lang="en-US" sz="1600" dirty="0">
                <a:latin typeface="Amatic SC" panose="020B0604020202020204" charset="-79"/>
                <a:cs typeface="Amatic SC" panose="020B0604020202020204" charset="-79"/>
              </a:rPr>
              <a:t>LIMITATION OF Capture-Recapture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30"/>
          <p:cNvSpPr txBox="1">
            <a:spLocks noGrp="1"/>
          </p:cNvSpPr>
          <p:nvPr>
            <p:ph type="ctrTitle"/>
          </p:nvPr>
        </p:nvSpPr>
        <p:spPr>
          <a:xfrm>
            <a:off x="1802100" y="218105"/>
            <a:ext cx="55398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What’s NEXT? 2 things I will continue to work on after this meeting </a:t>
            </a:r>
            <a:endParaRPr dirty="0"/>
          </a:p>
        </p:txBody>
      </p:sp>
      <p:sp>
        <p:nvSpPr>
          <p:cNvPr id="705" name="Google Shape;705;p30"/>
          <p:cNvSpPr txBox="1">
            <a:spLocks noGrp="1"/>
          </p:cNvSpPr>
          <p:nvPr>
            <p:ph type="subTitle" idx="1"/>
          </p:nvPr>
        </p:nvSpPr>
        <p:spPr>
          <a:xfrm>
            <a:off x="4672303" y="1759086"/>
            <a:ext cx="3801930" cy="1455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dirty="0">
                <a:solidFill>
                  <a:srgbClr val="1E2128"/>
                </a:solidFill>
                <a:latin typeface="Bahnschrift Light" panose="020B0502040204020203" pitchFamily="34" charset="0"/>
              </a:rPr>
              <a:t>Because not many people attempted to unravel the underestimation issue in Australia, therefore, it is required to have another approach (should be distinct from this one) for comparison.</a:t>
            </a:r>
          </a:p>
        </p:txBody>
      </p:sp>
      <p:grpSp>
        <p:nvGrpSpPr>
          <p:cNvPr id="706" name="Google Shape;706;p30"/>
          <p:cNvGrpSpPr/>
          <p:nvPr/>
        </p:nvGrpSpPr>
        <p:grpSpPr>
          <a:xfrm rot="222939">
            <a:off x="2423162" y="2772867"/>
            <a:ext cx="7219682" cy="2704118"/>
            <a:chOff x="238125" y="1519675"/>
            <a:chExt cx="7143075" cy="2675425"/>
          </a:xfrm>
        </p:grpSpPr>
        <p:sp>
          <p:nvSpPr>
            <p:cNvPr id="707" name="Google Shape;707;p30"/>
            <p:cNvSpPr/>
            <p:nvPr/>
          </p:nvSpPr>
          <p:spPr>
            <a:xfrm>
              <a:off x="1177575" y="3188825"/>
              <a:ext cx="1560100" cy="1006275"/>
            </a:xfrm>
            <a:custGeom>
              <a:avLst/>
              <a:gdLst/>
              <a:ahLst/>
              <a:cxnLst/>
              <a:rect l="l" t="t" r="r" b="b"/>
              <a:pathLst>
                <a:path w="62404" h="40251" extrusionOk="0">
                  <a:moveTo>
                    <a:pt x="39113" y="0"/>
                  </a:moveTo>
                  <a:lnTo>
                    <a:pt x="34383" y="19271"/>
                  </a:lnTo>
                  <a:lnTo>
                    <a:pt x="6918" y="6818"/>
                  </a:lnTo>
                  <a:lnTo>
                    <a:pt x="1" y="21861"/>
                  </a:lnTo>
                  <a:cubicBezTo>
                    <a:pt x="1" y="21861"/>
                    <a:pt x="23600" y="40250"/>
                    <a:pt x="40043" y="40250"/>
                  </a:cubicBezTo>
                  <a:cubicBezTo>
                    <a:pt x="44650" y="40250"/>
                    <a:pt x="48696" y="38806"/>
                    <a:pt x="51503" y="35109"/>
                  </a:cubicBezTo>
                  <a:cubicBezTo>
                    <a:pt x="58579" y="25789"/>
                    <a:pt x="62404" y="5119"/>
                    <a:pt x="62404" y="5119"/>
                  </a:cubicBezTo>
                  <a:lnTo>
                    <a:pt x="39113" y="0"/>
                  </a:lnTo>
                  <a:close/>
                </a:path>
              </a:pathLst>
            </a:custGeom>
            <a:solidFill>
              <a:srgbClr val="C77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0"/>
            <p:cNvSpPr/>
            <p:nvPr/>
          </p:nvSpPr>
          <p:spPr>
            <a:xfrm>
              <a:off x="913900" y="3241050"/>
              <a:ext cx="466700" cy="494850"/>
            </a:xfrm>
            <a:custGeom>
              <a:avLst/>
              <a:gdLst/>
              <a:ahLst/>
              <a:cxnLst/>
              <a:rect l="l" t="t" r="r" b="b"/>
              <a:pathLst>
                <a:path w="18668" h="19794" extrusionOk="0">
                  <a:moveTo>
                    <a:pt x="2062" y="1"/>
                  </a:moveTo>
                  <a:cubicBezTo>
                    <a:pt x="1895" y="1"/>
                    <a:pt x="1762" y="33"/>
                    <a:pt x="1672" y="104"/>
                  </a:cubicBezTo>
                  <a:cubicBezTo>
                    <a:pt x="454" y="1062"/>
                    <a:pt x="860" y="2333"/>
                    <a:pt x="1956" y="3792"/>
                  </a:cubicBezTo>
                  <a:cubicBezTo>
                    <a:pt x="1956" y="3792"/>
                    <a:pt x="458" y="4690"/>
                    <a:pt x="1131" y="6071"/>
                  </a:cubicBezTo>
                  <a:cubicBezTo>
                    <a:pt x="1131" y="6071"/>
                    <a:pt x="0" y="7798"/>
                    <a:pt x="496" y="8991"/>
                  </a:cubicBezTo>
                  <a:cubicBezTo>
                    <a:pt x="915" y="9996"/>
                    <a:pt x="3568" y="15311"/>
                    <a:pt x="10808" y="19794"/>
                  </a:cubicBezTo>
                  <a:lnTo>
                    <a:pt x="16221" y="8707"/>
                  </a:lnTo>
                  <a:cubicBezTo>
                    <a:pt x="16221" y="8707"/>
                    <a:pt x="18668" y="5506"/>
                    <a:pt x="17488" y="2980"/>
                  </a:cubicBezTo>
                  <a:cubicBezTo>
                    <a:pt x="16924" y="1776"/>
                    <a:pt x="15485" y="1147"/>
                    <a:pt x="15485" y="1147"/>
                  </a:cubicBezTo>
                  <a:lnTo>
                    <a:pt x="15198" y="1341"/>
                  </a:lnTo>
                  <a:cubicBezTo>
                    <a:pt x="13802" y="2279"/>
                    <a:pt x="12182" y="2774"/>
                    <a:pt x="10565" y="2774"/>
                  </a:cubicBezTo>
                  <a:cubicBezTo>
                    <a:pt x="9533" y="2774"/>
                    <a:pt x="8503" y="2573"/>
                    <a:pt x="7533" y="2155"/>
                  </a:cubicBezTo>
                  <a:lnTo>
                    <a:pt x="7463" y="2123"/>
                  </a:lnTo>
                  <a:cubicBezTo>
                    <a:pt x="5460" y="1245"/>
                    <a:pt x="3097" y="1"/>
                    <a:pt x="2062" y="1"/>
                  </a:cubicBezTo>
                  <a:close/>
                </a:path>
              </a:pathLst>
            </a:custGeom>
            <a:solidFill>
              <a:srgbClr val="C77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0"/>
            <p:cNvSpPr/>
            <p:nvPr/>
          </p:nvSpPr>
          <p:spPr>
            <a:xfrm>
              <a:off x="954150" y="3330625"/>
              <a:ext cx="191125" cy="106475"/>
            </a:xfrm>
            <a:custGeom>
              <a:avLst/>
              <a:gdLst/>
              <a:ahLst/>
              <a:cxnLst/>
              <a:rect l="l" t="t" r="r" b="b"/>
              <a:pathLst>
                <a:path w="7645" h="4259" extrusionOk="0">
                  <a:moveTo>
                    <a:pt x="145" y="1"/>
                  </a:moveTo>
                  <a:cubicBezTo>
                    <a:pt x="70" y="1"/>
                    <a:pt x="0" y="92"/>
                    <a:pt x="48" y="164"/>
                  </a:cubicBezTo>
                  <a:cubicBezTo>
                    <a:pt x="1550" y="2307"/>
                    <a:pt x="4812" y="3980"/>
                    <a:pt x="7387" y="4258"/>
                  </a:cubicBezTo>
                  <a:cubicBezTo>
                    <a:pt x="7395" y="4259"/>
                    <a:pt x="7403" y="4259"/>
                    <a:pt x="7411" y="4259"/>
                  </a:cubicBezTo>
                  <a:cubicBezTo>
                    <a:pt x="7630" y="4259"/>
                    <a:pt x="7644" y="3918"/>
                    <a:pt x="7441" y="3851"/>
                  </a:cubicBezTo>
                  <a:cubicBezTo>
                    <a:pt x="6042" y="3387"/>
                    <a:pt x="4677" y="3068"/>
                    <a:pt x="3379" y="2319"/>
                  </a:cubicBezTo>
                  <a:cubicBezTo>
                    <a:pt x="2236" y="1658"/>
                    <a:pt x="1275" y="764"/>
                    <a:pt x="196" y="17"/>
                  </a:cubicBezTo>
                  <a:cubicBezTo>
                    <a:pt x="180" y="6"/>
                    <a:pt x="162" y="1"/>
                    <a:pt x="145" y="1"/>
                  </a:cubicBezTo>
                  <a:close/>
                </a:path>
              </a:pathLst>
            </a:custGeom>
            <a:solidFill>
              <a:srgbClr val="9B5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934400" y="3393450"/>
              <a:ext cx="178525" cy="119950"/>
            </a:xfrm>
            <a:custGeom>
              <a:avLst/>
              <a:gdLst/>
              <a:ahLst/>
              <a:cxnLst/>
              <a:rect l="l" t="t" r="r" b="b"/>
              <a:pathLst>
                <a:path w="7141" h="4798" extrusionOk="0">
                  <a:moveTo>
                    <a:pt x="201" y="1"/>
                  </a:moveTo>
                  <a:cubicBezTo>
                    <a:pt x="100" y="1"/>
                    <a:pt x="1" y="83"/>
                    <a:pt x="40" y="203"/>
                  </a:cubicBezTo>
                  <a:cubicBezTo>
                    <a:pt x="945" y="2963"/>
                    <a:pt x="4012" y="4639"/>
                    <a:pt x="6785" y="4797"/>
                  </a:cubicBezTo>
                  <a:cubicBezTo>
                    <a:pt x="6790" y="4798"/>
                    <a:pt x="6794" y="4798"/>
                    <a:pt x="6798" y="4798"/>
                  </a:cubicBezTo>
                  <a:cubicBezTo>
                    <a:pt x="7073" y="4798"/>
                    <a:pt x="7140" y="4333"/>
                    <a:pt x="6855" y="4290"/>
                  </a:cubicBezTo>
                  <a:cubicBezTo>
                    <a:pt x="3968" y="3854"/>
                    <a:pt x="1878" y="2574"/>
                    <a:pt x="339" y="76"/>
                  </a:cubicBezTo>
                  <a:cubicBezTo>
                    <a:pt x="307" y="24"/>
                    <a:pt x="254" y="1"/>
                    <a:pt x="201" y="1"/>
                  </a:cubicBezTo>
                  <a:close/>
                </a:path>
              </a:pathLst>
            </a:custGeom>
            <a:solidFill>
              <a:srgbClr val="9B5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5468275" y="1519675"/>
              <a:ext cx="759025" cy="301925"/>
            </a:xfrm>
            <a:custGeom>
              <a:avLst/>
              <a:gdLst/>
              <a:ahLst/>
              <a:cxnLst/>
              <a:rect l="l" t="t" r="r" b="b"/>
              <a:pathLst>
                <a:path w="30361" h="12077" extrusionOk="0">
                  <a:moveTo>
                    <a:pt x="30360" y="0"/>
                  </a:moveTo>
                  <a:lnTo>
                    <a:pt x="1" y="239"/>
                  </a:lnTo>
                  <a:lnTo>
                    <a:pt x="1289" y="12077"/>
                  </a:lnTo>
                  <a:lnTo>
                    <a:pt x="19693" y="11932"/>
                  </a:lnTo>
                  <a:lnTo>
                    <a:pt x="19080" y="6012"/>
                  </a:lnTo>
                  <a:lnTo>
                    <a:pt x="19080" y="6012"/>
                  </a:lnTo>
                  <a:cubicBezTo>
                    <a:pt x="19172" y="6013"/>
                    <a:pt x="19263" y="6013"/>
                    <a:pt x="19354" y="6013"/>
                  </a:cubicBezTo>
                  <a:cubicBezTo>
                    <a:pt x="26532" y="6013"/>
                    <a:pt x="29902" y="3838"/>
                    <a:pt x="30360" y="0"/>
                  </a:cubicBez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0"/>
            <p:cNvSpPr/>
            <p:nvPr/>
          </p:nvSpPr>
          <p:spPr>
            <a:xfrm>
              <a:off x="5972750" y="1591850"/>
              <a:ext cx="50125" cy="72800"/>
            </a:xfrm>
            <a:custGeom>
              <a:avLst/>
              <a:gdLst/>
              <a:ahLst/>
              <a:cxnLst/>
              <a:rect l="l" t="t" r="r" b="b"/>
              <a:pathLst>
                <a:path w="2005" h="2912" extrusionOk="0">
                  <a:moveTo>
                    <a:pt x="135" y="0"/>
                  </a:moveTo>
                  <a:cubicBezTo>
                    <a:pt x="132" y="0"/>
                    <a:pt x="129" y="0"/>
                    <a:pt x="126" y="1"/>
                  </a:cubicBezTo>
                  <a:cubicBezTo>
                    <a:pt x="1" y="22"/>
                    <a:pt x="67" y="855"/>
                    <a:pt x="601" y="1709"/>
                  </a:cubicBezTo>
                  <a:cubicBezTo>
                    <a:pt x="1077" y="2484"/>
                    <a:pt x="1706" y="2912"/>
                    <a:pt x="1878" y="2912"/>
                  </a:cubicBezTo>
                  <a:cubicBezTo>
                    <a:pt x="1897" y="2912"/>
                    <a:pt x="1910" y="2907"/>
                    <a:pt x="1917" y="2897"/>
                  </a:cubicBezTo>
                  <a:cubicBezTo>
                    <a:pt x="2005" y="2789"/>
                    <a:pt x="1485" y="2238"/>
                    <a:pt x="1007" y="1458"/>
                  </a:cubicBezTo>
                  <a:cubicBezTo>
                    <a:pt x="532" y="699"/>
                    <a:pt x="270" y="0"/>
                    <a:pt x="135" y="0"/>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5893150" y="1606825"/>
              <a:ext cx="55750" cy="68350"/>
            </a:xfrm>
            <a:custGeom>
              <a:avLst/>
              <a:gdLst/>
              <a:ahLst/>
              <a:cxnLst/>
              <a:rect l="l" t="t" r="r" b="b"/>
              <a:pathLst>
                <a:path w="2230" h="2734" extrusionOk="0">
                  <a:moveTo>
                    <a:pt x="136" y="1"/>
                  </a:moveTo>
                  <a:cubicBezTo>
                    <a:pt x="133" y="1"/>
                    <a:pt x="129" y="1"/>
                    <a:pt x="126" y="2"/>
                  </a:cubicBezTo>
                  <a:cubicBezTo>
                    <a:pt x="1" y="25"/>
                    <a:pt x="99" y="868"/>
                    <a:pt x="712" y="1680"/>
                  </a:cubicBezTo>
                  <a:cubicBezTo>
                    <a:pt x="1241" y="2392"/>
                    <a:pt x="1905" y="2734"/>
                    <a:pt x="2102" y="2734"/>
                  </a:cubicBezTo>
                  <a:cubicBezTo>
                    <a:pt x="2131" y="2734"/>
                    <a:pt x="2150" y="2726"/>
                    <a:pt x="2157" y="2712"/>
                  </a:cubicBezTo>
                  <a:cubicBezTo>
                    <a:pt x="2230" y="2594"/>
                    <a:pt x="1636" y="2124"/>
                    <a:pt x="1095" y="1392"/>
                  </a:cubicBezTo>
                  <a:cubicBezTo>
                    <a:pt x="558" y="687"/>
                    <a:pt x="273" y="1"/>
                    <a:pt x="136" y="1"/>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5838850" y="1688975"/>
              <a:ext cx="104325" cy="26125"/>
            </a:xfrm>
            <a:custGeom>
              <a:avLst/>
              <a:gdLst/>
              <a:ahLst/>
              <a:cxnLst/>
              <a:rect l="l" t="t" r="r" b="b"/>
              <a:pathLst>
                <a:path w="4173" h="1045" extrusionOk="0">
                  <a:moveTo>
                    <a:pt x="137" y="1"/>
                  </a:moveTo>
                  <a:cubicBezTo>
                    <a:pt x="113" y="1"/>
                    <a:pt x="97" y="6"/>
                    <a:pt x="88" y="18"/>
                  </a:cubicBezTo>
                  <a:cubicBezTo>
                    <a:pt x="1" y="107"/>
                    <a:pt x="769" y="830"/>
                    <a:pt x="2006" y="1002"/>
                  </a:cubicBezTo>
                  <a:cubicBezTo>
                    <a:pt x="2203" y="1032"/>
                    <a:pt x="2392" y="1044"/>
                    <a:pt x="2571" y="1044"/>
                  </a:cubicBezTo>
                  <a:cubicBezTo>
                    <a:pt x="3516" y="1044"/>
                    <a:pt x="4173" y="693"/>
                    <a:pt x="4122" y="600"/>
                  </a:cubicBezTo>
                  <a:cubicBezTo>
                    <a:pt x="4111" y="567"/>
                    <a:pt x="4047" y="556"/>
                    <a:pt x="3940" y="556"/>
                  </a:cubicBezTo>
                  <a:cubicBezTo>
                    <a:pt x="3742" y="556"/>
                    <a:pt x="3397" y="593"/>
                    <a:pt x="2970" y="593"/>
                  </a:cubicBezTo>
                  <a:cubicBezTo>
                    <a:pt x="2699" y="593"/>
                    <a:pt x="2395" y="578"/>
                    <a:pt x="2074" y="529"/>
                  </a:cubicBezTo>
                  <a:cubicBezTo>
                    <a:pt x="1088" y="395"/>
                    <a:pt x="341" y="1"/>
                    <a:pt x="137" y="1"/>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5481900" y="1552175"/>
              <a:ext cx="730925" cy="13325"/>
            </a:xfrm>
            <a:custGeom>
              <a:avLst/>
              <a:gdLst/>
              <a:ahLst/>
              <a:cxnLst/>
              <a:rect l="l" t="t" r="r" b="b"/>
              <a:pathLst>
                <a:path w="29237" h="533" extrusionOk="0">
                  <a:moveTo>
                    <a:pt x="20932" y="1"/>
                  </a:moveTo>
                  <a:cubicBezTo>
                    <a:pt x="19020" y="1"/>
                    <a:pt x="16878" y="9"/>
                    <a:pt x="14616" y="27"/>
                  </a:cubicBezTo>
                  <a:cubicBezTo>
                    <a:pt x="6544" y="90"/>
                    <a:pt x="0" y="249"/>
                    <a:pt x="2" y="382"/>
                  </a:cubicBezTo>
                  <a:cubicBezTo>
                    <a:pt x="3" y="477"/>
                    <a:pt x="3386" y="533"/>
                    <a:pt x="8287" y="533"/>
                  </a:cubicBezTo>
                  <a:cubicBezTo>
                    <a:pt x="10203" y="533"/>
                    <a:pt x="12351" y="524"/>
                    <a:pt x="14619" y="506"/>
                  </a:cubicBezTo>
                  <a:cubicBezTo>
                    <a:pt x="22694" y="443"/>
                    <a:pt x="29236" y="284"/>
                    <a:pt x="29235" y="151"/>
                  </a:cubicBezTo>
                  <a:cubicBezTo>
                    <a:pt x="29234" y="56"/>
                    <a:pt x="25842" y="1"/>
                    <a:pt x="20932"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p:nvPr/>
          </p:nvSpPr>
          <p:spPr>
            <a:xfrm>
              <a:off x="5479800" y="1557975"/>
              <a:ext cx="249175" cy="158800"/>
            </a:xfrm>
            <a:custGeom>
              <a:avLst/>
              <a:gdLst/>
              <a:ahLst/>
              <a:cxnLst/>
              <a:rect l="l" t="t" r="r" b="b"/>
              <a:pathLst>
                <a:path w="9967" h="6352" extrusionOk="0">
                  <a:moveTo>
                    <a:pt x="9914" y="1"/>
                  </a:moveTo>
                  <a:cubicBezTo>
                    <a:pt x="9829" y="1"/>
                    <a:pt x="9538" y="627"/>
                    <a:pt x="8909" y="1503"/>
                  </a:cubicBezTo>
                  <a:cubicBezTo>
                    <a:pt x="8266" y="2402"/>
                    <a:pt x="7208" y="3528"/>
                    <a:pt x="5785" y="4427"/>
                  </a:cubicBezTo>
                  <a:cubicBezTo>
                    <a:pt x="4356" y="5320"/>
                    <a:pt x="2883" y="5784"/>
                    <a:pt x="1796" y="5973"/>
                  </a:cubicBezTo>
                  <a:cubicBezTo>
                    <a:pt x="707" y="6167"/>
                    <a:pt x="7" y="6151"/>
                    <a:pt x="4" y="6233"/>
                  </a:cubicBezTo>
                  <a:cubicBezTo>
                    <a:pt x="1" y="6269"/>
                    <a:pt x="367" y="6352"/>
                    <a:pt x="1003" y="6352"/>
                  </a:cubicBezTo>
                  <a:cubicBezTo>
                    <a:pt x="1246" y="6352"/>
                    <a:pt x="1528" y="6340"/>
                    <a:pt x="1843" y="6309"/>
                  </a:cubicBezTo>
                  <a:cubicBezTo>
                    <a:pt x="2981" y="6201"/>
                    <a:pt x="4547" y="5768"/>
                    <a:pt x="6040" y="4834"/>
                  </a:cubicBezTo>
                  <a:cubicBezTo>
                    <a:pt x="7529" y="3892"/>
                    <a:pt x="8600" y="2669"/>
                    <a:pt x="9190" y="1692"/>
                  </a:cubicBezTo>
                  <a:cubicBezTo>
                    <a:pt x="9785" y="711"/>
                    <a:pt x="9966" y="19"/>
                    <a:pt x="9920" y="2"/>
                  </a:cubicBezTo>
                  <a:cubicBezTo>
                    <a:pt x="9918" y="1"/>
                    <a:pt x="9916" y="1"/>
                    <a:pt x="9914"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a:off x="5538900" y="1708000"/>
              <a:ext cx="30375" cy="108350"/>
            </a:xfrm>
            <a:custGeom>
              <a:avLst/>
              <a:gdLst/>
              <a:ahLst/>
              <a:cxnLst/>
              <a:rect l="l" t="t" r="r" b="b"/>
              <a:pathLst>
                <a:path w="1215" h="4334" extrusionOk="0">
                  <a:moveTo>
                    <a:pt x="136" y="1"/>
                  </a:moveTo>
                  <a:cubicBezTo>
                    <a:pt x="133" y="1"/>
                    <a:pt x="130" y="1"/>
                    <a:pt x="128" y="2"/>
                  </a:cubicBezTo>
                  <a:cubicBezTo>
                    <a:pt x="1" y="46"/>
                    <a:pt x="223" y="1010"/>
                    <a:pt x="480" y="2194"/>
                  </a:cubicBezTo>
                  <a:cubicBezTo>
                    <a:pt x="739" y="3369"/>
                    <a:pt x="938" y="4334"/>
                    <a:pt x="1072" y="4334"/>
                  </a:cubicBezTo>
                  <a:cubicBezTo>
                    <a:pt x="1073" y="4334"/>
                    <a:pt x="1074" y="4334"/>
                    <a:pt x="1075" y="4334"/>
                  </a:cubicBezTo>
                  <a:cubicBezTo>
                    <a:pt x="1204" y="4322"/>
                    <a:pt x="1214" y="3306"/>
                    <a:pt x="947" y="2092"/>
                  </a:cubicBezTo>
                  <a:cubicBezTo>
                    <a:pt x="690" y="904"/>
                    <a:pt x="269" y="1"/>
                    <a:pt x="136"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6041725" y="1557475"/>
              <a:ext cx="72175" cy="89925"/>
            </a:xfrm>
            <a:custGeom>
              <a:avLst/>
              <a:gdLst/>
              <a:ahLst/>
              <a:cxnLst/>
              <a:rect l="l" t="t" r="r" b="b"/>
              <a:pathLst>
                <a:path w="2887" h="3597" extrusionOk="0">
                  <a:moveTo>
                    <a:pt x="164" y="1"/>
                  </a:moveTo>
                  <a:cubicBezTo>
                    <a:pt x="104" y="1"/>
                    <a:pt x="0" y="273"/>
                    <a:pt x="14" y="734"/>
                  </a:cubicBezTo>
                  <a:cubicBezTo>
                    <a:pt x="26" y="1196"/>
                    <a:pt x="192" y="1854"/>
                    <a:pt x="632" y="2436"/>
                  </a:cubicBezTo>
                  <a:cubicBezTo>
                    <a:pt x="1072" y="3017"/>
                    <a:pt x="1659" y="3356"/>
                    <a:pt x="2101" y="3493"/>
                  </a:cubicBezTo>
                  <a:cubicBezTo>
                    <a:pt x="2337" y="3569"/>
                    <a:pt x="2531" y="3596"/>
                    <a:pt x="2662" y="3596"/>
                  </a:cubicBezTo>
                  <a:cubicBezTo>
                    <a:pt x="2778" y="3596"/>
                    <a:pt x="2845" y="3575"/>
                    <a:pt x="2849" y="3546"/>
                  </a:cubicBezTo>
                  <a:cubicBezTo>
                    <a:pt x="2887" y="3415"/>
                    <a:pt x="1779" y="3167"/>
                    <a:pt x="1014" y="2147"/>
                  </a:cubicBezTo>
                  <a:cubicBezTo>
                    <a:pt x="240" y="1133"/>
                    <a:pt x="304" y="1"/>
                    <a:pt x="166" y="1"/>
                  </a:cubicBezTo>
                  <a:cubicBezTo>
                    <a:pt x="165" y="1"/>
                    <a:pt x="165" y="1"/>
                    <a:pt x="164"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a:off x="7048425" y="3208575"/>
              <a:ext cx="332775" cy="758075"/>
            </a:xfrm>
            <a:custGeom>
              <a:avLst/>
              <a:gdLst/>
              <a:ahLst/>
              <a:cxnLst/>
              <a:rect l="l" t="t" r="r" b="b"/>
              <a:pathLst>
                <a:path w="13311" h="30323" extrusionOk="0">
                  <a:moveTo>
                    <a:pt x="11772" y="1"/>
                  </a:moveTo>
                  <a:lnTo>
                    <a:pt x="1" y="1795"/>
                  </a:lnTo>
                  <a:lnTo>
                    <a:pt x="933" y="20175"/>
                  </a:lnTo>
                  <a:lnTo>
                    <a:pt x="6821" y="19309"/>
                  </a:lnTo>
                  <a:cubicBezTo>
                    <a:pt x="7080" y="26671"/>
                    <a:pt x="9407" y="30024"/>
                    <a:pt x="13311" y="30322"/>
                  </a:cubicBezTo>
                  <a:lnTo>
                    <a:pt x="11772"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a:off x="7225250" y="3717375"/>
              <a:ext cx="74000" cy="49250"/>
            </a:xfrm>
            <a:custGeom>
              <a:avLst/>
              <a:gdLst/>
              <a:ahLst/>
              <a:cxnLst/>
              <a:rect l="l" t="t" r="r" b="b"/>
              <a:pathLst>
                <a:path w="2960" h="1970" extrusionOk="0">
                  <a:moveTo>
                    <a:pt x="2772" y="0"/>
                  </a:moveTo>
                  <a:cubicBezTo>
                    <a:pt x="2493" y="0"/>
                    <a:pt x="1864" y="163"/>
                    <a:pt x="1235" y="594"/>
                  </a:cubicBezTo>
                  <a:cubicBezTo>
                    <a:pt x="401" y="1158"/>
                    <a:pt x="1" y="1891"/>
                    <a:pt x="106" y="1962"/>
                  </a:cubicBezTo>
                  <a:cubicBezTo>
                    <a:pt x="114" y="1967"/>
                    <a:pt x="123" y="1970"/>
                    <a:pt x="135" y="1970"/>
                  </a:cubicBezTo>
                  <a:cubicBezTo>
                    <a:pt x="290" y="1970"/>
                    <a:pt x="797" y="1466"/>
                    <a:pt x="1504" y="990"/>
                  </a:cubicBezTo>
                  <a:cubicBezTo>
                    <a:pt x="2257" y="472"/>
                    <a:pt x="2960" y="178"/>
                    <a:pt x="2922" y="47"/>
                  </a:cubicBezTo>
                  <a:cubicBezTo>
                    <a:pt x="2915" y="17"/>
                    <a:pt x="2862" y="0"/>
                    <a:pt x="2772" y="0"/>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7211500" y="3638625"/>
              <a:ext cx="69475" cy="54825"/>
            </a:xfrm>
            <a:custGeom>
              <a:avLst/>
              <a:gdLst/>
              <a:ahLst/>
              <a:cxnLst/>
              <a:rect l="l" t="t" r="r" b="b"/>
              <a:pathLst>
                <a:path w="2779" h="2193" extrusionOk="0">
                  <a:moveTo>
                    <a:pt x="2613" y="0"/>
                  </a:moveTo>
                  <a:cubicBezTo>
                    <a:pt x="2348" y="0"/>
                    <a:pt x="1699" y="192"/>
                    <a:pt x="1086" y="699"/>
                  </a:cubicBezTo>
                  <a:cubicBezTo>
                    <a:pt x="297" y="1341"/>
                    <a:pt x="1" y="2137"/>
                    <a:pt x="115" y="2187"/>
                  </a:cubicBezTo>
                  <a:cubicBezTo>
                    <a:pt x="122" y="2191"/>
                    <a:pt x="129" y="2192"/>
                    <a:pt x="136" y="2192"/>
                  </a:cubicBezTo>
                  <a:cubicBezTo>
                    <a:pt x="282" y="2192"/>
                    <a:pt x="717" y="1611"/>
                    <a:pt x="1388" y="1069"/>
                  </a:cubicBezTo>
                  <a:cubicBezTo>
                    <a:pt x="2088" y="489"/>
                    <a:pt x="2778" y="174"/>
                    <a:pt x="2736" y="41"/>
                  </a:cubicBezTo>
                  <a:cubicBezTo>
                    <a:pt x="2730" y="15"/>
                    <a:pt x="2686" y="0"/>
                    <a:pt x="2613" y="0"/>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7169375" y="3587850"/>
              <a:ext cx="28650" cy="101650"/>
            </a:xfrm>
            <a:custGeom>
              <a:avLst/>
              <a:gdLst/>
              <a:ahLst/>
              <a:cxnLst/>
              <a:rect l="l" t="t" r="r" b="b"/>
              <a:pathLst>
                <a:path w="1146" h="4066" extrusionOk="0">
                  <a:moveTo>
                    <a:pt x="1009" y="0"/>
                  </a:moveTo>
                  <a:cubicBezTo>
                    <a:pt x="869" y="0"/>
                    <a:pt x="240" y="781"/>
                    <a:pt x="126" y="1965"/>
                  </a:cubicBezTo>
                  <a:cubicBezTo>
                    <a:pt x="0" y="3167"/>
                    <a:pt x="478" y="4066"/>
                    <a:pt x="608" y="4066"/>
                  </a:cubicBezTo>
                  <a:cubicBezTo>
                    <a:pt x="613" y="4066"/>
                    <a:pt x="617" y="4065"/>
                    <a:pt x="620" y="4063"/>
                  </a:cubicBezTo>
                  <a:cubicBezTo>
                    <a:pt x="752" y="4013"/>
                    <a:pt x="481" y="3118"/>
                    <a:pt x="602" y="2012"/>
                  </a:cubicBezTo>
                  <a:cubicBezTo>
                    <a:pt x="703" y="906"/>
                    <a:pt x="1146" y="82"/>
                    <a:pt x="1027" y="6"/>
                  </a:cubicBezTo>
                  <a:cubicBezTo>
                    <a:pt x="1022" y="2"/>
                    <a:pt x="1016" y="0"/>
                    <a:pt x="1009" y="0"/>
                  </a:cubicBezTo>
                  <a:close/>
                </a:path>
              </a:pathLst>
            </a:custGeom>
            <a:solidFill>
              <a:srgbClr val="EB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7303950" y="3223725"/>
              <a:ext cx="43675" cy="729950"/>
            </a:xfrm>
            <a:custGeom>
              <a:avLst/>
              <a:gdLst/>
              <a:ahLst/>
              <a:cxnLst/>
              <a:rect l="l" t="t" r="r" b="b"/>
              <a:pathLst>
                <a:path w="1747" h="29198" extrusionOk="0">
                  <a:moveTo>
                    <a:pt x="132" y="1"/>
                  </a:moveTo>
                  <a:cubicBezTo>
                    <a:pt x="132" y="1"/>
                    <a:pt x="132" y="1"/>
                    <a:pt x="132" y="1"/>
                  </a:cubicBezTo>
                  <a:cubicBezTo>
                    <a:pt x="1" y="8"/>
                    <a:pt x="224" y="6548"/>
                    <a:pt x="634" y="14611"/>
                  </a:cubicBezTo>
                  <a:cubicBezTo>
                    <a:pt x="1043" y="22670"/>
                    <a:pt x="1481" y="29198"/>
                    <a:pt x="1613" y="29198"/>
                  </a:cubicBezTo>
                  <a:cubicBezTo>
                    <a:pt x="1613" y="29198"/>
                    <a:pt x="1613" y="29198"/>
                    <a:pt x="1613" y="29198"/>
                  </a:cubicBezTo>
                  <a:cubicBezTo>
                    <a:pt x="1746" y="29192"/>
                    <a:pt x="1521" y="22648"/>
                    <a:pt x="1112" y="14586"/>
                  </a:cubicBezTo>
                  <a:cubicBezTo>
                    <a:pt x="704" y="6529"/>
                    <a:pt x="266" y="1"/>
                    <a:pt x="132"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7151275" y="3228225"/>
              <a:ext cx="170950" cy="241225"/>
            </a:xfrm>
            <a:custGeom>
              <a:avLst/>
              <a:gdLst/>
              <a:ahLst/>
              <a:cxnLst/>
              <a:rect l="l" t="t" r="r" b="b"/>
              <a:pathLst>
                <a:path w="6838" h="9649" extrusionOk="0">
                  <a:moveTo>
                    <a:pt x="157" y="1"/>
                  </a:moveTo>
                  <a:lnTo>
                    <a:pt x="157" y="1"/>
                  </a:lnTo>
                  <a:cubicBezTo>
                    <a:pt x="107" y="1"/>
                    <a:pt x="1" y="709"/>
                    <a:pt x="162" y="1841"/>
                  </a:cubicBezTo>
                  <a:cubicBezTo>
                    <a:pt x="318" y="2973"/>
                    <a:pt x="818" y="4519"/>
                    <a:pt x="1816" y="5970"/>
                  </a:cubicBezTo>
                  <a:cubicBezTo>
                    <a:pt x="2819" y="7418"/>
                    <a:pt x="4087" y="8435"/>
                    <a:pt x="5089" y="8982"/>
                  </a:cubicBezTo>
                  <a:cubicBezTo>
                    <a:pt x="5979" y="9473"/>
                    <a:pt x="6630" y="9648"/>
                    <a:pt x="6777" y="9648"/>
                  </a:cubicBezTo>
                  <a:cubicBezTo>
                    <a:pt x="6797" y="9648"/>
                    <a:pt x="6807" y="9645"/>
                    <a:pt x="6809" y="9640"/>
                  </a:cubicBezTo>
                  <a:cubicBezTo>
                    <a:pt x="6838" y="9564"/>
                    <a:pt x="6191" y="9301"/>
                    <a:pt x="5266" y="8694"/>
                  </a:cubicBezTo>
                  <a:cubicBezTo>
                    <a:pt x="4341" y="8091"/>
                    <a:pt x="3170" y="7083"/>
                    <a:pt x="2210" y="5698"/>
                  </a:cubicBezTo>
                  <a:cubicBezTo>
                    <a:pt x="1258" y="4311"/>
                    <a:pt x="730" y="2859"/>
                    <a:pt x="495" y="1779"/>
                  </a:cubicBezTo>
                  <a:cubicBezTo>
                    <a:pt x="256" y="700"/>
                    <a:pt x="239" y="1"/>
                    <a:pt x="158" y="1"/>
                  </a:cubicBezTo>
                  <a:cubicBezTo>
                    <a:pt x="158" y="1"/>
                    <a:pt x="157" y="1"/>
                    <a:pt x="15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7056000" y="3289325"/>
              <a:ext cx="108875" cy="30875"/>
            </a:xfrm>
            <a:custGeom>
              <a:avLst/>
              <a:gdLst/>
              <a:ahLst/>
              <a:cxnLst/>
              <a:rect l="l" t="t" r="r" b="b"/>
              <a:pathLst>
                <a:path w="4355" h="1235" extrusionOk="0">
                  <a:moveTo>
                    <a:pt x="4200" y="0"/>
                  </a:moveTo>
                  <a:cubicBezTo>
                    <a:pt x="3915" y="0"/>
                    <a:pt x="3097" y="224"/>
                    <a:pt x="2131" y="478"/>
                  </a:cubicBezTo>
                  <a:cubicBezTo>
                    <a:pt x="960" y="789"/>
                    <a:pt x="0" y="1031"/>
                    <a:pt x="20" y="1164"/>
                  </a:cubicBezTo>
                  <a:cubicBezTo>
                    <a:pt x="25" y="1209"/>
                    <a:pt x="154" y="1234"/>
                    <a:pt x="369" y="1234"/>
                  </a:cubicBezTo>
                  <a:cubicBezTo>
                    <a:pt x="770" y="1234"/>
                    <a:pt x="1472" y="1148"/>
                    <a:pt x="2253" y="940"/>
                  </a:cubicBezTo>
                  <a:cubicBezTo>
                    <a:pt x="3455" y="625"/>
                    <a:pt x="4354" y="152"/>
                    <a:pt x="4306" y="32"/>
                  </a:cubicBezTo>
                  <a:cubicBezTo>
                    <a:pt x="4297" y="10"/>
                    <a:pt x="4261" y="0"/>
                    <a:pt x="4200"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7247400" y="3783800"/>
              <a:ext cx="88400" cy="74050"/>
            </a:xfrm>
            <a:custGeom>
              <a:avLst/>
              <a:gdLst/>
              <a:ahLst/>
              <a:cxnLst/>
              <a:rect l="l" t="t" r="r" b="b"/>
              <a:pathLst>
                <a:path w="3536" h="2962" extrusionOk="0">
                  <a:moveTo>
                    <a:pt x="2977" y="1"/>
                  </a:moveTo>
                  <a:cubicBezTo>
                    <a:pt x="2919" y="1"/>
                    <a:pt x="2856" y="3"/>
                    <a:pt x="2790" y="7"/>
                  </a:cubicBezTo>
                  <a:cubicBezTo>
                    <a:pt x="2329" y="39"/>
                    <a:pt x="1678" y="234"/>
                    <a:pt x="1116" y="698"/>
                  </a:cubicBezTo>
                  <a:cubicBezTo>
                    <a:pt x="555" y="1162"/>
                    <a:pt x="241" y="1764"/>
                    <a:pt x="123" y="2211"/>
                  </a:cubicBezTo>
                  <a:cubicBezTo>
                    <a:pt x="0" y="2663"/>
                    <a:pt x="41" y="2953"/>
                    <a:pt x="102" y="2961"/>
                  </a:cubicBezTo>
                  <a:cubicBezTo>
                    <a:pt x="103" y="2961"/>
                    <a:pt x="105" y="2961"/>
                    <a:pt x="107" y="2961"/>
                  </a:cubicBezTo>
                  <a:cubicBezTo>
                    <a:pt x="240" y="2961"/>
                    <a:pt x="448" y="1864"/>
                    <a:pt x="1421" y="1067"/>
                  </a:cubicBezTo>
                  <a:cubicBezTo>
                    <a:pt x="2402" y="251"/>
                    <a:pt x="3535" y="266"/>
                    <a:pt x="3529" y="128"/>
                  </a:cubicBezTo>
                  <a:cubicBezTo>
                    <a:pt x="3533" y="78"/>
                    <a:pt x="3329" y="1"/>
                    <a:pt x="297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3358000" y="1787200"/>
              <a:ext cx="2681282" cy="2036025"/>
            </a:xfrm>
            <a:custGeom>
              <a:avLst/>
              <a:gdLst/>
              <a:ahLst/>
              <a:cxnLst/>
              <a:rect l="l" t="t" r="r" b="b"/>
              <a:pathLst>
                <a:path w="105854" h="81441" extrusionOk="0">
                  <a:moveTo>
                    <a:pt x="105853" y="1"/>
                  </a:moveTo>
                  <a:lnTo>
                    <a:pt x="79170" y="1810"/>
                  </a:lnTo>
                  <a:lnTo>
                    <a:pt x="72865" y="44339"/>
                  </a:lnTo>
                  <a:cubicBezTo>
                    <a:pt x="72440" y="47211"/>
                    <a:pt x="69975" y="49323"/>
                    <a:pt x="67092" y="49323"/>
                  </a:cubicBezTo>
                  <a:cubicBezTo>
                    <a:pt x="67029" y="49323"/>
                    <a:pt x="66966" y="49322"/>
                    <a:pt x="66902" y="49320"/>
                  </a:cubicBezTo>
                  <a:lnTo>
                    <a:pt x="0" y="50263"/>
                  </a:lnTo>
                  <a:lnTo>
                    <a:pt x="899" y="61654"/>
                  </a:lnTo>
                  <a:lnTo>
                    <a:pt x="13094" y="81440"/>
                  </a:lnTo>
                  <a:lnTo>
                    <a:pt x="77864" y="78143"/>
                  </a:lnTo>
                  <a:cubicBezTo>
                    <a:pt x="89660" y="77541"/>
                    <a:pt x="99261" y="68441"/>
                    <a:pt x="100496" y="56694"/>
                  </a:cubicBezTo>
                  <a:lnTo>
                    <a:pt x="1058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3394775" y="3206875"/>
              <a:ext cx="3753350" cy="767800"/>
            </a:xfrm>
            <a:custGeom>
              <a:avLst/>
              <a:gdLst/>
              <a:ahLst/>
              <a:cxnLst/>
              <a:rect l="l" t="t" r="r" b="b"/>
              <a:pathLst>
                <a:path w="150134" h="30712" extrusionOk="0">
                  <a:moveTo>
                    <a:pt x="150134" y="1"/>
                  </a:moveTo>
                  <a:lnTo>
                    <a:pt x="1" y="289"/>
                  </a:lnTo>
                  <a:lnTo>
                    <a:pt x="755" y="30712"/>
                  </a:lnTo>
                  <a:lnTo>
                    <a:pt x="148408" y="27426"/>
                  </a:lnTo>
                  <a:lnTo>
                    <a:pt x="1501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652975" y="3118800"/>
              <a:ext cx="1560100" cy="1006250"/>
            </a:xfrm>
            <a:custGeom>
              <a:avLst/>
              <a:gdLst/>
              <a:ahLst/>
              <a:cxnLst/>
              <a:rect l="l" t="t" r="r" b="b"/>
              <a:pathLst>
                <a:path w="62404" h="40250" extrusionOk="0">
                  <a:moveTo>
                    <a:pt x="39111" y="1"/>
                  </a:moveTo>
                  <a:lnTo>
                    <a:pt x="34381" y="19272"/>
                  </a:lnTo>
                  <a:lnTo>
                    <a:pt x="6917" y="6818"/>
                  </a:lnTo>
                  <a:lnTo>
                    <a:pt x="0" y="21862"/>
                  </a:lnTo>
                  <a:cubicBezTo>
                    <a:pt x="0" y="21862"/>
                    <a:pt x="23599" y="40250"/>
                    <a:pt x="40041" y="40250"/>
                  </a:cubicBezTo>
                  <a:cubicBezTo>
                    <a:pt x="44648" y="40250"/>
                    <a:pt x="48694" y="38806"/>
                    <a:pt x="51501" y="35109"/>
                  </a:cubicBezTo>
                  <a:cubicBezTo>
                    <a:pt x="58577" y="25790"/>
                    <a:pt x="62403" y="5120"/>
                    <a:pt x="62403" y="5120"/>
                  </a:cubicBezTo>
                  <a:lnTo>
                    <a:pt x="39111" y="1"/>
                  </a:ln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389250" y="3171050"/>
              <a:ext cx="466700" cy="494850"/>
            </a:xfrm>
            <a:custGeom>
              <a:avLst/>
              <a:gdLst/>
              <a:ahLst/>
              <a:cxnLst/>
              <a:rect l="l" t="t" r="r" b="b"/>
              <a:pathLst>
                <a:path w="18668" h="19794" extrusionOk="0">
                  <a:moveTo>
                    <a:pt x="2062" y="0"/>
                  </a:moveTo>
                  <a:cubicBezTo>
                    <a:pt x="1895" y="0"/>
                    <a:pt x="1763" y="33"/>
                    <a:pt x="1672" y="104"/>
                  </a:cubicBezTo>
                  <a:cubicBezTo>
                    <a:pt x="454" y="1060"/>
                    <a:pt x="860" y="2333"/>
                    <a:pt x="1956" y="3790"/>
                  </a:cubicBezTo>
                  <a:cubicBezTo>
                    <a:pt x="1956" y="3790"/>
                    <a:pt x="458" y="4689"/>
                    <a:pt x="1132" y="6069"/>
                  </a:cubicBezTo>
                  <a:cubicBezTo>
                    <a:pt x="1132" y="6069"/>
                    <a:pt x="0" y="7796"/>
                    <a:pt x="496" y="8990"/>
                  </a:cubicBezTo>
                  <a:cubicBezTo>
                    <a:pt x="915" y="9995"/>
                    <a:pt x="3568" y="15309"/>
                    <a:pt x="10809" y="19793"/>
                  </a:cubicBezTo>
                  <a:lnTo>
                    <a:pt x="16221" y="8706"/>
                  </a:lnTo>
                  <a:cubicBezTo>
                    <a:pt x="16221" y="8706"/>
                    <a:pt x="18668" y="5504"/>
                    <a:pt x="17488" y="2980"/>
                  </a:cubicBezTo>
                  <a:cubicBezTo>
                    <a:pt x="16924" y="1774"/>
                    <a:pt x="15485" y="1145"/>
                    <a:pt x="15485" y="1145"/>
                  </a:cubicBezTo>
                  <a:lnTo>
                    <a:pt x="15198" y="1339"/>
                  </a:lnTo>
                  <a:cubicBezTo>
                    <a:pt x="13802" y="2277"/>
                    <a:pt x="12182" y="2772"/>
                    <a:pt x="10565" y="2772"/>
                  </a:cubicBezTo>
                  <a:cubicBezTo>
                    <a:pt x="9533" y="2772"/>
                    <a:pt x="8503" y="2571"/>
                    <a:pt x="7533" y="2153"/>
                  </a:cubicBezTo>
                  <a:lnTo>
                    <a:pt x="7463" y="2123"/>
                  </a:lnTo>
                  <a:cubicBezTo>
                    <a:pt x="5460" y="1244"/>
                    <a:pt x="3097" y="0"/>
                    <a:pt x="2062" y="0"/>
                  </a:cubicBez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433025" y="3263325"/>
              <a:ext cx="181175" cy="98575"/>
            </a:xfrm>
            <a:custGeom>
              <a:avLst/>
              <a:gdLst/>
              <a:ahLst/>
              <a:cxnLst/>
              <a:rect l="l" t="t" r="r" b="b"/>
              <a:pathLst>
                <a:path w="7247" h="3943" extrusionOk="0">
                  <a:moveTo>
                    <a:pt x="1" y="1"/>
                  </a:moveTo>
                  <a:lnTo>
                    <a:pt x="1" y="1"/>
                  </a:lnTo>
                  <a:cubicBezTo>
                    <a:pt x="1949" y="2008"/>
                    <a:pt x="4506" y="3398"/>
                    <a:pt x="7246" y="3942"/>
                  </a:cubicBezTo>
                  <a:lnTo>
                    <a:pt x="1" y="1"/>
                  </a:ln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414675" y="3327400"/>
              <a:ext cx="164725" cy="109500"/>
            </a:xfrm>
            <a:custGeom>
              <a:avLst/>
              <a:gdLst/>
              <a:ahLst/>
              <a:cxnLst/>
              <a:rect l="l" t="t" r="r" b="b"/>
              <a:pathLst>
                <a:path w="6589" h="4380" extrusionOk="0">
                  <a:moveTo>
                    <a:pt x="0" y="1"/>
                  </a:moveTo>
                  <a:cubicBezTo>
                    <a:pt x="1102" y="2575"/>
                    <a:pt x="3815" y="4154"/>
                    <a:pt x="6588" y="4379"/>
                  </a:cubicBezTo>
                  <a:lnTo>
                    <a:pt x="0" y="1"/>
                  </a:ln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1276000" y="2604750"/>
              <a:ext cx="2137650" cy="1369900"/>
            </a:xfrm>
            <a:custGeom>
              <a:avLst/>
              <a:gdLst/>
              <a:ahLst/>
              <a:cxnLst/>
              <a:rect l="l" t="t" r="r" b="b"/>
              <a:pathLst>
                <a:path w="85506" h="54796" extrusionOk="0">
                  <a:moveTo>
                    <a:pt x="43933" y="1"/>
                  </a:moveTo>
                  <a:cubicBezTo>
                    <a:pt x="39512" y="1"/>
                    <a:pt x="33374" y="1162"/>
                    <a:pt x="24174" y="3593"/>
                  </a:cubicBezTo>
                  <a:cubicBezTo>
                    <a:pt x="1" y="9978"/>
                    <a:pt x="12597" y="42422"/>
                    <a:pt x="12597" y="43113"/>
                  </a:cubicBezTo>
                  <a:lnTo>
                    <a:pt x="16632" y="54795"/>
                  </a:lnTo>
                  <a:lnTo>
                    <a:pt x="85506" y="54795"/>
                  </a:lnTo>
                  <a:lnTo>
                    <a:pt x="84765" y="17300"/>
                  </a:lnTo>
                  <a:lnTo>
                    <a:pt x="64338" y="20504"/>
                  </a:lnTo>
                  <a:cubicBezTo>
                    <a:pt x="64338" y="20504"/>
                    <a:pt x="62025" y="15119"/>
                    <a:pt x="57673" y="8769"/>
                  </a:cubicBezTo>
                  <a:cubicBezTo>
                    <a:pt x="53774" y="3077"/>
                    <a:pt x="51127" y="1"/>
                    <a:pt x="43933" y="1"/>
                  </a:cubicBezTo>
                  <a:close/>
                </a:path>
              </a:pathLst>
            </a:custGeom>
            <a:solidFill>
              <a:srgbClr val="47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1681900" y="2172200"/>
              <a:ext cx="542550" cy="769125"/>
            </a:xfrm>
            <a:custGeom>
              <a:avLst/>
              <a:gdLst/>
              <a:ahLst/>
              <a:cxnLst/>
              <a:rect l="l" t="t" r="r" b="b"/>
              <a:pathLst>
                <a:path w="21702" h="30765" extrusionOk="0">
                  <a:moveTo>
                    <a:pt x="13592" y="1"/>
                  </a:moveTo>
                  <a:lnTo>
                    <a:pt x="1" y="17412"/>
                  </a:lnTo>
                  <a:lnTo>
                    <a:pt x="2633" y="24692"/>
                  </a:lnTo>
                  <a:cubicBezTo>
                    <a:pt x="3981" y="28416"/>
                    <a:pt x="7500" y="30764"/>
                    <a:pt x="11283" y="30764"/>
                  </a:cubicBezTo>
                  <a:cubicBezTo>
                    <a:pt x="12125" y="30764"/>
                    <a:pt x="12979" y="30648"/>
                    <a:pt x="13826" y="30405"/>
                  </a:cubicBezTo>
                  <a:cubicBezTo>
                    <a:pt x="18892" y="28951"/>
                    <a:pt x="21701" y="23548"/>
                    <a:pt x="19986" y="18567"/>
                  </a:cubicBezTo>
                  <a:lnTo>
                    <a:pt x="13592" y="1"/>
                  </a:ln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1688825" y="2282525"/>
              <a:ext cx="464050" cy="506550"/>
            </a:xfrm>
            <a:custGeom>
              <a:avLst/>
              <a:gdLst/>
              <a:ahLst/>
              <a:cxnLst/>
              <a:rect l="l" t="t" r="r" b="b"/>
              <a:pathLst>
                <a:path w="18562" h="20262" extrusionOk="0">
                  <a:moveTo>
                    <a:pt x="12884" y="1"/>
                  </a:moveTo>
                  <a:lnTo>
                    <a:pt x="0" y="13852"/>
                  </a:lnTo>
                  <a:lnTo>
                    <a:pt x="2069" y="20261"/>
                  </a:lnTo>
                  <a:cubicBezTo>
                    <a:pt x="2069" y="20261"/>
                    <a:pt x="18562" y="19593"/>
                    <a:pt x="12884" y="1"/>
                  </a:cubicBezTo>
                  <a:close/>
                </a:path>
              </a:pathLst>
            </a:custGeom>
            <a:solidFill>
              <a:srgbClr val="EA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1957650" y="1992100"/>
              <a:ext cx="160125" cy="207375"/>
            </a:xfrm>
            <a:custGeom>
              <a:avLst/>
              <a:gdLst/>
              <a:ahLst/>
              <a:cxnLst/>
              <a:rect l="l" t="t" r="r" b="b"/>
              <a:pathLst>
                <a:path w="6405" h="8295" extrusionOk="0">
                  <a:moveTo>
                    <a:pt x="3091" y="1"/>
                  </a:moveTo>
                  <a:cubicBezTo>
                    <a:pt x="2626" y="1"/>
                    <a:pt x="2157" y="129"/>
                    <a:pt x="1736" y="331"/>
                  </a:cubicBezTo>
                  <a:cubicBezTo>
                    <a:pt x="1096" y="640"/>
                    <a:pt x="544" y="1107"/>
                    <a:pt x="0" y="1568"/>
                  </a:cubicBezTo>
                  <a:lnTo>
                    <a:pt x="1499" y="8238"/>
                  </a:lnTo>
                  <a:cubicBezTo>
                    <a:pt x="1707" y="8276"/>
                    <a:pt x="1916" y="8295"/>
                    <a:pt x="2124" y="8295"/>
                  </a:cubicBezTo>
                  <a:cubicBezTo>
                    <a:pt x="3549" y="8295"/>
                    <a:pt x="4948" y="7439"/>
                    <a:pt x="5627" y="6160"/>
                  </a:cubicBezTo>
                  <a:cubicBezTo>
                    <a:pt x="6405" y="4693"/>
                    <a:pt x="6243" y="2781"/>
                    <a:pt x="5318" y="1383"/>
                  </a:cubicBezTo>
                  <a:cubicBezTo>
                    <a:pt x="4947" y="822"/>
                    <a:pt x="4440" y="324"/>
                    <a:pt x="3810" y="114"/>
                  </a:cubicBezTo>
                  <a:cubicBezTo>
                    <a:pt x="3576" y="36"/>
                    <a:pt x="3334" y="1"/>
                    <a:pt x="3091"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2003700" y="2018825"/>
              <a:ext cx="88850" cy="130175"/>
            </a:xfrm>
            <a:custGeom>
              <a:avLst/>
              <a:gdLst/>
              <a:ahLst/>
              <a:cxnLst/>
              <a:rect l="l" t="t" r="r" b="b"/>
              <a:pathLst>
                <a:path w="3554" h="5207" extrusionOk="0">
                  <a:moveTo>
                    <a:pt x="1062" y="0"/>
                  </a:moveTo>
                  <a:cubicBezTo>
                    <a:pt x="1020" y="0"/>
                    <a:pt x="980" y="21"/>
                    <a:pt x="954" y="71"/>
                  </a:cubicBezTo>
                  <a:cubicBezTo>
                    <a:pt x="567" y="825"/>
                    <a:pt x="302" y="1583"/>
                    <a:pt x="85" y="2393"/>
                  </a:cubicBezTo>
                  <a:lnTo>
                    <a:pt x="85" y="2393"/>
                  </a:lnTo>
                  <a:cubicBezTo>
                    <a:pt x="61" y="2463"/>
                    <a:pt x="41" y="2537"/>
                    <a:pt x="26" y="2614"/>
                  </a:cubicBezTo>
                  <a:lnTo>
                    <a:pt x="27" y="2615"/>
                  </a:lnTo>
                  <a:lnTo>
                    <a:pt x="27" y="2615"/>
                  </a:lnTo>
                  <a:cubicBezTo>
                    <a:pt x="1" y="2723"/>
                    <a:pt x="100" y="2812"/>
                    <a:pt x="193" y="2812"/>
                  </a:cubicBezTo>
                  <a:cubicBezTo>
                    <a:pt x="240" y="2812"/>
                    <a:pt x="285" y="2789"/>
                    <a:pt x="310" y="2734"/>
                  </a:cubicBezTo>
                  <a:cubicBezTo>
                    <a:pt x="545" y="2232"/>
                    <a:pt x="902" y="2027"/>
                    <a:pt x="1256" y="2027"/>
                  </a:cubicBezTo>
                  <a:cubicBezTo>
                    <a:pt x="1932" y="2027"/>
                    <a:pt x="2594" y="2779"/>
                    <a:pt x="2350" y="3641"/>
                  </a:cubicBezTo>
                  <a:cubicBezTo>
                    <a:pt x="2189" y="4210"/>
                    <a:pt x="1684" y="4519"/>
                    <a:pt x="1256" y="4875"/>
                  </a:cubicBezTo>
                  <a:cubicBezTo>
                    <a:pt x="1134" y="4977"/>
                    <a:pt x="1226" y="5207"/>
                    <a:pt x="1382" y="5207"/>
                  </a:cubicBezTo>
                  <a:cubicBezTo>
                    <a:pt x="1386" y="5207"/>
                    <a:pt x="1390" y="5207"/>
                    <a:pt x="1394" y="5206"/>
                  </a:cubicBezTo>
                  <a:cubicBezTo>
                    <a:pt x="2829" y="5093"/>
                    <a:pt x="3553" y="3236"/>
                    <a:pt x="2692" y="2111"/>
                  </a:cubicBezTo>
                  <a:cubicBezTo>
                    <a:pt x="2364" y="1683"/>
                    <a:pt x="1879" y="1473"/>
                    <a:pt x="1410" y="1473"/>
                  </a:cubicBezTo>
                  <a:cubicBezTo>
                    <a:pt x="1113" y="1473"/>
                    <a:pt x="823" y="1557"/>
                    <a:pt x="583" y="1725"/>
                  </a:cubicBezTo>
                  <a:lnTo>
                    <a:pt x="583" y="1725"/>
                  </a:lnTo>
                  <a:cubicBezTo>
                    <a:pt x="750" y="1207"/>
                    <a:pt x="960" y="703"/>
                    <a:pt x="1196" y="213"/>
                  </a:cubicBezTo>
                  <a:cubicBezTo>
                    <a:pt x="1249" y="102"/>
                    <a:pt x="1154" y="0"/>
                    <a:pt x="1062" y="0"/>
                  </a:cubicBezTo>
                  <a:close/>
                </a:path>
              </a:pathLst>
            </a:custGeom>
            <a:solidFill>
              <a:srgbClr val="9B5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1336950" y="1722950"/>
              <a:ext cx="697825" cy="920650"/>
            </a:xfrm>
            <a:custGeom>
              <a:avLst/>
              <a:gdLst/>
              <a:ahLst/>
              <a:cxnLst/>
              <a:rect l="l" t="t" r="r" b="b"/>
              <a:pathLst>
                <a:path w="27913" h="36826" extrusionOk="0">
                  <a:moveTo>
                    <a:pt x="15841" y="0"/>
                  </a:moveTo>
                  <a:cubicBezTo>
                    <a:pt x="14653" y="0"/>
                    <a:pt x="13319" y="182"/>
                    <a:pt x="11816" y="565"/>
                  </a:cubicBezTo>
                  <a:cubicBezTo>
                    <a:pt x="11816" y="565"/>
                    <a:pt x="0" y="2481"/>
                    <a:pt x="2264" y="18748"/>
                  </a:cubicBezTo>
                  <a:cubicBezTo>
                    <a:pt x="4190" y="32581"/>
                    <a:pt x="8679" y="36826"/>
                    <a:pt x="13699" y="36826"/>
                  </a:cubicBezTo>
                  <a:cubicBezTo>
                    <a:pt x="14822" y="36826"/>
                    <a:pt x="15971" y="36613"/>
                    <a:pt x="17125" y="36248"/>
                  </a:cubicBezTo>
                  <a:cubicBezTo>
                    <a:pt x="24606" y="33880"/>
                    <a:pt x="27913" y="28810"/>
                    <a:pt x="26758" y="20191"/>
                  </a:cubicBezTo>
                  <a:cubicBezTo>
                    <a:pt x="25247" y="8907"/>
                    <a:pt x="24147" y="0"/>
                    <a:pt x="15841" y="0"/>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1578025" y="2031625"/>
              <a:ext cx="138925" cy="288725"/>
            </a:xfrm>
            <a:custGeom>
              <a:avLst/>
              <a:gdLst/>
              <a:ahLst/>
              <a:cxnLst/>
              <a:rect l="l" t="t" r="r" b="b"/>
              <a:pathLst>
                <a:path w="5557" h="11549" extrusionOk="0">
                  <a:moveTo>
                    <a:pt x="162" y="0"/>
                  </a:moveTo>
                  <a:cubicBezTo>
                    <a:pt x="81" y="0"/>
                    <a:pt x="1" y="67"/>
                    <a:pt x="24" y="172"/>
                  </a:cubicBezTo>
                  <a:lnTo>
                    <a:pt x="24" y="174"/>
                  </a:lnTo>
                  <a:cubicBezTo>
                    <a:pt x="702" y="3407"/>
                    <a:pt x="1589" y="6756"/>
                    <a:pt x="2741" y="9854"/>
                  </a:cubicBezTo>
                  <a:cubicBezTo>
                    <a:pt x="3069" y="10737"/>
                    <a:pt x="3635" y="11549"/>
                    <a:pt x="4434" y="11549"/>
                  </a:cubicBezTo>
                  <a:cubicBezTo>
                    <a:pt x="4697" y="11549"/>
                    <a:pt x="4986" y="11460"/>
                    <a:pt x="5300" y="11258"/>
                  </a:cubicBezTo>
                  <a:cubicBezTo>
                    <a:pt x="5556" y="11092"/>
                    <a:pt x="5403" y="10730"/>
                    <a:pt x="5157" y="10730"/>
                  </a:cubicBezTo>
                  <a:cubicBezTo>
                    <a:pt x="5112" y="10730"/>
                    <a:pt x="5063" y="10742"/>
                    <a:pt x="5014" y="10770"/>
                  </a:cubicBezTo>
                  <a:cubicBezTo>
                    <a:pt x="4891" y="10839"/>
                    <a:pt x="4770" y="10872"/>
                    <a:pt x="4651" y="10872"/>
                  </a:cubicBezTo>
                  <a:cubicBezTo>
                    <a:pt x="3170" y="10872"/>
                    <a:pt x="2048" y="5834"/>
                    <a:pt x="1848" y="5161"/>
                  </a:cubicBezTo>
                  <a:cubicBezTo>
                    <a:pt x="1341" y="3470"/>
                    <a:pt x="861" y="1771"/>
                    <a:pt x="294" y="98"/>
                  </a:cubicBezTo>
                  <a:cubicBezTo>
                    <a:pt x="270" y="30"/>
                    <a:pt x="216" y="0"/>
                    <a:pt x="162" y="0"/>
                  </a:cubicBezTo>
                  <a:close/>
                </a:path>
              </a:pathLst>
            </a:custGeom>
            <a:solidFill>
              <a:srgbClr val="9B5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1662900" y="2126925"/>
              <a:ext cx="59525" cy="53975"/>
            </a:xfrm>
            <a:custGeom>
              <a:avLst/>
              <a:gdLst/>
              <a:ahLst/>
              <a:cxnLst/>
              <a:rect l="l" t="t" r="r" b="b"/>
              <a:pathLst>
                <a:path w="2381" h="2159" extrusionOk="0">
                  <a:moveTo>
                    <a:pt x="1179" y="0"/>
                  </a:moveTo>
                  <a:cubicBezTo>
                    <a:pt x="1073" y="0"/>
                    <a:pt x="965" y="17"/>
                    <a:pt x="859" y="51"/>
                  </a:cubicBezTo>
                  <a:cubicBezTo>
                    <a:pt x="303" y="231"/>
                    <a:pt x="0" y="837"/>
                    <a:pt x="185" y="1404"/>
                  </a:cubicBezTo>
                  <a:cubicBezTo>
                    <a:pt x="333" y="1864"/>
                    <a:pt x="753" y="2158"/>
                    <a:pt x="1203" y="2158"/>
                  </a:cubicBezTo>
                  <a:cubicBezTo>
                    <a:pt x="1309" y="2158"/>
                    <a:pt x="1416" y="2142"/>
                    <a:pt x="1522" y="2108"/>
                  </a:cubicBezTo>
                  <a:cubicBezTo>
                    <a:pt x="2078" y="1928"/>
                    <a:pt x="2381" y="1322"/>
                    <a:pt x="2198" y="754"/>
                  </a:cubicBezTo>
                  <a:cubicBezTo>
                    <a:pt x="2050" y="294"/>
                    <a:pt x="1629" y="0"/>
                    <a:pt x="1179"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1479125" y="2186250"/>
              <a:ext cx="59525" cy="53975"/>
            </a:xfrm>
            <a:custGeom>
              <a:avLst/>
              <a:gdLst/>
              <a:ahLst/>
              <a:cxnLst/>
              <a:rect l="l" t="t" r="r" b="b"/>
              <a:pathLst>
                <a:path w="2381" h="2159" extrusionOk="0">
                  <a:moveTo>
                    <a:pt x="1177" y="1"/>
                  </a:moveTo>
                  <a:cubicBezTo>
                    <a:pt x="1071" y="1"/>
                    <a:pt x="964" y="17"/>
                    <a:pt x="859" y="51"/>
                  </a:cubicBezTo>
                  <a:cubicBezTo>
                    <a:pt x="303" y="231"/>
                    <a:pt x="0" y="837"/>
                    <a:pt x="185" y="1405"/>
                  </a:cubicBezTo>
                  <a:cubicBezTo>
                    <a:pt x="333" y="1865"/>
                    <a:pt x="754" y="2158"/>
                    <a:pt x="1204" y="2158"/>
                  </a:cubicBezTo>
                  <a:cubicBezTo>
                    <a:pt x="1310" y="2158"/>
                    <a:pt x="1418" y="2142"/>
                    <a:pt x="1524" y="2108"/>
                  </a:cubicBezTo>
                  <a:cubicBezTo>
                    <a:pt x="2080" y="1928"/>
                    <a:pt x="2381" y="1322"/>
                    <a:pt x="2198" y="755"/>
                  </a:cubicBezTo>
                  <a:cubicBezTo>
                    <a:pt x="2050" y="295"/>
                    <a:pt x="1628" y="1"/>
                    <a:pt x="117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1450700" y="2076625"/>
              <a:ext cx="106500" cy="54850"/>
            </a:xfrm>
            <a:custGeom>
              <a:avLst/>
              <a:gdLst/>
              <a:ahLst/>
              <a:cxnLst/>
              <a:rect l="l" t="t" r="r" b="b"/>
              <a:pathLst>
                <a:path w="4260" h="2194" extrusionOk="0">
                  <a:moveTo>
                    <a:pt x="3170" y="1"/>
                  </a:moveTo>
                  <a:cubicBezTo>
                    <a:pt x="1891" y="1"/>
                    <a:pt x="301" y="775"/>
                    <a:pt x="33" y="1956"/>
                  </a:cubicBezTo>
                  <a:cubicBezTo>
                    <a:pt x="0" y="2099"/>
                    <a:pt x="103" y="2193"/>
                    <a:pt x="219" y="2193"/>
                  </a:cubicBezTo>
                  <a:cubicBezTo>
                    <a:pt x="265" y="2193"/>
                    <a:pt x="314" y="2178"/>
                    <a:pt x="356" y="2145"/>
                  </a:cubicBezTo>
                  <a:lnTo>
                    <a:pt x="356" y="2143"/>
                  </a:lnTo>
                  <a:cubicBezTo>
                    <a:pt x="883" y="1728"/>
                    <a:pt x="1239" y="1218"/>
                    <a:pt x="1873" y="925"/>
                  </a:cubicBezTo>
                  <a:cubicBezTo>
                    <a:pt x="2362" y="700"/>
                    <a:pt x="2831" y="657"/>
                    <a:pt x="3324" y="657"/>
                  </a:cubicBezTo>
                  <a:cubicBezTo>
                    <a:pt x="3514" y="657"/>
                    <a:pt x="3708" y="663"/>
                    <a:pt x="3908" y="668"/>
                  </a:cubicBezTo>
                  <a:cubicBezTo>
                    <a:pt x="3911" y="668"/>
                    <a:pt x="3914" y="668"/>
                    <a:pt x="3917" y="668"/>
                  </a:cubicBezTo>
                  <a:cubicBezTo>
                    <a:pt x="4233" y="668"/>
                    <a:pt x="4260" y="226"/>
                    <a:pt x="3980" y="127"/>
                  </a:cubicBezTo>
                  <a:cubicBezTo>
                    <a:pt x="3739" y="41"/>
                    <a:pt x="3463" y="1"/>
                    <a:pt x="3170"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1663675" y="1999025"/>
              <a:ext cx="106525" cy="54850"/>
            </a:xfrm>
            <a:custGeom>
              <a:avLst/>
              <a:gdLst/>
              <a:ahLst/>
              <a:cxnLst/>
              <a:rect l="l" t="t" r="r" b="b"/>
              <a:pathLst>
                <a:path w="4261" h="2194" extrusionOk="0">
                  <a:moveTo>
                    <a:pt x="3171" y="1"/>
                  </a:moveTo>
                  <a:cubicBezTo>
                    <a:pt x="1891" y="1"/>
                    <a:pt x="301" y="774"/>
                    <a:pt x="33" y="1956"/>
                  </a:cubicBezTo>
                  <a:cubicBezTo>
                    <a:pt x="0" y="2099"/>
                    <a:pt x="104" y="2193"/>
                    <a:pt x="220" y="2193"/>
                  </a:cubicBezTo>
                  <a:cubicBezTo>
                    <a:pt x="267" y="2193"/>
                    <a:pt x="315" y="2178"/>
                    <a:pt x="358" y="2144"/>
                  </a:cubicBezTo>
                  <a:lnTo>
                    <a:pt x="356" y="2143"/>
                  </a:lnTo>
                  <a:cubicBezTo>
                    <a:pt x="885" y="1727"/>
                    <a:pt x="1239" y="1217"/>
                    <a:pt x="1874" y="925"/>
                  </a:cubicBezTo>
                  <a:cubicBezTo>
                    <a:pt x="2363" y="700"/>
                    <a:pt x="2831" y="656"/>
                    <a:pt x="3325" y="656"/>
                  </a:cubicBezTo>
                  <a:cubicBezTo>
                    <a:pt x="3514" y="656"/>
                    <a:pt x="3708" y="663"/>
                    <a:pt x="3908" y="668"/>
                  </a:cubicBezTo>
                  <a:cubicBezTo>
                    <a:pt x="3911" y="668"/>
                    <a:pt x="3914" y="668"/>
                    <a:pt x="3917" y="668"/>
                  </a:cubicBezTo>
                  <a:cubicBezTo>
                    <a:pt x="4233" y="668"/>
                    <a:pt x="4260" y="226"/>
                    <a:pt x="3982" y="127"/>
                  </a:cubicBezTo>
                  <a:cubicBezTo>
                    <a:pt x="3741" y="41"/>
                    <a:pt x="3464" y="1"/>
                    <a:pt x="3171" y="1"/>
                  </a:cubicBezTo>
                  <a:close/>
                </a:path>
              </a:pathLst>
            </a:custGeom>
            <a:solidFill>
              <a:srgbClr val="1D2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1675425" y="2317650"/>
              <a:ext cx="94950" cy="66375"/>
            </a:xfrm>
            <a:custGeom>
              <a:avLst/>
              <a:gdLst/>
              <a:ahLst/>
              <a:cxnLst/>
              <a:rect l="l" t="t" r="r" b="b"/>
              <a:pathLst>
                <a:path w="3798" h="2655" extrusionOk="0">
                  <a:moveTo>
                    <a:pt x="3287" y="0"/>
                  </a:moveTo>
                  <a:cubicBezTo>
                    <a:pt x="3203" y="0"/>
                    <a:pt x="3124" y="47"/>
                    <a:pt x="3096" y="152"/>
                  </a:cubicBezTo>
                  <a:cubicBezTo>
                    <a:pt x="2928" y="799"/>
                    <a:pt x="2941" y="1395"/>
                    <a:pt x="2316" y="1819"/>
                  </a:cubicBezTo>
                  <a:cubicBezTo>
                    <a:pt x="2021" y="2020"/>
                    <a:pt x="1732" y="2092"/>
                    <a:pt x="1441" y="2092"/>
                  </a:cubicBezTo>
                  <a:cubicBezTo>
                    <a:pt x="1055" y="2092"/>
                    <a:pt x="666" y="1964"/>
                    <a:pt x="255" y="1844"/>
                  </a:cubicBezTo>
                  <a:cubicBezTo>
                    <a:pt x="237" y="1838"/>
                    <a:pt x="220" y="1836"/>
                    <a:pt x="204" y="1836"/>
                  </a:cubicBezTo>
                  <a:cubicBezTo>
                    <a:pt x="65" y="1836"/>
                    <a:pt x="1" y="2016"/>
                    <a:pt x="90" y="2125"/>
                  </a:cubicBezTo>
                  <a:lnTo>
                    <a:pt x="92" y="2125"/>
                  </a:lnTo>
                  <a:cubicBezTo>
                    <a:pt x="398" y="2495"/>
                    <a:pt x="872" y="2655"/>
                    <a:pt x="1355" y="2655"/>
                  </a:cubicBezTo>
                  <a:cubicBezTo>
                    <a:pt x="1782" y="2655"/>
                    <a:pt x="2215" y="2530"/>
                    <a:pt x="2548" y="2317"/>
                  </a:cubicBezTo>
                  <a:cubicBezTo>
                    <a:pt x="3176" y="1912"/>
                    <a:pt x="3797" y="916"/>
                    <a:pt x="3507" y="152"/>
                  </a:cubicBezTo>
                  <a:cubicBezTo>
                    <a:pt x="3471" y="56"/>
                    <a:pt x="3377" y="0"/>
                    <a:pt x="3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1410200" y="1709125"/>
              <a:ext cx="565875" cy="374650"/>
            </a:xfrm>
            <a:custGeom>
              <a:avLst/>
              <a:gdLst/>
              <a:ahLst/>
              <a:cxnLst/>
              <a:rect l="l" t="t" r="r" b="b"/>
              <a:pathLst>
                <a:path w="22635" h="14986" extrusionOk="0">
                  <a:moveTo>
                    <a:pt x="13835" y="0"/>
                  </a:moveTo>
                  <a:cubicBezTo>
                    <a:pt x="12938" y="0"/>
                    <a:pt x="12028" y="89"/>
                    <a:pt x="11147" y="193"/>
                  </a:cubicBezTo>
                  <a:cubicBezTo>
                    <a:pt x="8943" y="455"/>
                    <a:pt x="6709" y="787"/>
                    <a:pt x="4701" y="1729"/>
                  </a:cubicBezTo>
                  <a:cubicBezTo>
                    <a:pt x="2692" y="2672"/>
                    <a:pt x="909" y="4314"/>
                    <a:pt x="292" y="6445"/>
                  </a:cubicBezTo>
                  <a:cubicBezTo>
                    <a:pt x="55" y="7271"/>
                    <a:pt x="1" y="8171"/>
                    <a:pt x="300" y="8977"/>
                  </a:cubicBezTo>
                  <a:cubicBezTo>
                    <a:pt x="599" y="9781"/>
                    <a:pt x="1293" y="10464"/>
                    <a:pt x="2139" y="10606"/>
                  </a:cubicBezTo>
                  <a:cubicBezTo>
                    <a:pt x="2235" y="10622"/>
                    <a:pt x="2333" y="10630"/>
                    <a:pt x="2430" y="10630"/>
                  </a:cubicBezTo>
                  <a:cubicBezTo>
                    <a:pt x="3192" y="10630"/>
                    <a:pt x="3961" y="10153"/>
                    <a:pt x="4170" y="9423"/>
                  </a:cubicBezTo>
                  <a:cubicBezTo>
                    <a:pt x="4917" y="10024"/>
                    <a:pt x="5864" y="10311"/>
                    <a:pt x="6818" y="10311"/>
                  </a:cubicBezTo>
                  <a:cubicBezTo>
                    <a:pt x="8226" y="10311"/>
                    <a:pt x="9648" y="9686"/>
                    <a:pt x="10459" y="8526"/>
                  </a:cubicBezTo>
                  <a:cubicBezTo>
                    <a:pt x="10912" y="9330"/>
                    <a:pt x="11822" y="9846"/>
                    <a:pt x="12741" y="9846"/>
                  </a:cubicBezTo>
                  <a:cubicBezTo>
                    <a:pt x="12828" y="9846"/>
                    <a:pt x="12914" y="9842"/>
                    <a:pt x="13001" y="9832"/>
                  </a:cubicBezTo>
                  <a:cubicBezTo>
                    <a:pt x="14004" y="9722"/>
                    <a:pt x="14908" y="8974"/>
                    <a:pt x="15201" y="8008"/>
                  </a:cubicBezTo>
                  <a:cubicBezTo>
                    <a:pt x="16835" y="9140"/>
                    <a:pt x="18056" y="10854"/>
                    <a:pt x="18591" y="12767"/>
                  </a:cubicBezTo>
                  <a:cubicBezTo>
                    <a:pt x="18821" y="13586"/>
                    <a:pt x="19031" y="14572"/>
                    <a:pt x="19818" y="14895"/>
                  </a:cubicBezTo>
                  <a:cubicBezTo>
                    <a:pt x="19969" y="14957"/>
                    <a:pt x="20126" y="14985"/>
                    <a:pt x="20285" y="14985"/>
                  </a:cubicBezTo>
                  <a:cubicBezTo>
                    <a:pt x="20798" y="14985"/>
                    <a:pt x="21320" y="14687"/>
                    <a:pt x="21650" y="14274"/>
                  </a:cubicBezTo>
                  <a:cubicBezTo>
                    <a:pt x="22081" y="13734"/>
                    <a:pt x="22259" y="13041"/>
                    <a:pt x="22427" y="12370"/>
                  </a:cubicBezTo>
                  <a:lnTo>
                    <a:pt x="22428" y="12370"/>
                  </a:lnTo>
                  <a:cubicBezTo>
                    <a:pt x="22634" y="9728"/>
                    <a:pt x="21889" y="6876"/>
                    <a:pt x="20745" y="4487"/>
                  </a:cubicBezTo>
                  <a:cubicBezTo>
                    <a:pt x="20063" y="3065"/>
                    <a:pt x="19116" y="1710"/>
                    <a:pt x="17759" y="909"/>
                  </a:cubicBezTo>
                  <a:cubicBezTo>
                    <a:pt x="16578" y="212"/>
                    <a:pt x="15221" y="0"/>
                    <a:pt x="13835" y="0"/>
                  </a:cubicBezTo>
                  <a:close/>
                </a:path>
              </a:pathLst>
            </a:custGeom>
            <a:solidFill>
              <a:srgbClr val="36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264025" y="2704800"/>
              <a:ext cx="721500" cy="304175"/>
            </a:xfrm>
            <a:custGeom>
              <a:avLst/>
              <a:gdLst/>
              <a:ahLst/>
              <a:cxnLst/>
              <a:rect l="l" t="t" r="r" b="b"/>
              <a:pathLst>
                <a:path w="28860" h="12167" extrusionOk="0">
                  <a:moveTo>
                    <a:pt x="26365" y="0"/>
                  </a:moveTo>
                  <a:lnTo>
                    <a:pt x="9765" y="8430"/>
                  </a:lnTo>
                  <a:lnTo>
                    <a:pt x="2837" y="2397"/>
                  </a:lnTo>
                  <a:lnTo>
                    <a:pt x="1" y="4519"/>
                  </a:lnTo>
                  <a:lnTo>
                    <a:pt x="7822" y="12166"/>
                  </a:lnTo>
                  <a:lnTo>
                    <a:pt x="12614" y="12166"/>
                  </a:lnTo>
                  <a:lnTo>
                    <a:pt x="28859" y="1697"/>
                  </a:lnTo>
                  <a:lnTo>
                    <a:pt x="26365" y="0"/>
                  </a:lnTo>
                  <a:close/>
                </a:path>
              </a:pathLst>
            </a:custGeom>
            <a:solidFill>
              <a:srgbClr val="EAE3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238125" y="2733425"/>
              <a:ext cx="1148225" cy="905500"/>
            </a:xfrm>
            <a:custGeom>
              <a:avLst/>
              <a:gdLst/>
              <a:ahLst/>
              <a:cxnLst/>
              <a:rect l="l" t="t" r="r" b="b"/>
              <a:pathLst>
                <a:path w="45929" h="36220" extrusionOk="0">
                  <a:moveTo>
                    <a:pt x="30879" y="1"/>
                  </a:moveTo>
                  <a:lnTo>
                    <a:pt x="11419" y="10767"/>
                  </a:lnTo>
                  <a:lnTo>
                    <a:pt x="7797" y="9984"/>
                  </a:lnTo>
                  <a:lnTo>
                    <a:pt x="0" y="2597"/>
                  </a:lnTo>
                  <a:lnTo>
                    <a:pt x="24055" y="35556"/>
                  </a:lnTo>
                  <a:lnTo>
                    <a:pt x="26712" y="36219"/>
                  </a:lnTo>
                  <a:lnTo>
                    <a:pt x="45929" y="24186"/>
                  </a:lnTo>
                  <a:lnTo>
                    <a:pt x="30879" y="1"/>
                  </a:lnTo>
                  <a:close/>
                </a:path>
              </a:pathLst>
            </a:custGeom>
            <a:solidFill>
              <a:srgbClr val="6D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433025" y="2983025"/>
              <a:ext cx="472925" cy="655900"/>
            </a:xfrm>
            <a:custGeom>
              <a:avLst/>
              <a:gdLst/>
              <a:ahLst/>
              <a:cxnLst/>
              <a:rect l="l" t="t" r="r" b="b"/>
              <a:pathLst>
                <a:path w="18917" h="26236" extrusionOk="0">
                  <a:moveTo>
                    <a:pt x="1" y="0"/>
                  </a:moveTo>
                  <a:lnTo>
                    <a:pt x="16259" y="25572"/>
                  </a:lnTo>
                  <a:lnTo>
                    <a:pt x="18916" y="26235"/>
                  </a:lnTo>
                  <a:lnTo>
                    <a:pt x="3623" y="783"/>
                  </a:lnTo>
                  <a:lnTo>
                    <a:pt x="1" y="0"/>
                  </a:lnTo>
                  <a:close/>
                </a:path>
              </a:pathLst>
            </a:custGeom>
            <a:solidFill>
              <a:srgbClr val="E66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578650" y="2814850"/>
              <a:ext cx="483950" cy="252950"/>
            </a:xfrm>
            <a:custGeom>
              <a:avLst/>
              <a:gdLst/>
              <a:ahLst/>
              <a:cxnLst/>
              <a:rect l="l" t="t" r="r" b="b"/>
              <a:pathLst>
                <a:path w="19358" h="10118" extrusionOk="0">
                  <a:moveTo>
                    <a:pt x="19313" y="0"/>
                  </a:moveTo>
                  <a:cubicBezTo>
                    <a:pt x="19248" y="0"/>
                    <a:pt x="18972" y="111"/>
                    <a:pt x="18521" y="309"/>
                  </a:cubicBezTo>
                  <a:cubicBezTo>
                    <a:pt x="18015" y="529"/>
                    <a:pt x="17294" y="876"/>
                    <a:pt x="16410" y="1315"/>
                  </a:cubicBezTo>
                  <a:cubicBezTo>
                    <a:pt x="14643" y="2196"/>
                    <a:pt x="12245" y="3490"/>
                    <a:pt x="9612" y="4944"/>
                  </a:cubicBezTo>
                  <a:cubicBezTo>
                    <a:pt x="6980" y="6399"/>
                    <a:pt x="4589" y="7695"/>
                    <a:pt x="2840" y="8598"/>
                  </a:cubicBezTo>
                  <a:cubicBezTo>
                    <a:pt x="1093" y="9507"/>
                    <a:pt x="0" y="10048"/>
                    <a:pt x="31" y="10113"/>
                  </a:cubicBezTo>
                  <a:cubicBezTo>
                    <a:pt x="32" y="10116"/>
                    <a:pt x="38" y="10118"/>
                    <a:pt x="47" y="10118"/>
                  </a:cubicBezTo>
                  <a:cubicBezTo>
                    <a:pt x="115" y="10118"/>
                    <a:pt x="393" y="10019"/>
                    <a:pt x="847" y="9841"/>
                  </a:cubicBezTo>
                  <a:cubicBezTo>
                    <a:pt x="1362" y="9640"/>
                    <a:pt x="2094" y="9318"/>
                    <a:pt x="2990" y="8902"/>
                  </a:cubicBezTo>
                  <a:cubicBezTo>
                    <a:pt x="4782" y="8072"/>
                    <a:pt x="7208" y="6818"/>
                    <a:pt x="9844" y="5364"/>
                  </a:cubicBezTo>
                  <a:lnTo>
                    <a:pt x="16569" y="1615"/>
                  </a:lnTo>
                  <a:cubicBezTo>
                    <a:pt x="18290" y="658"/>
                    <a:pt x="19357" y="67"/>
                    <a:pt x="19327" y="5"/>
                  </a:cubicBezTo>
                  <a:cubicBezTo>
                    <a:pt x="19325" y="2"/>
                    <a:pt x="19321" y="0"/>
                    <a:pt x="19313" y="0"/>
                  </a:cubicBezTo>
                  <a:close/>
                </a:path>
              </a:pathLst>
            </a:custGeom>
            <a:solidFill>
              <a:srgbClr val="AA7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592550" y="2836225"/>
              <a:ext cx="483950" cy="253000"/>
            </a:xfrm>
            <a:custGeom>
              <a:avLst/>
              <a:gdLst/>
              <a:ahLst/>
              <a:cxnLst/>
              <a:rect l="l" t="t" r="r" b="b"/>
              <a:pathLst>
                <a:path w="19358" h="10120" extrusionOk="0">
                  <a:moveTo>
                    <a:pt x="19311" y="1"/>
                  </a:moveTo>
                  <a:cubicBezTo>
                    <a:pt x="19247" y="1"/>
                    <a:pt x="18972" y="111"/>
                    <a:pt x="18520" y="309"/>
                  </a:cubicBezTo>
                  <a:cubicBezTo>
                    <a:pt x="18014" y="531"/>
                    <a:pt x="17293" y="876"/>
                    <a:pt x="16410" y="1316"/>
                  </a:cubicBezTo>
                  <a:cubicBezTo>
                    <a:pt x="14644" y="2197"/>
                    <a:pt x="12245" y="3492"/>
                    <a:pt x="9611" y="4946"/>
                  </a:cubicBezTo>
                  <a:cubicBezTo>
                    <a:pt x="6978" y="6400"/>
                    <a:pt x="4587" y="7695"/>
                    <a:pt x="2839" y="8599"/>
                  </a:cubicBezTo>
                  <a:cubicBezTo>
                    <a:pt x="1093" y="9507"/>
                    <a:pt x="1" y="10050"/>
                    <a:pt x="29" y="10115"/>
                  </a:cubicBezTo>
                  <a:cubicBezTo>
                    <a:pt x="31" y="10118"/>
                    <a:pt x="36" y="10119"/>
                    <a:pt x="44" y="10119"/>
                  </a:cubicBezTo>
                  <a:cubicBezTo>
                    <a:pt x="111" y="10119"/>
                    <a:pt x="390" y="10021"/>
                    <a:pt x="847" y="9841"/>
                  </a:cubicBezTo>
                  <a:cubicBezTo>
                    <a:pt x="1361" y="9640"/>
                    <a:pt x="2094" y="9318"/>
                    <a:pt x="2988" y="8902"/>
                  </a:cubicBezTo>
                  <a:cubicBezTo>
                    <a:pt x="4782" y="8073"/>
                    <a:pt x="7208" y="6820"/>
                    <a:pt x="9842" y="5365"/>
                  </a:cubicBezTo>
                  <a:lnTo>
                    <a:pt x="16567" y="1615"/>
                  </a:lnTo>
                  <a:cubicBezTo>
                    <a:pt x="18289" y="658"/>
                    <a:pt x="19357" y="67"/>
                    <a:pt x="19326" y="5"/>
                  </a:cubicBezTo>
                  <a:cubicBezTo>
                    <a:pt x="19324" y="2"/>
                    <a:pt x="19319" y="1"/>
                    <a:pt x="19311" y="1"/>
                  </a:cubicBezTo>
                  <a:close/>
                </a:path>
              </a:pathLst>
            </a:custGeom>
            <a:solidFill>
              <a:srgbClr val="AA7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758300" y="2999350"/>
              <a:ext cx="295250" cy="206725"/>
            </a:xfrm>
            <a:custGeom>
              <a:avLst/>
              <a:gdLst/>
              <a:ahLst/>
              <a:cxnLst/>
              <a:rect l="l" t="t" r="r" b="b"/>
              <a:pathLst>
                <a:path w="11810" h="8269" extrusionOk="0">
                  <a:moveTo>
                    <a:pt x="10557" y="0"/>
                  </a:moveTo>
                  <a:lnTo>
                    <a:pt x="1" y="6095"/>
                  </a:lnTo>
                  <a:lnTo>
                    <a:pt x="1255" y="8269"/>
                  </a:lnTo>
                  <a:lnTo>
                    <a:pt x="11810" y="2173"/>
                  </a:lnTo>
                  <a:lnTo>
                    <a:pt x="10557" y="0"/>
                  </a:lnTo>
                  <a:close/>
                </a:path>
              </a:pathLst>
            </a:custGeom>
            <a:solidFill>
              <a:srgbClr val="E66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1177575" y="3188825"/>
              <a:ext cx="1560100" cy="1006275"/>
            </a:xfrm>
            <a:custGeom>
              <a:avLst/>
              <a:gdLst/>
              <a:ahLst/>
              <a:cxnLst/>
              <a:rect l="l" t="t" r="r" b="b"/>
              <a:pathLst>
                <a:path w="62404" h="40251" extrusionOk="0">
                  <a:moveTo>
                    <a:pt x="39113" y="0"/>
                  </a:moveTo>
                  <a:lnTo>
                    <a:pt x="34383" y="19271"/>
                  </a:lnTo>
                  <a:lnTo>
                    <a:pt x="6918" y="6818"/>
                  </a:lnTo>
                  <a:lnTo>
                    <a:pt x="1" y="21861"/>
                  </a:lnTo>
                  <a:cubicBezTo>
                    <a:pt x="1" y="21861"/>
                    <a:pt x="23600" y="40250"/>
                    <a:pt x="40043" y="40250"/>
                  </a:cubicBezTo>
                  <a:cubicBezTo>
                    <a:pt x="44650" y="40250"/>
                    <a:pt x="48696" y="38806"/>
                    <a:pt x="51503" y="35109"/>
                  </a:cubicBezTo>
                  <a:cubicBezTo>
                    <a:pt x="58579" y="25789"/>
                    <a:pt x="62404" y="5119"/>
                    <a:pt x="62404" y="5119"/>
                  </a:cubicBezTo>
                  <a:lnTo>
                    <a:pt x="39113" y="0"/>
                  </a:ln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913900" y="3241050"/>
              <a:ext cx="466700" cy="494850"/>
            </a:xfrm>
            <a:custGeom>
              <a:avLst/>
              <a:gdLst/>
              <a:ahLst/>
              <a:cxnLst/>
              <a:rect l="l" t="t" r="r" b="b"/>
              <a:pathLst>
                <a:path w="18668" h="19794" extrusionOk="0">
                  <a:moveTo>
                    <a:pt x="2062" y="1"/>
                  </a:moveTo>
                  <a:cubicBezTo>
                    <a:pt x="1895" y="1"/>
                    <a:pt x="1762" y="33"/>
                    <a:pt x="1672" y="104"/>
                  </a:cubicBezTo>
                  <a:cubicBezTo>
                    <a:pt x="454" y="1062"/>
                    <a:pt x="860" y="2333"/>
                    <a:pt x="1956" y="3792"/>
                  </a:cubicBezTo>
                  <a:cubicBezTo>
                    <a:pt x="1956" y="3792"/>
                    <a:pt x="458" y="4690"/>
                    <a:pt x="1131" y="6071"/>
                  </a:cubicBezTo>
                  <a:cubicBezTo>
                    <a:pt x="1131" y="6071"/>
                    <a:pt x="0" y="7798"/>
                    <a:pt x="496" y="8991"/>
                  </a:cubicBezTo>
                  <a:cubicBezTo>
                    <a:pt x="915" y="9996"/>
                    <a:pt x="3568" y="15311"/>
                    <a:pt x="10808" y="19794"/>
                  </a:cubicBezTo>
                  <a:lnTo>
                    <a:pt x="16221" y="8707"/>
                  </a:lnTo>
                  <a:cubicBezTo>
                    <a:pt x="16221" y="8707"/>
                    <a:pt x="18668" y="5506"/>
                    <a:pt x="17488" y="2980"/>
                  </a:cubicBezTo>
                  <a:cubicBezTo>
                    <a:pt x="16924" y="1776"/>
                    <a:pt x="15485" y="1147"/>
                    <a:pt x="15485" y="1147"/>
                  </a:cubicBezTo>
                  <a:lnTo>
                    <a:pt x="15198" y="1341"/>
                  </a:lnTo>
                  <a:cubicBezTo>
                    <a:pt x="13802" y="2279"/>
                    <a:pt x="12182" y="2774"/>
                    <a:pt x="10565" y="2774"/>
                  </a:cubicBezTo>
                  <a:cubicBezTo>
                    <a:pt x="9533" y="2774"/>
                    <a:pt x="8503" y="2573"/>
                    <a:pt x="7533" y="2155"/>
                  </a:cubicBezTo>
                  <a:lnTo>
                    <a:pt x="7463" y="2123"/>
                  </a:lnTo>
                  <a:cubicBezTo>
                    <a:pt x="5460" y="1245"/>
                    <a:pt x="3097" y="1"/>
                    <a:pt x="2062" y="1"/>
                  </a:cubicBezTo>
                  <a:close/>
                </a:path>
              </a:pathLst>
            </a:custGeom>
            <a:solidFill>
              <a:srgbClr val="F5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954150" y="3330625"/>
              <a:ext cx="191125" cy="106475"/>
            </a:xfrm>
            <a:custGeom>
              <a:avLst/>
              <a:gdLst/>
              <a:ahLst/>
              <a:cxnLst/>
              <a:rect l="l" t="t" r="r" b="b"/>
              <a:pathLst>
                <a:path w="7645" h="4259" extrusionOk="0">
                  <a:moveTo>
                    <a:pt x="145" y="1"/>
                  </a:moveTo>
                  <a:cubicBezTo>
                    <a:pt x="70" y="1"/>
                    <a:pt x="0" y="92"/>
                    <a:pt x="48" y="164"/>
                  </a:cubicBezTo>
                  <a:cubicBezTo>
                    <a:pt x="1550" y="2307"/>
                    <a:pt x="4812" y="3980"/>
                    <a:pt x="7387" y="4258"/>
                  </a:cubicBezTo>
                  <a:cubicBezTo>
                    <a:pt x="7395" y="4259"/>
                    <a:pt x="7403" y="4259"/>
                    <a:pt x="7411" y="4259"/>
                  </a:cubicBezTo>
                  <a:cubicBezTo>
                    <a:pt x="7630" y="4259"/>
                    <a:pt x="7644" y="3918"/>
                    <a:pt x="7441" y="3851"/>
                  </a:cubicBezTo>
                  <a:cubicBezTo>
                    <a:pt x="6042" y="3387"/>
                    <a:pt x="4677" y="3068"/>
                    <a:pt x="3379" y="2319"/>
                  </a:cubicBezTo>
                  <a:cubicBezTo>
                    <a:pt x="2236" y="1658"/>
                    <a:pt x="1275" y="764"/>
                    <a:pt x="196" y="17"/>
                  </a:cubicBezTo>
                  <a:cubicBezTo>
                    <a:pt x="180" y="6"/>
                    <a:pt x="162" y="1"/>
                    <a:pt x="145" y="1"/>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934400" y="3393450"/>
              <a:ext cx="178525" cy="119950"/>
            </a:xfrm>
            <a:custGeom>
              <a:avLst/>
              <a:gdLst/>
              <a:ahLst/>
              <a:cxnLst/>
              <a:rect l="l" t="t" r="r" b="b"/>
              <a:pathLst>
                <a:path w="7141" h="4798" extrusionOk="0">
                  <a:moveTo>
                    <a:pt x="201" y="1"/>
                  </a:moveTo>
                  <a:cubicBezTo>
                    <a:pt x="100" y="1"/>
                    <a:pt x="1" y="83"/>
                    <a:pt x="40" y="203"/>
                  </a:cubicBezTo>
                  <a:cubicBezTo>
                    <a:pt x="945" y="2963"/>
                    <a:pt x="4012" y="4639"/>
                    <a:pt x="6785" y="4797"/>
                  </a:cubicBezTo>
                  <a:cubicBezTo>
                    <a:pt x="6790" y="4798"/>
                    <a:pt x="6794" y="4798"/>
                    <a:pt x="6798" y="4798"/>
                  </a:cubicBezTo>
                  <a:cubicBezTo>
                    <a:pt x="7073" y="4798"/>
                    <a:pt x="7140" y="4333"/>
                    <a:pt x="6855" y="4290"/>
                  </a:cubicBezTo>
                  <a:cubicBezTo>
                    <a:pt x="3968" y="3854"/>
                    <a:pt x="1878" y="2574"/>
                    <a:pt x="339" y="76"/>
                  </a:cubicBezTo>
                  <a:cubicBezTo>
                    <a:pt x="307" y="24"/>
                    <a:pt x="254" y="1"/>
                    <a:pt x="201" y="1"/>
                  </a:cubicBezTo>
                  <a:close/>
                </a:path>
              </a:pathLst>
            </a:custGeom>
            <a:solidFill>
              <a:srgbClr val="DB7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 name="Straight Connector 2">
            <a:extLst>
              <a:ext uri="{FF2B5EF4-FFF2-40B4-BE49-F238E27FC236}">
                <a16:creationId xmlns:a16="http://schemas.microsoft.com/office/drawing/2014/main" id="{7F3BE790-AF48-4361-8B2B-F35D868E2E1B}"/>
              </a:ext>
            </a:extLst>
          </p:cNvPr>
          <p:cNvCxnSpPr>
            <a:cxnSpLocks/>
          </p:cNvCxnSpPr>
          <p:nvPr/>
        </p:nvCxnSpPr>
        <p:spPr>
          <a:xfrm flipH="1">
            <a:off x="4527252" y="1690486"/>
            <a:ext cx="23362" cy="3097512"/>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BEC6C2C-1A2C-402C-B3AA-56A5F2D1ED50}"/>
              </a:ext>
            </a:extLst>
          </p:cNvPr>
          <p:cNvSpPr/>
          <p:nvPr/>
        </p:nvSpPr>
        <p:spPr>
          <a:xfrm>
            <a:off x="1187806" y="1475264"/>
            <a:ext cx="2348343" cy="35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Improved CR method</a:t>
            </a:r>
          </a:p>
        </p:txBody>
      </p:sp>
      <p:sp>
        <p:nvSpPr>
          <p:cNvPr id="65" name="Rectangle 64">
            <a:extLst>
              <a:ext uri="{FF2B5EF4-FFF2-40B4-BE49-F238E27FC236}">
                <a16:creationId xmlns:a16="http://schemas.microsoft.com/office/drawing/2014/main" id="{70C2E24F-EAFB-4F4E-83FB-E496E71AAAA4}"/>
              </a:ext>
            </a:extLst>
          </p:cNvPr>
          <p:cNvSpPr/>
          <p:nvPr/>
        </p:nvSpPr>
        <p:spPr>
          <a:xfrm>
            <a:off x="5830182" y="1430398"/>
            <a:ext cx="2348343" cy="35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Probabilistic Social Interaction Graph</a:t>
            </a:r>
          </a:p>
        </p:txBody>
      </p:sp>
      <p:sp>
        <p:nvSpPr>
          <p:cNvPr id="66" name="Google Shape;705;p30">
            <a:extLst>
              <a:ext uri="{FF2B5EF4-FFF2-40B4-BE49-F238E27FC236}">
                <a16:creationId xmlns:a16="http://schemas.microsoft.com/office/drawing/2014/main" id="{D1CCE34F-751D-4950-A007-74E17B761180}"/>
              </a:ext>
            </a:extLst>
          </p:cNvPr>
          <p:cNvSpPr txBox="1">
            <a:spLocks/>
          </p:cNvSpPr>
          <p:nvPr/>
        </p:nvSpPr>
        <p:spPr>
          <a:xfrm>
            <a:off x="330623" y="1806692"/>
            <a:ext cx="3801930" cy="145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200"/>
              <a:buFont typeface="Roboto Light"/>
              <a:buNone/>
              <a:defRPr sz="1200" b="0" i="0" u="none" strike="noStrike" cap="none">
                <a:solidFill>
                  <a:srgbClr val="000000"/>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00000"/>
              </a:buClr>
              <a:buSzPts val="1200"/>
              <a:buFont typeface="Roboto Light"/>
              <a:buNone/>
              <a:defRPr sz="1200" b="0" i="0" u="none" strike="noStrike" cap="none">
                <a:solidFill>
                  <a:srgbClr val="000000"/>
                </a:solidFill>
                <a:latin typeface="Roboto Light"/>
                <a:ea typeface="Roboto Light"/>
                <a:cs typeface="Roboto Light"/>
                <a:sym typeface="Roboto Light"/>
              </a:defRPr>
            </a:lvl2pPr>
            <a:lvl3pPr marL="1371600" marR="0" lvl="2" indent="-317500" algn="l" rtl="0">
              <a:lnSpc>
                <a:spcPct val="100000"/>
              </a:lnSpc>
              <a:spcBef>
                <a:spcPts val="0"/>
              </a:spcBef>
              <a:spcAft>
                <a:spcPts val="0"/>
              </a:spcAft>
              <a:buClr>
                <a:srgbClr val="000000"/>
              </a:buClr>
              <a:buSzPts val="1200"/>
              <a:buFont typeface="Roboto Light"/>
              <a:buNone/>
              <a:defRPr sz="1200" b="0" i="0" u="none" strike="noStrike" cap="none">
                <a:solidFill>
                  <a:srgbClr val="000000"/>
                </a:solidFill>
                <a:latin typeface="Roboto Light"/>
                <a:ea typeface="Roboto Light"/>
                <a:cs typeface="Roboto Light"/>
                <a:sym typeface="Roboto Light"/>
              </a:defRPr>
            </a:lvl3pPr>
            <a:lvl4pPr marL="1828800" marR="0" lvl="3" indent="-317500" algn="l" rtl="0">
              <a:lnSpc>
                <a:spcPct val="100000"/>
              </a:lnSpc>
              <a:spcBef>
                <a:spcPts val="0"/>
              </a:spcBef>
              <a:spcAft>
                <a:spcPts val="0"/>
              </a:spcAft>
              <a:buClr>
                <a:srgbClr val="000000"/>
              </a:buClr>
              <a:buSzPts val="1200"/>
              <a:buFont typeface="Roboto Light"/>
              <a:buNone/>
              <a:defRPr sz="1200" b="0" i="0" u="none" strike="noStrike" cap="none">
                <a:solidFill>
                  <a:srgbClr val="000000"/>
                </a:solidFill>
                <a:latin typeface="Roboto Light"/>
                <a:ea typeface="Roboto Light"/>
                <a:cs typeface="Roboto Light"/>
                <a:sym typeface="Roboto Light"/>
              </a:defRPr>
            </a:lvl4pPr>
            <a:lvl5pPr marL="2286000" marR="0" lvl="4" indent="-317500" algn="l" rtl="0">
              <a:lnSpc>
                <a:spcPct val="100000"/>
              </a:lnSpc>
              <a:spcBef>
                <a:spcPts val="0"/>
              </a:spcBef>
              <a:spcAft>
                <a:spcPts val="0"/>
              </a:spcAft>
              <a:buClr>
                <a:srgbClr val="000000"/>
              </a:buClr>
              <a:buSzPts val="1200"/>
              <a:buFont typeface="Roboto Light"/>
              <a:buNone/>
              <a:defRPr sz="1200" b="0" i="0" u="none" strike="noStrike" cap="none">
                <a:solidFill>
                  <a:srgbClr val="000000"/>
                </a:solidFill>
                <a:latin typeface="Roboto Light"/>
                <a:ea typeface="Roboto Light"/>
                <a:cs typeface="Roboto Light"/>
                <a:sym typeface="Roboto Light"/>
              </a:defRPr>
            </a:lvl5pPr>
            <a:lvl6pPr marL="2743200" marR="0" lvl="5" indent="-317500" algn="l" rtl="0">
              <a:lnSpc>
                <a:spcPct val="100000"/>
              </a:lnSpc>
              <a:spcBef>
                <a:spcPts val="0"/>
              </a:spcBef>
              <a:spcAft>
                <a:spcPts val="0"/>
              </a:spcAft>
              <a:buClr>
                <a:srgbClr val="000000"/>
              </a:buClr>
              <a:buSzPts val="1200"/>
              <a:buFont typeface="Roboto Light"/>
              <a:buNone/>
              <a:defRPr sz="1200" b="0" i="0" u="none" strike="noStrike" cap="none">
                <a:solidFill>
                  <a:srgbClr val="000000"/>
                </a:solidFill>
                <a:latin typeface="Roboto Light"/>
                <a:ea typeface="Roboto Light"/>
                <a:cs typeface="Roboto Light"/>
                <a:sym typeface="Roboto Light"/>
              </a:defRPr>
            </a:lvl6pPr>
            <a:lvl7pPr marL="3200400" marR="0" lvl="6" indent="-317500" algn="l" rtl="0">
              <a:lnSpc>
                <a:spcPct val="100000"/>
              </a:lnSpc>
              <a:spcBef>
                <a:spcPts val="0"/>
              </a:spcBef>
              <a:spcAft>
                <a:spcPts val="0"/>
              </a:spcAft>
              <a:buClr>
                <a:srgbClr val="000000"/>
              </a:buClr>
              <a:buSzPts val="1200"/>
              <a:buFont typeface="Roboto Light"/>
              <a:buNone/>
              <a:defRPr sz="1200" b="0" i="0" u="none" strike="noStrike" cap="none">
                <a:solidFill>
                  <a:srgbClr val="000000"/>
                </a:solidFill>
                <a:latin typeface="Roboto Light"/>
                <a:ea typeface="Roboto Light"/>
                <a:cs typeface="Roboto Light"/>
                <a:sym typeface="Roboto Light"/>
              </a:defRPr>
            </a:lvl7pPr>
            <a:lvl8pPr marL="3657600" marR="0" lvl="7" indent="-317500" algn="l" rtl="0">
              <a:lnSpc>
                <a:spcPct val="100000"/>
              </a:lnSpc>
              <a:spcBef>
                <a:spcPts val="0"/>
              </a:spcBef>
              <a:spcAft>
                <a:spcPts val="0"/>
              </a:spcAft>
              <a:buClr>
                <a:srgbClr val="000000"/>
              </a:buClr>
              <a:buSzPts val="1200"/>
              <a:buFont typeface="Roboto Light"/>
              <a:buNone/>
              <a:defRPr sz="1200" b="0" i="0" u="none" strike="noStrike" cap="none">
                <a:solidFill>
                  <a:srgbClr val="000000"/>
                </a:solidFill>
                <a:latin typeface="Roboto Light"/>
                <a:ea typeface="Roboto Light"/>
                <a:cs typeface="Roboto Light"/>
                <a:sym typeface="Roboto Light"/>
              </a:defRPr>
            </a:lvl8pPr>
            <a:lvl9pPr marL="4114800" marR="0" lvl="8" indent="-317500" algn="l" rtl="0">
              <a:lnSpc>
                <a:spcPct val="100000"/>
              </a:lnSpc>
              <a:spcBef>
                <a:spcPts val="0"/>
              </a:spcBef>
              <a:spcAft>
                <a:spcPts val="0"/>
              </a:spcAft>
              <a:buClr>
                <a:srgbClr val="000000"/>
              </a:buClr>
              <a:buSzPts val="1200"/>
              <a:buFont typeface="Roboto Light"/>
              <a:buNone/>
              <a:defRPr sz="1200" b="0" i="0" u="none" strike="noStrike" cap="none">
                <a:solidFill>
                  <a:srgbClr val="000000"/>
                </a:solidFill>
                <a:latin typeface="Roboto Light"/>
                <a:ea typeface="Roboto Light"/>
                <a:cs typeface="Roboto Light"/>
                <a:sym typeface="Roboto Light"/>
              </a:defRPr>
            </a:lvl9pPr>
          </a:lstStyle>
          <a:p>
            <a:pPr marL="0" indent="0" algn="just">
              <a:buClr>
                <a:schemeClr val="dk1"/>
              </a:buClr>
              <a:buSzPts val="1100"/>
              <a:buFont typeface="Arial"/>
              <a:buNone/>
            </a:pPr>
            <a:r>
              <a:rPr lang="en-US" dirty="0">
                <a:solidFill>
                  <a:srgbClr val="1E2128"/>
                </a:solidFill>
                <a:latin typeface="Bahnschrift Light" panose="020B0502040204020203" pitchFamily="34" charset="0"/>
              </a:rPr>
              <a:t>Instead of Capture-Recapture on the data of </a:t>
            </a:r>
            <a:r>
              <a:rPr lang="en-US" dirty="0" err="1">
                <a:solidFill>
                  <a:srgbClr val="1E2128"/>
                </a:solidFill>
                <a:latin typeface="Bahnschrift Light" panose="020B0502040204020203" pitchFamily="34" charset="0"/>
              </a:rPr>
              <a:t>infectees</a:t>
            </a:r>
            <a:r>
              <a:rPr lang="en-US" dirty="0">
                <a:solidFill>
                  <a:srgbClr val="1E2128"/>
                </a:solidFill>
                <a:latin typeface="Bahnschrift Light" panose="020B0502040204020203" pitchFamily="34" charset="0"/>
              </a:rPr>
              <a:t>, I will use CR method for the overlapped number of DEATH cases among 3 datasets: </a:t>
            </a:r>
            <a:r>
              <a:rPr lang="en-US" dirty="0" err="1">
                <a:solidFill>
                  <a:srgbClr val="1E2128"/>
                </a:solidFill>
                <a:latin typeface="Bahnschrift Light" panose="020B0502040204020203" pitchFamily="34" charset="0"/>
              </a:rPr>
              <a:t>Covid</a:t>
            </a:r>
            <a:r>
              <a:rPr lang="en-US" dirty="0">
                <a:solidFill>
                  <a:srgbClr val="1E2128"/>
                </a:solidFill>
                <a:latin typeface="Bahnschrift Light" panose="020B0502040204020203" pitchFamily="34" charset="0"/>
              </a:rPr>
              <a:t> Death, Pneumonia Death, Influenza Death. </a:t>
            </a:r>
          </a:p>
          <a:p>
            <a:pPr marL="0" indent="0" algn="just">
              <a:buClr>
                <a:schemeClr val="dk1"/>
              </a:buClr>
              <a:buSzPts val="1100"/>
              <a:buFont typeface="Arial"/>
              <a:buNone/>
            </a:pPr>
            <a:r>
              <a:rPr lang="en-US" dirty="0">
                <a:solidFill>
                  <a:srgbClr val="1E2128"/>
                </a:solidFill>
                <a:latin typeface="Bahnschrift Light" panose="020B0502040204020203" pitchFamily="34" charset="0"/>
              </a:rPr>
              <a:t>=&gt; Generate the total COVID death to compute another SIR modelling</a:t>
            </a:r>
          </a:p>
        </p:txBody>
      </p:sp>
    </p:spTree>
  </p:cSld>
  <p:clrMapOvr>
    <a:masterClrMapping/>
  </p:clrMapOvr>
</p:sld>
</file>

<file path=ppt/theme/theme1.xml><?xml version="1.0" encoding="utf-8"?>
<a:theme xmlns:a="http://schemas.openxmlformats.org/drawingml/2006/main" name="WORKSHOP">
  <a:themeElements>
    <a:clrScheme name="Simple Light">
      <a:dk1>
        <a:srgbClr val="000000"/>
      </a:dk1>
      <a:lt1>
        <a:srgbClr val="FFFFFF"/>
      </a:lt1>
      <a:dk2>
        <a:srgbClr val="595959"/>
      </a:dk2>
      <a:lt2>
        <a:srgbClr val="EEEEEE"/>
      </a:lt2>
      <a:accent1>
        <a:srgbClr val="477861"/>
      </a:accent1>
      <a:accent2>
        <a:srgbClr val="FD8860"/>
      </a:accent2>
      <a:accent3>
        <a:srgbClr val="FFAD80"/>
      </a:accent3>
      <a:accent4>
        <a:srgbClr val="CC914A"/>
      </a:accent4>
      <a:accent5>
        <a:srgbClr val="E66043"/>
      </a:accent5>
      <a:accent6>
        <a:srgbClr val="6D392F"/>
      </a:accent6>
      <a:hlink>
        <a:srgbClr val="F5C8A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4891</TotalTime>
  <Words>581</Words>
  <Application>Microsoft Office PowerPoint</Application>
  <PresentationFormat>On-screen Show (16:9)</PresentationFormat>
  <Paragraphs>57</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Amatic SC</vt:lpstr>
      <vt:lpstr>Cambria Math</vt:lpstr>
      <vt:lpstr>Arial</vt:lpstr>
      <vt:lpstr>Times New Roman</vt:lpstr>
      <vt:lpstr>Bahnschrift Light</vt:lpstr>
      <vt:lpstr>Roboto Light</vt:lpstr>
      <vt:lpstr>WORKSHOP</vt:lpstr>
      <vt:lpstr>TABLE OF CONTENTS</vt:lpstr>
      <vt:lpstr>methods</vt:lpstr>
      <vt:lpstr>CAPTURE-RECAPTURE</vt:lpstr>
      <vt:lpstr>02. RESULTS</vt:lpstr>
      <vt:lpstr>Results</vt:lpstr>
      <vt:lpstr>Problems</vt:lpstr>
      <vt:lpstr>What’s NEXT? 2 things I will continue to work on after this meeting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cp:lastModifiedBy>Thanh Vu</cp:lastModifiedBy>
  <cp:revision>37</cp:revision>
  <dcterms:modified xsi:type="dcterms:W3CDTF">2021-01-24T09:31:59Z</dcterms:modified>
</cp:coreProperties>
</file>