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1C57B-8826-4978-84E0-99C00E6697EC}" v="96" dt="2024-02-07T02:50:10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Price" userId="15062c76-532b-4300-ba74-275123e1ec7e" providerId="ADAL" clId="{6DB7C943-FA99-48A6-8BC5-7F85FA567D2A}"/>
    <pc:docChg chg="custSel modSld">
      <pc:chgData name="Aiden Price" userId="15062c76-532b-4300-ba74-275123e1ec7e" providerId="ADAL" clId="{6DB7C943-FA99-48A6-8BC5-7F85FA567D2A}" dt="2024-02-04T11:16:28.050" v="444" actId="1076"/>
      <pc:docMkLst>
        <pc:docMk/>
      </pc:docMkLst>
      <pc:sldChg chg="addSp modSp mod">
        <pc:chgData name="Aiden Price" userId="15062c76-532b-4300-ba74-275123e1ec7e" providerId="ADAL" clId="{6DB7C943-FA99-48A6-8BC5-7F85FA567D2A}" dt="2024-02-04T11:11:02.246" v="20" actId="1076"/>
        <pc:sldMkLst>
          <pc:docMk/>
          <pc:sldMk cId="109651393" sldId="256"/>
        </pc:sldMkLst>
        <pc:spChg chg="add mod">
          <ac:chgData name="Aiden Price" userId="15062c76-532b-4300-ba74-275123e1ec7e" providerId="ADAL" clId="{6DB7C943-FA99-48A6-8BC5-7F85FA567D2A}" dt="2024-02-04T11:11:02.246" v="20" actId="1076"/>
          <ac:spMkLst>
            <pc:docMk/>
            <pc:sldMk cId="109651393" sldId="256"/>
            <ac:spMk id="27" creationId="{C25F9712-2D5F-F25D-EC82-C13C52A79E7B}"/>
          </ac:spMkLst>
        </pc:spChg>
      </pc:sldChg>
      <pc:sldChg chg="modSp mod">
        <pc:chgData name="Aiden Price" userId="15062c76-532b-4300-ba74-275123e1ec7e" providerId="ADAL" clId="{6DB7C943-FA99-48A6-8BC5-7F85FA567D2A}" dt="2024-02-04T11:11:31.220" v="39" actId="1076"/>
        <pc:sldMkLst>
          <pc:docMk/>
          <pc:sldMk cId="2112926392" sldId="259"/>
        </pc:sldMkLst>
        <pc:spChg chg="mod">
          <ac:chgData name="Aiden Price" userId="15062c76-532b-4300-ba74-275123e1ec7e" providerId="ADAL" clId="{6DB7C943-FA99-48A6-8BC5-7F85FA567D2A}" dt="2024-02-04T11:11:31.220" v="39" actId="1076"/>
          <ac:spMkLst>
            <pc:docMk/>
            <pc:sldMk cId="2112926392" sldId="259"/>
            <ac:spMk id="22" creationId="{1A489FCD-97B4-3D81-8CF0-A013F1F4F2F0}"/>
          </ac:spMkLst>
        </pc:spChg>
      </pc:sldChg>
      <pc:sldChg chg="addSp delSp modSp mod delAnim modAnim">
        <pc:chgData name="Aiden Price" userId="15062c76-532b-4300-ba74-275123e1ec7e" providerId="ADAL" clId="{6DB7C943-FA99-48A6-8BC5-7F85FA567D2A}" dt="2024-02-04T11:14:38.672" v="255" actId="20577"/>
        <pc:sldMkLst>
          <pc:docMk/>
          <pc:sldMk cId="3562151204" sldId="261"/>
        </pc:sldMkLst>
        <pc:spChg chg="mod">
          <ac:chgData name="Aiden Price" userId="15062c76-532b-4300-ba74-275123e1ec7e" providerId="ADAL" clId="{6DB7C943-FA99-48A6-8BC5-7F85FA567D2A}" dt="2024-02-04T11:14:24.208" v="211" actId="1037"/>
          <ac:spMkLst>
            <pc:docMk/>
            <pc:sldMk cId="3562151204" sldId="261"/>
            <ac:spMk id="19" creationId="{84BF98DC-D874-3EC6-F086-22E91AF54AF6}"/>
          </ac:spMkLst>
        </pc:spChg>
        <pc:spChg chg="mod">
          <ac:chgData name="Aiden Price" userId="15062c76-532b-4300-ba74-275123e1ec7e" providerId="ADAL" clId="{6DB7C943-FA99-48A6-8BC5-7F85FA567D2A}" dt="2024-02-04T11:14:24.208" v="211" actId="1037"/>
          <ac:spMkLst>
            <pc:docMk/>
            <pc:sldMk cId="3562151204" sldId="261"/>
            <ac:spMk id="21" creationId="{2D702C5E-399A-EB05-34C6-C1D39939368B}"/>
          </ac:spMkLst>
        </pc:spChg>
        <pc:spChg chg="add mod">
          <ac:chgData name="Aiden Price" userId="15062c76-532b-4300-ba74-275123e1ec7e" providerId="ADAL" clId="{6DB7C943-FA99-48A6-8BC5-7F85FA567D2A}" dt="2024-02-04T11:13:41.437" v="160" actId="20577"/>
          <ac:spMkLst>
            <pc:docMk/>
            <pc:sldMk cId="3562151204" sldId="261"/>
            <ac:spMk id="28" creationId="{70662581-A20E-8D67-57E6-7AE4E2D710D3}"/>
          </ac:spMkLst>
        </pc:spChg>
        <pc:spChg chg="add del mod">
          <ac:chgData name="Aiden Price" userId="15062c76-532b-4300-ba74-275123e1ec7e" providerId="ADAL" clId="{6DB7C943-FA99-48A6-8BC5-7F85FA567D2A}" dt="2024-02-04T11:13:16.603" v="128" actId="478"/>
          <ac:spMkLst>
            <pc:docMk/>
            <pc:sldMk cId="3562151204" sldId="261"/>
            <ac:spMk id="29" creationId="{8AAF7C6F-555F-11F1-5BD7-46EFE1D253D3}"/>
          </ac:spMkLst>
        </pc:spChg>
        <pc:spChg chg="add del mod">
          <ac:chgData name="Aiden Price" userId="15062c76-532b-4300-ba74-275123e1ec7e" providerId="ADAL" clId="{6DB7C943-FA99-48A6-8BC5-7F85FA567D2A}" dt="2024-02-04T11:12:22.716" v="121" actId="478"/>
          <ac:spMkLst>
            <pc:docMk/>
            <pc:sldMk cId="3562151204" sldId="261"/>
            <ac:spMk id="30" creationId="{320C29B7-8CA0-F9FE-574D-0E7D0B395AFC}"/>
          </ac:spMkLst>
        </pc:spChg>
        <pc:spChg chg="add mod">
          <ac:chgData name="Aiden Price" userId="15062c76-532b-4300-ba74-275123e1ec7e" providerId="ADAL" clId="{6DB7C943-FA99-48A6-8BC5-7F85FA567D2A}" dt="2024-02-04T11:14:38.672" v="255" actId="20577"/>
          <ac:spMkLst>
            <pc:docMk/>
            <pc:sldMk cId="3562151204" sldId="261"/>
            <ac:spMk id="34" creationId="{58888BE6-391D-C712-C1C1-E1353A2B1A21}"/>
          </ac:spMkLst>
        </pc:spChg>
        <pc:picChg chg="add del mod">
          <ac:chgData name="Aiden Price" userId="15062c76-532b-4300-ba74-275123e1ec7e" providerId="ADAL" clId="{6DB7C943-FA99-48A6-8BC5-7F85FA567D2A}" dt="2024-02-04T11:12:20.536" v="120" actId="478"/>
          <ac:picMkLst>
            <pc:docMk/>
            <pc:sldMk cId="3562151204" sldId="261"/>
            <ac:picMk id="31" creationId="{95EF0745-287A-F579-1A79-C458F2112F56}"/>
          </ac:picMkLst>
        </pc:picChg>
        <pc:picChg chg="add mod">
          <ac:chgData name="Aiden Price" userId="15062c76-532b-4300-ba74-275123e1ec7e" providerId="ADAL" clId="{6DB7C943-FA99-48A6-8BC5-7F85FA567D2A}" dt="2024-02-04T11:13:27.541" v="143" actId="1035"/>
          <ac:picMkLst>
            <pc:docMk/>
            <pc:sldMk cId="3562151204" sldId="261"/>
            <ac:picMk id="33" creationId="{EEC9C24C-66D1-085D-9521-4D54DBEF858F}"/>
          </ac:picMkLst>
        </pc:picChg>
      </pc:sldChg>
      <pc:sldChg chg="modSp">
        <pc:chgData name="Aiden Price" userId="15062c76-532b-4300-ba74-275123e1ec7e" providerId="ADAL" clId="{6DB7C943-FA99-48A6-8BC5-7F85FA567D2A}" dt="2024-02-04T11:16:28.050" v="444" actId="1076"/>
        <pc:sldMkLst>
          <pc:docMk/>
          <pc:sldMk cId="1634584441" sldId="263"/>
        </pc:sldMkLst>
        <pc:spChg chg="mod">
          <ac:chgData name="Aiden Price" userId="15062c76-532b-4300-ba74-275123e1ec7e" providerId="ADAL" clId="{6DB7C943-FA99-48A6-8BC5-7F85FA567D2A}" dt="2024-02-04T11:16:28.050" v="444" actId="1076"/>
          <ac:spMkLst>
            <pc:docMk/>
            <pc:sldMk cId="1634584441" sldId="263"/>
            <ac:spMk id="27" creationId="{9C1B3166-8FB3-10AA-33FF-DF5EBF5BE3A9}"/>
          </ac:spMkLst>
        </pc:spChg>
        <pc:picChg chg="mod">
          <ac:chgData name="Aiden Price" userId="15062c76-532b-4300-ba74-275123e1ec7e" providerId="ADAL" clId="{6DB7C943-FA99-48A6-8BC5-7F85FA567D2A}" dt="2024-02-04T11:16:28.050" v="444" actId="1076"/>
          <ac:picMkLst>
            <pc:docMk/>
            <pc:sldMk cId="1634584441" sldId="263"/>
            <ac:picMk id="1026" creationId="{1FA4509E-423A-7A32-229A-E604467AB044}"/>
          </ac:picMkLst>
        </pc:picChg>
      </pc:sldChg>
    </pc:docChg>
  </pc:docChgLst>
  <pc:docChgLst>
    <pc:chgData name="Aiden Price" userId="15062c76-532b-4300-ba74-275123e1ec7e" providerId="ADAL" clId="{B5C1C57B-8826-4978-84E0-99C00E6697EC}"/>
    <pc:docChg chg="undo custSel addSld delSld modSld sldOrd">
      <pc:chgData name="Aiden Price" userId="15062c76-532b-4300-ba74-275123e1ec7e" providerId="ADAL" clId="{B5C1C57B-8826-4978-84E0-99C00E6697EC}" dt="2024-02-07T02:52:56.172" v="1092" actId="1076"/>
      <pc:docMkLst>
        <pc:docMk/>
      </pc:docMkLst>
      <pc:sldChg chg="delSp modSp mod">
        <pc:chgData name="Aiden Price" userId="15062c76-532b-4300-ba74-275123e1ec7e" providerId="ADAL" clId="{B5C1C57B-8826-4978-84E0-99C00E6697EC}" dt="2024-02-07T02:16:37.990" v="2" actId="1076"/>
        <pc:sldMkLst>
          <pc:docMk/>
          <pc:sldMk cId="109651393" sldId="256"/>
        </pc:sldMkLst>
        <pc:spChg chg="mod">
          <ac:chgData name="Aiden Price" userId="15062c76-532b-4300-ba74-275123e1ec7e" providerId="ADAL" clId="{B5C1C57B-8826-4978-84E0-99C00E6697EC}" dt="2024-02-07T02:16:37.990" v="2" actId="1076"/>
          <ac:spMkLst>
            <pc:docMk/>
            <pc:sldMk cId="109651393" sldId="256"/>
            <ac:spMk id="23" creationId="{DF201180-CD3E-860B-C156-422996533697}"/>
          </ac:spMkLst>
        </pc:spChg>
        <pc:spChg chg="del">
          <ac:chgData name="Aiden Price" userId="15062c76-532b-4300-ba74-275123e1ec7e" providerId="ADAL" clId="{B5C1C57B-8826-4978-84E0-99C00E6697EC}" dt="2024-02-07T02:16:31.258" v="1" actId="478"/>
          <ac:spMkLst>
            <pc:docMk/>
            <pc:sldMk cId="109651393" sldId="256"/>
            <ac:spMk id="25" creationId="{9557A306-BEA4-CC7F-F9F2-AFE93CBADA85}"/>
          </ac:spMkLst>
        </pc:spChg>
        <pc:spChg chg="del">
          <ac:chgData name="Aiden Price" userId="15062c76-532b-4300-ba74-275123e1ec7e" providerId="ADAL" clId="{B5C1C57B-8826-4978-84E0-99C00E6697EC}" dt="2024-02-07T02:16:28.304" v="0" actId="478"/>
          <ac:spMkLst>
            <pc:docMk/>
            <pc:sldMk cId="109651393" sldId="256"/>
            <ac:spMk id="27" creationId="{C25F9712-2D5F-F25D-EC82-C13C52A79E7B}"/>
          </ac:spMkLst>
        </pc:sp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4" creationId="{36F26B7C-D35D-11BA-4E03-131BFAB583EB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5" creationId="{63CAE38B-96FA-3132-35BE-8288B3F54BC2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6" creationId="{9E1B9399-2C35-E3AD-3B2C-66B6F5E8AE83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7" creationId="{FE6560F4-3058-1B3C-A1BA-F61A0F93C459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8" creationId="{3CEA23CF-FE72-B535-F791-49DDE6FA6407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19" creationId="{5996D1DA-46E5-26E2-0E43-0466FC529FE2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20" creationId="{7A2B3C54-B273-AC88-D55D-4148A6E2FDD6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21" creationId="{88AC6AB8-1920-6153-B04A-174389D7D992}"/>
          </ac:picMkLst>
        </pc:picChg>
        <pc:picChg chg="mod">
          <ac:chgData name="Aiden Price" userId="15062c76-532b-4300-ba74-275123e1ec7e" providerId="ADAL" clId="{B5C1C57B-8826-4978-84E0-99C00E6697EC}" dt="2024-02-07T02:16:37.990" v="2" actId="1076"/>
          <ac:picMkLst>
            <pc:docMk/>
            <pc:sldMk cId="109651393" sldId="256"/>
            <ac:picMk id="22" creationId="{2D128E0F-CA7E-FB19-9A64-9BCC73FA8F20}"/>
          </ac:picMkLst>
        </pc:picChg>
        <pc:cxnChg chg="mod">
          <ac:chgData name="Aiden Price" userId="15062c76-532b-4300-ba74-275123e1ec7e" providerId="ADAL" clId="{B5C1C57B-8826-4978-84E0-99C00E6697EC}" dt="2024-02-07T02:16:37.990" v="2" actId="1076"/>
          <ac:cxnSpMkLst>
            <pc:docMk/>
            <pc:sldMk cId="109651393" sldId="256"/>
            <ac:cxnSpMk id="24" creationId="{AE706EFE-ED2B-46C3-C7CA-A45B5D9FC980}"/>
          </ac:cxnSpMkLst>
        </pc:cxnChg>
      </pc:sldChg>
      <pc:sldChg chg="del">
        <pc:chgData name="Aiden Price" userId="15062c76-532b-4300-ba74-275123e1ec7e" providerId="ADAL" clId="{B5C1C57B-8826-4978-84E0-99C00E6697EC}" dt="2024-02-07T02:16:52.986" v="3" actId="47"/>
        <pc:sldMkLst>
          <pc:docMk/>
          <pc:sldMk cId="2183510958" sldId="257"/>
        </pc:sldMkLst>
      </pc:sldChg>
      <pc:sldChg chg="del">
        <pc:chgData name="Aiden Price" userId="15062c76-532b-4300-ba74-275123e1ec7e" providerId="ADAL" clId="{B5C1C57B-8826-4978-84E0-99C00E6697EC}" dt="2024-02-07T02:16:56.438" v="5" actId="47"/>
        <pc:sldMkLst>
          <pc:docMk/>
          <pc:sldMk cId="2112926392" sldId="259"/>
        </pc:sldMkLst>
      </pc:sldChg>
      <pc:sldChg chg="del">
        <pc:chgData name="Aiden Price" userId="15062c76-532b-4300-ba74-275123e1ec7e" providerId="ADAL" clId="{B5C1C57B-8826-4978-84E0-99C00E6697EC}" dt="2024-02-07T02:16:54.442" v="4" actId="47"/>
        <pc:sldMkLst>
          <pc:docMk/>
          <pc:sldMk cId="1229627062" sldId="260"/>
        </pc:sldMkLst>
      </pc:sldChg>
      <pc:sldChg chg="delSp modSp mod delAnim modAnim">
        <pc:chgData name="Aiden Price" userId="15062c76-532b-4300-ba74-275123e1ec7e" providerId="ADAL" clId="{B5C1C57B-8826-4978-84E0-99C00E6697EC}" dt="2024-02-07T02:29:52.601" v="86"/>
        <pc:sldMkLst>
          <pc:docMk/>
          <pc:sldMk cId="3562151204" sldId="261"/>
        </pc:sldMkLst>
        <pc:spChg chg="del">
          <ac:chgData name="Aiden Price" userId="15062c76-532b-4300-ba74-275123e1ec7e" providerId="ADAL" clId="{B5C1C57B-8826-4978-84E0-99C00E6697EC}" dt="2024-02-07T02:17:03.401" v="6" actId="478"/>
          <ac:spMkLst>
            <pc:docMk/>
            <pc:sldMk cId="3562151204" sldId="261"/>
            <ac:spMk id="2" creationId="{D60BD5D0-3766-FA41-D9DC-09A5307515AA}"/>
          </ac:spMkLst>
        </pc:spChg>
        <pc:spChg chg="mod">
          <ac:chgData name="Aiden Price" userId="15062c76-532b-4300-ba74-275123e1ec7e" providerId="ADAL" clId="{B5C1C57B-8826-4978-84E0-99C00E6697EC}" dt="2024-02-07T02:18:06.914" v="21" actId="403"/>
          <ac:spMkLst>
            <pc:docMk/>
            <pc:sldMk cId="3562151204" sldId="261"/>
            <ac:spMk id="3" creationId="{DF304B85-5BE8-EA4E-4178-91AAE8C18B3D}"/>
          </ac:spMkLst>
        </pc:spChg>
        <pc:spChg chg="mod">
          <ac:chgData name="Aiden Price" userId="15062c76-532b-4300-ba74-275123e1ec7e" providerId="ADAL" clId="{B5C1C57B-8826-4978-84E0-99C00E6697EC}" dt="2024-02-07T02:18:16.651" v="23" actId="14100"/>
          <ac:spMkLst>
            <pc:docMk/>
            <pc:sldMk cId="3562151204" sldId="261"/>
            <ac:spMk id="11" creationId="{8CB3CB35-6AFD-576D-54D8-324EDA2BDB69}"/>
          </ac:spMkLst>
        </pc:spChg>
        <pc:spChg chg="del">
          <ac:chgData name="Aiden Price" userId="15062c76-532b-4300-ba74-275123e1ec7e" providerId="ADAL" clId="{B5C1C57B-8826-4978-84E0-99C00E6697EC}" dt="2024-02-07T02:17:34.163" v="8" actId="478"/>
          <ac:spMkLst>
            <pc:docMk/>
            <pc:sldMk cId="3562151204" sldId="261"/>
            <ac:spMk id="13" creationId="{7D4D7566-5C2A-55AF-F03A-5BC3B836280E}"/>
          </ac:spMkLst>
        </pc:spChg>
        <pc:spChg chg="mod">
          <ac:chgData name="Aiden Price" userId="15062c76-532b-4300-ba74-275123e1ec7e" providerId="ADAL" clId="{B5C1C57B-8826-4978-84E0-99C00E6697EC}" dt="2024-02-07T02:18:37.309" v="29" actId="1076"/>
          <ac:spMkLst>
            <pc:docMk/>
            <pc:sldMk cId="3562151204" sldId="261"/>
            <ac:spMk id="16" creationId="{A6BAAB11-23F3-6A57-C2F3-4A7AA10AC9F6}"/>
          </ac:spMkLst>
        </pc:spChg>
        <pc:spChg chg="mod">
          <ac:chgData name="Aiden Price" userId="15062c76-532b-4300-ba74-275123e1ec7e" providerId="ADAL" clId="{B5C1C57B-8826-4978-84E0-99C00E6697EC}" dt="2024-02-07T02:18:33.859" v="28" actId="1076"/>
          <ac:spMkLst>
            <pc:docMk/>
            <pc:sldMk cId="3562151204" sldId="261"/>
            <ac:spMk id="17" creationId="{E85ED61D-940E-76C2-5D4C-243E549B03B2}"/>
          </ac:spMkLst>
        </pc:spChg>
        <pc:spChg chg="mod">
          <ac:chgData name="Aiden Price" userId="15062c76-532b-4300-ba74-275123e1ec7e" providerId="ADAL" clId="{B5C1C57B-8826-4978-84E0-99C00E6697EC}" dt="2024-02-07T02:18:29.843" v="27" actId="1076"/>
          <ac:spMkLst>
            <pc:docMk/>
            <pc:sldMk cId="3562151204" sldId="261"/>
            <ac:spMk id="18" creationId="{D348E167-44E0-5FD1-45B8-78776DA40749}"/>
          </ac:spMkLst>
        </pc:spChg>
        <pc:spChg chg="del">
          <ac:chgData name="Aiden Price" userId="15062c76-532b-4300-ba74-275123e1ec7e" providerId="ADAL" clId="{B5C1C57B-8826-4978-84E0-99C00E6697EC}" dt="2024-02-07T02:17:34.163" v="8" actId="478"/>
          <ac:spMkLst>
            <pc:docMk/>
            <pc:sldMk cId="3562151204" sldId="261"/>
            <ac:spMk id="19" creationId="{84BF98DC-D874-3EC6-F086-22E91AF54AF6}"/>
          </ac:spMkLst>
        </pc:spChg>
        <pc:spChg chg="del">
          <ac:chgData name="Aiden Price" userId="15062c76-532b-4300-ba74-275123e1ec7e" providerId="ADAL" clId="{B5C1C57B-8826-4978-84E0-99C00E6697EC}" dt="2024-02-07T02:17:34.163" v="8" actId="478"/>
          <ac:spMkLst>
            <pc:docMk/>
            <pc:sldMk cId="3562151204" sldId="261"/>
            <ac:spMk id="21" creationId="{2D702C5E-399A-EB05-34C6-C1D39939368B}"/>
          </ac:spMkLst>
        </pc:spChg>
        <pc:spChg chg="del">
          <ac:chgData name="Aiden Price" userId="15062c76-532b-4300-ba74-275123e1ec7e" providerId="ADAL" clId="{B5C1C57B-8826-4978-84E0-99C00E6697EC}" dt="2024-02-07T02:17:34.163" v="8" actId="478"/>
          <ac:spMkLst>
            <pc:docMk/>
            <pc:sldMk cId="3562151204" sldId="261"/>
            <ac:spMk id="28" creationId="{70662581-A20E-8D67-57E6-7AE4E2D710D3}"/>
          </ac:spMkLst>
        </pc:spChg>
        <pc:spChg chg="del">
          <ac:chgData name="Aiden Price" userId="15062c76-532b-4300-ba74-275123e1ec7e" providerId="ADAL" clId="{B5C1C57B-8826-4978-84E0-99C00E6697EC}" dt="2024-02-07T02:17:34.163" v="8" actId="478"/>
          <ac:spMkLst>
            <pc:docMk/>
            <pc:sldMk cId="3562151204" sldId="261"/>
            <ac:spMk id="34" creationId="{58888BE6-391D-C712-C1C1-E1353A2B1A21}"/>
          </ac:spMkLst>
        </pc:spChg>
        <pc:picChg chg="mod">
          <ac:chgData name="Aiden Price" userId="15062c76-532b-4300-ba74-275123e1ec7e" providerId="ADAL" clId="{B5C1C57B-8826-4978-84E0-99C00E6697EC}" dt="2024-02-07T02:18:26.994" v="26" actId="1076"/>
          <ac:picMkLst>
            <pc:docMk/>
            <pc:sldMk cId="3562151204" sldId="261"/>
            <ac:picMk id="24" creationId="{342B4923-DA8E-008F-C6FF-55DA85F76219}"/>
          </ac:picMkLst>
        </pc:picChg>
        <pc:picChg chg="del">
          <ac:chgData name="Aiden Price" userId="15062c76-532b-4300-ba74-275123e1ec7e" providerId="ADAL" clId="{B5C1C57B-8826-4978-84E0-99C00E6697EC}" dt="2024-02-07T02:17:34.163" v="8" actId="478"/>
          <ac:picMkLst>
            <pc:docMk/>
            <pc:sldMk cId="3562151204" sldId="261"/>
            <ac:picMk id="26" creationId="{9564E5A2-27C3-4AC7-C7D4-0967F95C5C68}"/>
          </ac:picMkLst>
        </pc:picChg>
        <pc:picChg chg="del">
          <ac:chgData name="Aiden Price" userId="15062c76-532b-4300-ba74-275123e1ec7e" providerId="ADAL" clId="{B5C1C57B-8826-4978-84E0-99C00E6697EC}" dt="2024-02-07T02:17:34.163" v="8" actId="478"/>
          <ac:picMkLst>
            <pc:docMk/>
            <pc:sldMk cId="3562151204" sldId="261"/>
            <ac:picMk id="33" creationId="{EEC9C24C-66D1-085D-9521-4D54DBEF858F}"/>
          </ac:picMkLst>
        </pc:picChg>
      </pc:sldChg>
      <pc:sldChg chg="del">
        <pc:chgData name="Aiden Price" userId="15062c76-532b-4300-ba74-275123e1ec7e" providerId="ADAL" clId="{B5C1C57B-8826-4978-84E0-99C00E6697EC}" dt="2024-02-07T02:31:19.558" v="118" actId="47"/>
        <pc:sldMkLst>
          <pc:docMk/>
          <pc:sldMk cId="1634584441" sldId="263"/>
        </pc:sldMkLst>
      </pc:sldChg>
      <pc:sldChg chg="delSp modSp add mod delAnim modAnim">
        <pc:chgData name="Aiden Price" userId="15062c76-532b-4300-ba74-275123e1ec7e" providerId="ADAL" clId="{B5C1C57B-8826-4978-84E0-99C00E6697EC}" dt="2024-02-07T02:29:44.671" v="85"/>
        <pc:sldMkLst>
          <pc:docMk/>
          <pc:sldMk cId="3129517133" sldId="264"/>
        </pc:sldMkLst>
        <pc:spChg chg="del">
          <ac:chgData name="Aiden Price" userId="15062c76-532b-4300-ba74-275123e1ec7e" providerId="ADAL" clId="{B5C1C57B-8826-4978-84E0-99C00E6697EC}" dt="2024-02-07T02:18:55.858" v="32" actId="478"/>
          <ac:spMkLst>
            <pc:docMk/>
            <pc:sldMk cId="3129517133" sldId="264"/>
            <ac:spMk id="3" creationId="{DF304B85-5BE8-EA4E-4178-91AAE8C18B3D}"/>
          </ac:spMkLst>
        </pc:spChg>
        <pc:spChg chg="del">
          <ac:chgData name="Aiden Price" userId="15062c76-532b-4300-ba74-275123e1ec7e" providerId="ADAL" clId="{B5C1C57B-8826-4978-84E0-99C00E6697EC}" dt="2024-02-07T02:18:55.858" v="32" actId="478"/>
          <ac:spMkLst>
            <pc:docMk/>
            <pc:sldMk cId="3129517133" sldId="264"/>
            <ac:spMk id="11" creationId="{8CB3CB35-6AFD-576D-54D8-324EDA2BDB69}"/>
          </ac:spMkLst>
        </pc:spChg>
        <pc:spChg chg="mod">
          <ac:chgData name="Aiden Price" userId="15062c76-532b-4300-ba74-275123e1ec7e" providerId="ADAL" clId="{B5C1C57B-8826-4978-84E0-99C00E6697EC}" dt="2024-02-07T02:19:28.717" v="38" actId="14100"/>
          <ac:spMkLst>
            <pc:docMk/>
            <pc:sldMk cId="3129517133" sldId="264"/>
            <ac:spMk id="13" creationId="{7D4D7566-5C2A-55AF-F03A-5BC3B836280E}"/>
          </ac:spMkLst>
        </pc:spChg>
        <pc:spChg chg="del">
          <ac:chgData name="Aiden Price" userId="15062c76-532b-4300-ba74-275123e1ec7e" providerId="ADAL" clId="{B5C1C57B-8826-4978-84E0-99C00E6697EC}" dt="2024-02-07T02:18:55.858" v="32" actId="478"/>
          <ac:spMkLst>
            <pc:docMk/>
            <pc:sldMk cId="3129517133" sldId="264"/>
            <ac:spMk id="16" creationId="{A6BAAB11-23F3-6A57-C2F3-4A7AA10AC9F6}"/>
          </ac:spMkLst>
        </pc:spChg>
        <pc:spChg chg="del">
          <ac:chgData name="Aiden Price" userId="15062c76-532b-4300-ba74-275123e1ec7e" providerId="ADAL" clId="{B5C1C57B-8826-4978-84E0-99C00E6697EC}" dt="2024-02-07T02:18:55.858" v="32" actId="478"/>
          <ac:spMkLst>
            <pc:docMk/>
            <pc:sldMk cId="3129517133" sldId="264"/>
            <ac:spMk id="17" creationId="{E85ED61D-940E-76C2-5D4C-243E549B03B2}"/>
          </ac:spMkLst>
        </pc:spChg>
        <pc:spChg chg="del">
          <ac:chgData name="Aiden Price" userId="15062c76-532b-4300-ba74-275123e1ec7e" providerId="ADAL" clId="{B5C1C57B-8826-4978-84E0-99C00E6697EC}" dt="2024-02-07T02:18:55.858" v="32" actId="478"/>
          <ac:spMkLst>
            <pc:docMk/>
            <pc:sldMk cId="3129517133" sldId="264"/>
            <ac:spMk id="18" creationId="{D348E167-44E0-5FD1-45B8-78776DA40749}"/>
          </ac:spMkLst>
        </pc:spChg>
        <pc:spChg chg="mod">
          <ac:chgData name="Aiden Price" userId="15062c76-532b-4300-ba74-275123e1ec7e" providerId="ADAL" clId="{B5C1C57B-8826-4978-84E0-99C00E6697EC}" dt="2024-02-07T02:24:42.281" v="56" actId="1076"/>
          <ac:spMkLst>
            <pc:docMk/>
            <pc:sldMk cId="3129517133" sldId="264"/>
            <ac:spMk id="19" creationId="{84BF98DC-D874-3EC6-F086-22E91AF54AF6}"/>
          </ac:spMkLst>
        </pc:spChg>
        <pc:spChg chg="mod">
          <ac:chgData name="Aiden Price" userId="15062c76-532b-4300-ba74-275123e1ec7e" providerId="ADAL" clId="{B5C1C57B-8826-4978-84E0-99C00E6697EC}" dt="2024-02-07T02:24:42.281" v="56" actId="1076"/>
          <ac:spMkLst>
            <pc:docMk/>
            <pc:sldMk cId="3129517133" sldId="264"/>
            <ac:spMk id="21" creationId="{2D702C5E-399A-EB05-34C6-C1D39939368B}"/>
          </ac:spMkLst>
        </pc:spChg>
        <pc:spChg chg="del">
          <ac:chgData name="Aiden Price" userId="15062c76-532b-4300-ba74-275123e1ec7e" providerId="ADAL" clId="{B5C1C57B-8826-4978-84E0-99C00E6697EC}" dt="2024-02-07T02:18:51.513" v="31" actId="478"/>
          <ac:spMkLst>
            <pc:docMk/>
            <pc:sldMk cId="3129517133" sldId="264"/>
            <ac:spMk id="28" creationId="{70662581-A20E-8D67-57E6-7AE4E2D710D3}"/>
          </ac:spMkLst>
        </pc:spChg>
        <pc:spChg chg="mod">
          <ac:chgData name="Aiden Price" userId="15062c76-532b-4300-ba74-275123e1ec7e" providerId="ADAL" clId="{B5C1C57B-8826-4978-84E0-99C00E6697EC}" dt="2024-02-07T02:24:42.281" v="56" actId="1076"/>
          <ac:spMkLst>
            <pc:docMk/>
            <pc:sldMk cId="3129517133" sldId="264"/>
            <ac:spMk id="34" creationId="{58888BE6-391D-C712-C1C1-E1353A2B1A21}"/>
          </ac:spMkLst>
        </pc:spChg>
        <pc:picChg chg="del">
          <ac:chgData name="Aiden Price" userId="15062c76-532b-4300-ba74-275123e1ec7e" providerId="ADAL" clId="{B5C1C57B-8826-4978-84E0-99C00E6697EC}" dt="2024-02-07T02:18:55.858" v="32" actId="478"/>
          <ac:picMkLst>
            <pc:docMk/>
            <pc:sldMk cId="3129517133" sldId="264"/>
            <ac:picMk id="24" creationId="{342B4923-DA8E-008F-C6FF-55DA85F76219}"/>
          </ac:picMkLst>
        </pc:picChg>
        <pc:picChg chg="mod">
          <ac:chgData name="Aiden Price" userId="15062c76-532b-4300-ba74-275123e1ec7e" providerId="ADAL" clId="{B5C1C57B-8826-4978-84E0-99C00E6697EC}" dt="2024-02-07T02:20:11.370" v="50" actId="1076"/>
          <ac:picMkLst>
            <pc:docMk/>
            <pc:sldMk cId="3129517133" sldId="264"/>
            <ac:picMk id="26" creationId="{9564E5A2-27C3-4AC7-C7D4-0967F95C5C68}"/>
          </ac:picMkLst>
        </pc:picChg>
        <pc:picChg chg="del">
          <ac:chgData name="Aiden Price" userId="15062c76-532b-4300-ba74-275123e1ec7e" providerId="ADAL" clId="{B5C1C57B-8826-4978-84E0-99C00E6697EC}" dt="2024-02-07T02:18:51.513" v="31" actId="478"/>
          <ac:picMkLst>
            <pc:docMk/>
            <pc:sldMk cId="3129517133" sldId="264"/>
            <ac:picMk id="33" creationId="{EEC9C24C-66D1-085D-9521-4D54DBEF858F}"/>
          </ac:picMkLst>
        </pc:picChg>
      </pc:sldChg>
      <pc:sldChg chg="add del">
        <pc:chgData name="Aiden Price" userId="15062c76-532b-4300-ba74-275123e1ec7e" providerId="ADAL" clId="{B5C1C57B-8826-4978-84E0-99C00E6697EC}" dt="2024-02-07T02:20:48.500" v="51" actId="47"/>
        <pc:sldMkLst>
          <pc:docMk/>
          <pc:sldMk cId="2762573982" sldId="265"/>
        </pc:sldMkLst>
      </pc:sldChg>
      <pc:sldChg chg="addSp delSp modSp add mod delAnim modAnim">
        <pc:chgData name="Aiden Price" userId="15062c76-532b-4300-ba74-275123e1ec7e" providerId="ADAL" clId="{B5C1C57B-8826-4978-84E0-99C00E6697EC}" dt="2024-02-07T02:30:34.123" v="114" actId="14100"/>
        <pc:sldMkLst>
          <pc:docMk/>
          <pc:sldMk cId="3987835554" sldId="265"/>
        </pc:sldMkLst>
        <pc:spChg chg="add del">
          <ac:chgData name="Aiden Price" userId="15062c76-532b-4300-ba74-275123e1ec7e" providerId="ADAL" clId="{B5C1C57B-8826-4978-84E0-99C00E6697EC}" dt="2024-02-07T02:27:40.746" v="60" actId="478"/>
          <ac:spMkLst>
            <pc:docMk/>
            <pc:sldMk cId="3987835554" sldId="265"/>
            <ac:spMk id="2" creationId="{4969BD1B-5C7F-5BBA-2A59-33AFF816AB01}"/>
          </ac:spMkLst>
        </pc:spChg>
        <pc:spChg chg="del">
          <ac:chgData name="Aiden Price" userId="15062c76-532b-4300-ba74-275123e1ec7e" providerId="ADAL" clId="{B5C1C57B-8826-4978-84E0-99C00E6697EC}" dt="2024-02-07T02:27:35.945" v="58" actId="478"/>
          <ac:spMkLst>
            <pc:docMk/>
            <pc:sldMk cId="3987835554" sldId="265"/>
            <ac:spMk id="13" creationId="{7D4D7566-5C2A-55AF-F03A-5BC3B836280E}"/>
          </ac:spMkLst>
        </pc:spChg>
        <pc:spChg chg="add mod">
          <ac:chgData name="Aiden Price" userId="15062c76-532b-4300-ba74-275123e1ec7e" providerId="ADAL" clId="{B5C1C57B-8826-4978-84E0-99C00E6697EC}" dt="2024-02-07T02:30:06.339" v="107" actId="20577"/>
          <ac:spMkLst>
            <pc:docMk/>
            <pc:sldMk cId="3987835554" sldId="265"/>
            <ac:spMk id="16" creationId="{0AF7C0FE-FA34-8652-641F-1022A0DDE9E5}"/>
          </ac:spMkLst>
        </pc:spChg>
        <pc:spChg chg="del">
          <ac:chgData name="Aiden Price" userId="15062c76-532b-4300-ba74-275123e1ec7e" providerId="ADAL" clId="{B5C1C57B-8826-4978-84E0-99C00E6697EC}" dt="2024-02-07T02:27:35.945" v="58" actId="478"/>
          <ac:spMkLst>
            <pc:docMk/>
            <pc:sldMk cId="3987835554" sldId="265"/>
            <ac:spMk id="19" creationId="{84BF98DC-D874-3EC6-F086-22E91AF54AF6}"/>
          </ac:spMkLst>
        </pc:spChg>
        <pc:spChg chg="del">
          <ac:chgData name="Aiden Price" userId="15062c76-532b-4300-ba74-275123e1ec7e" providerId="ADAL" clId="{B5C1C57B-8826-4978-84E0-99C00E6697EC}" dt="2024-02-07T02:27:35.945" v="58" actId="478"/>
          <ac:spMkLst>
            <pc:docMk/>
            <pc:sldMk cId="3987835554" sldId="265"/>
            <ac:spMk id="21" creationId="{2D702C5E-399A-EB05-34C6-C1D39939368B}"/>
          </ac:spMkLst>
        </pc:spChg>
        <pc:spChg chg="del">
          <ac:chgData name="Aiden Price" userId="15062c76-532b-4300-ba74-275123e1ec7e" providerId="ADAL" clId="{B5C1C57B-8826-4978-84E0-99C00E6697EC}" dt="2024-02-07T02:27:35.945" v="58" actId="478"/>
          <ac:spMkLst>
            <pc:docMk/>
            <pc:sldMk cId="3987835554" sldId="265"/>
            <ac:spMk id="34" creationId="{58888BE6-391D-C712-C1C1-E1353A2B1A21}"/>
          </ac:spMkLst>
        </pc:spChg>
        <pc:picChg chg="add mod">
          <ac:chgData name="Aiden Price" userId="15062c76-532b-4300-ba74-275123e1ec7e" providerId="ADAL" clId="{B5C1C57B-8826-4978-84E0-99C00E6697EC}" dt="2024-02-07T02:30:18.846" v="110" actId="1076"/>
          <ac:picMkLst>
            <pc:docMk/>
            <pc:sldMk cId="3987835554" sldId="265"/>
            <ac:picMk id="10" creationId="{C00E6326-54C0-DF4B-E772-02B50E183214}"/>
          </ac:picMkLst>
        </pc:picChg>
        <pc:picChg chg="add mod">
          <ac:chgData name="Aiden Price" userId="15062c76-532b-4300-ba74-275123e1ec7e" providerId="ADAL" clId="{B5C1C57B-8826-4978-84E0-99C00E6697EC}" dt="2024-02-07T02:30:26.306" v="112" actId="14100"/>
          <ac:picMkLst>
            <pc:docMk/>
            <pc:sldMk cId="3987835554" sldId="265"/>
            <ac:picMk id="12" creationId="{F6D57807-95FB-B095-2B05-73149F429E39}"/>
          </ac:picMkLst>
        </pc:picChg>
        <pc:picChg chg="add mod">
          <ac:chgData name="Aiden Price" userId="15062c76-532b-4300-ba74-275123e1ec7e" providerId="ADAL" clId="{B5C1C57B-8826-4978-84E0-99C00E6697EC}" dt="2024-02-07T02:30:34.123" v="114" actId="14100"/>
          <ac:picMkLst>
            <pc:docMk/>
            <pc:sldMk cId="3987835554" sldId="265"/>
            <ac:picMk id="15" creationId="{6DEB45D4-F035-53E9-61B4-584999821F4E}"/>
          </ac:picMkLst>
        </pc:picChg>
        <pc:picChg chg="del">
          <ac:chgData name="Aiden Price" userId="15062c76-532b-4300-ba74-275123e1ec7e" providerId="ADAL" clId="{B5C1C57B-8826-4978-84E0-99C00E6697EC}" dt="2024-02-07T02:27:35.945" v="58" actId="478"/>
          <ac:picMkLst>
            <pc:docMk/>
            <pc:sldMk cId="3987835554" sldId="265"/>
            <ac:picMk id="26" creationId="{9564E5A2-27C3-4AC7-C7D4-0967F95C5C68}"/>
          </ac:picMkLst>
        </pc:picChg>
      </pc:sldChg>
      <pc:sldChg chg="addSp delSp modSp add mod ord delAnim modAnim">
        <pc:chgData name="Aiden Price" userId="15062c76-532b-4300-ba74-275123e1ec7e" providerId="ADAL" clId="{B5C1C57B-8826-4978-84E0-99C00E6697EC}" dt="2024-02-07T02:49:28.158" v="554"/>
        <pc:sldMkLst>
          <pc:docMk/>
          <pc:sldMk cId="1210890143" sldId="266"/>
        </pc:sldMkLst>
        <pc:spChg chg="add mod">
          <ac:chgData name="Aiden Price" userId="15062c76-532b-4300-ba74-275123e1ec7e" providerId="ADAL" clId="{B5C1C57B-8826-4978-84E0-99C00E6697EC}" dt="2024-02-07T02:31:44.158" v="140" actId="20577"/>
          <ac:spMkLst>
            <pc:docMk/>
            <pc:sldMk cId="1210890143" sldId="266"/>
            <ac:spMk id="2" creationId="{3892F9D9-FBDF-3152-44B6-33D777BF7784}"/>
          </ac:spMkLst>
        </pc:spChg>
        <pc:spChg chg="add mod">
          <ac:chgData name="Aiden Price" userId="15062c76-532b-4300-ba74-275123e1ec7e" providerId="ADAL" clId="{B5C1C57B-8826-4978-84E0-99C00E6697EC}" dt="2024-02-07T02:43:50.146" v="514" actId="20577"/>
          <ac:spMkLst>
            <pc:docMk/>
            <pc:sldMk cId="1210890143" sldId="266"/>
            <ac:spMk id="3" creationId="{8A15FF58-CB93-4A98-8D22-969551219174}"/>
          </ac:spMkLst>
        </pc:spChg>
        <pc:spChg chg="del">
          <ac:chgData name="Aiden Price" userId="15062c76-532b-4300-ba74-275123e1ec7e" providerId="ADAL" clId="{B5C1C57B-8826-4978-84E0-99C00E6697EC}" dt="2024-02-07T02:31:31.435" v="119" actId="478"/>
          <ac:spMkLst>
            <pc:docMk/>
            <pc:sldMk cId="1210890143" sldId="266"/>
            <ac:spMk id="13" creationId="{7D4D7566-5C2A-55AF-F03A-5BC3B836280E}"/>
          </ac:spMkLst>
        </pc:spChg>
        <pc:spChg chg="del">
          <ac:chgData name="Aiden Price" userId="15062c76-532b-4300-ba74-275123e1ec7e" providerId="ADAL" clId="{B5C1C57B-8826-4978-84E0-99C00E6697EC}" dt="2024-02-07T02:31:31.435" v="119" actId="478"/>
          <ac:spMkLst>
            <pc:docMk/>
            <pc:sldMk cId="1210890143" sldId="266"/>
            <ac:spMk id="19" creationId="{84BF98DC-D874-3EC6-F086-22E91AF54AF6}"/>
          </ac:spMkLst>
        </pc:spChg>
        <pc:spChg chg="del">
          <ac:chgData name="Aiden Price" userId="15062c76-532b-4300-ba74-275123e1ec7e" providerId="ADAL" clId="{B5C1C57B-8826-4978-84E0-99C00E6697EC}" dt="2024-02-07T02:31:31.435" v="119" actId="478"/>
          <ac:spMkLst>
            <pc:docMk/>
            <pc:sldMk cId="1210890143" sldId="266"/>
            <ac:spMk id="21" creationId="{2D702C5E-399A-EB05-34C6-C1D39939368B}"/>
          </ac:spMkLst>
        </pc:spChg>
        <pc:spChg chg="add mod ord">
          <ac:chgData name="Aiden Price" userId="15062c76-532b-4300-ba74-275123e1ec7e" providerId="ADAL" clId="{B5C1C57B-8826-4978-84E0-99C00E6697EC}" dt="2024-02-07T02:47:15.094" v="551" actId="166"/>
          <ac:spMkLst>
            <pc:docMk/>
            <pc:sldMk cId="1210890143" sldId="266"/>
            <ac:spMk id="25" creationId="{A6435512-87E4-AE33-1853-0B0B4A3303B2}"/>
          </ac:spMkLst>
        </pc:spChg>
        <pc:spChg chg="add mod">
          <ac:chgData name="Aiden Price" userId="15062c76-532b-4300-ba74-275123e1ec7e" providerId="ADAL" clId="{B5C1C57B-8826-4978-84E0-99C00E6697EC}" dt="2024-02-07T02:42:37.731" v="500" actId="20577"/>
          <ac:spMkLst>
            <pc:docMk/>
            <pc:sldMk cId="1210890143" sldId="266"/>
            <ac:spMk id="28" creationId="{8EC94BA9-994D-2A2D-A074-9FB7B0FFF40C}"/>
          </ac:spMkLst>
        </pc:spChg>
        <pc:spChg chg="del">
          <ac:chgData name="Aiden Price" userId="15062c76-532b-4300-ba74-275123e1ec7e" providerId="ADAL" clId="{B5C1C57B-8826-4978-84E0-99C00E6697EC}" dt="2024-02-07T02:31:31.435" v="119" actId="478"/>
          <ac:spMkLst>
            <pc:docMk/>
            <pc:sldMk cId="1210890143" sldId="266"/>
            <ac:spMk id="34" creationId="{58888BE6-391D-C712-C1C1-E1353A2B1A21}"/>
          </ac:spMkLst>
        </pc:spChg>
        <pc:picChg chg="add mod">
          <ac:chgData name="Aiden Price" userId="15062c76-532b-4300-ba74-275123e1ec7e" providerId="ADAL" clId="{B5C1C57B-8826-4978-84E0-99C00E6697EC}" dt="2024-02-07T02:41:08.124" v="467" actId="1076"/>
          <ac:picMkLst>
            <pc:docMk/>
            <pc:sldMk cId="1210890143" sldId="266"/>
            <ac:picMk id="11" creationId="{5AC7662B-429F-0555-062D-AC8B58651710}"/>
          </ac:picMkLst>
        </pc:picChg>
        <pc:picChg chg="add mod">
          <ac:chgData name="Aiden Price" userId="15062c76-532b-4300-ba74-275123e1ec7e" providerId="ADAL" clId="{B5C1C57B-8826-4978-84E0-99C00E6697EC}" dt="2024-02-07T02:41:08.124" v="467" actId="1076"/>
          <ac:picMkLst>
            <pc:docMk/>
            <pc:sldMk cId="1210890143" sldId="266"/>
            <ac:picMk id="14" creationId="{264AEEF8-DDC9-149D-5684-7DA7C0F8DFEE}"/>
          </ac:picMkLst>
        </pc:picChg>
        <pc:picChg chg="add mod">
          <ac:chgData name="Aiden Price" userId="15062c76-532b-4300-ba74-275123e1ec7e" providerId="ADAL" clId="{B5C1C57B-8826-4978-84E0-99C00E6697EC}" dt="2024-02-07T02:46:14.388" v="541" actId="1076"/>
          <ac:picMkLst>
            <pc:docMk/>
            <pc:sldMk cId="1210890143" sldId="266"/>
            <ac:picMk id="16" creationId="{7E39C4B6-D683-FDDC-16C2-ABAA80B407D5}"/>
          </ac:picMkLst>
        </pc:picChg>
        <pc:picChg chg="add del mod">
          <ac:chgData name="Aiden Price" userId="15062c76-532b-4300-ba74-275123e1ec7e" providerId="ADAL" clId="{B5C1C57B-8826-4978-84E0-99C00E6697EC}" dt="2024-02-07T02:44:12.466" v="516" actId="478"/>
          <ac:picMkLst>
            <pc:docMk/>
            <pc:sldMk cId="1210890143" sldId="266"/>
            <ac:picMk id="18" creationId="{48A4F5B3-5963-3E32-2DD6-E7A7B1B5D3CD}"/>
          </ac:picMkLst>
        </pc:picChg>
        <pc:picChg chg="add del mod">
          <ac:chgData name="Aiden Price" userId="15062c76-532b-4300-ba74-275123e1ec7e" providerId="ADAL" clId="{B5C1C57B-8826-4978-84E0-99C00E6697EC}" dt="2024-02-07T02:44:12.466" v="516" actId="478"/>
          <ac:picMkLst>
            <pc:docMk/>
            <pc:sldMk cId="1210890143" sldId="266"/>
            <ac:picMk id="22" creationId="{05712949-4343-52E2-5480-B9648FD89BF4}"/>
          </ac:picMkLst>
        </pc:picChg>
        <pc:picChg chg="add del mod">
          <ac:chgData name="Aiden Price" userId="15062c76-532b-4300-ba74-275123e1ec7e" providerId="ADAL" clId="{B5C1C57B-8826-4978-84E0-99C00E6697EC}" dt="2024-02-07T02:44:12.466" v="516" actId="478"/>
          <ac:picMkLst>
            <pc:docMk/>
            <pc:sldMk cId="1210890143" sldId="266"/>
            <ac:picMk id="24" creationId="{6CF84E04-C71C-390D-5BC8-E45DD96A428E}"/>
          </ac:picMkLst>
        </pc:picChg>
        <pc:picChg chg="del">
          <ac:chgData name="Aiden Price" userId="15062c76-532b-4300-ba74-275123e1ec7e" providerId="ADAL" clId="{B5C1C57B-8826-4978-84E0-99C00E6697EC}" dt="2024-02-07T02:31:31.435" v="119" actId="478"/>
          <ac:picMkLst>
            <pc:docMk/>
            <pc:sldMk cId="1210890143" sldId="266"/>
            <ac:picMk id="26" creationId="{9564E5A2-27C3-4AC7-C7D4-0967F95C5C68}"/>
          </ac:picMkLst>
        </pc:picChg>
        <pc:picChg chg="add mod ord">
          <ac:chgData name="Aiden Price" userId="15062c76-532b-4300-ba74-275123e1ec7e" providerId="ADAL" clId="{B5C1C57B-8826-4978-84E0-99C00E6697EC}" dt="2024-02-07T02:47:02.921" v="549" actId="1076"/>
          <ac:picMkLst>
            <pc:docMk/>
            <pc:sldMk cId="1210890143" sldId="266"/>
            <ac:picMk id="30" creationId="{6BDF7826-BBB6-8283-4E46-5DBD604BC1AF}"/>
          </ac:picMkLst>
        </pc:picChg>
        <pc:picChg chg="add mod">
          <ac:chgData name="Aiden Price" userId="15062c76-532b-4300-ba74-275123e1ec7e" providerId="ADAL" clId="{B5C1C57B-8826-4978-84E0-99C00E6697EC}" dt="2024-02-07T02:46:57.806" v="548" actId="1076"/>
          <ac:picMkLst>
            <pc:docMk/>
            <pc:sldMk cId="1210890143" sldId="266"/>
            <ac:picMk id="32" creationId="{1F2AD98C-A062-7BBB-D251-27DBFCE19165}"/>
          </ac:picMkLst>
        </pc:picChg>
        <pc:picChg chg="add mod ord">
          <ac:chgData name="Aiden Price" userId="15062c76-532b-4300-ba74-275123e1ec7e" providerId="ADAL" clId="{B5C1C57B-8826-4978-84E0-99C00E6697EC}" dt="2024-02-07T02:46:07.136" v="538" actId="1076"/>
          <ac:picMkLst>
            <pc:docMk/>
            <pc:sldMk cId="1210890143" sldId="266"/>
            <ac:picMk id="35" creationId="{E5742C1F-6DA0-BFCC-86B4-4FDB4CC8DFB0}"/>
          </ac:picMkLst>
        </pc:picChg>
      </pc:sldChg>
      <pc:sldChg chg="addSp delSp modSp add mod delAnim">
        <pc:chgData name="Aiden Price" userId="15062c76-532b-4300-ba74-275123e1ec7e" providerId="ADAL" clId="{B5C1C57B-8826-4978-84E0-99C00E6697EC}" dt="2024-02-07T02:52:56.172" v="1092" actId="1076"/>
        <pc:sldMkLst>
          <pc:docMk/>
          <pc:sldMk cId="4256833371" sldId="267"/>
        </pc:sldMkLst>
        <pc:spChg chg="mod">
          <ac:chgData name="Aiden Price" userId="15062c76-532b-4300-ba74-275123e1ec7e" providerId="ADAL" clId="{B5C1C57B-8826-4978-84E0-99C00E6697EC}" dt="2024-02-07T02:49:57.653" v="600" actId="20577"/>
          <ac:spMkLst>
            <pc:docMk/>
            <pc:sldMk cId="4256833371" sldId="267"/>
            <ac:spMk id="2" creationId="{3892F9D9-FBDF-3152-44B6-33D777BF7784}"/>
          </ac:spMkLst>
        </pc:spChg>
        <pc:spChg chg="del">
          <ac:chgData name="Aiden Price" userId="15062c76-532b-4300-ba74-275123e1ec7e" providerId="ADAL" clId="{B5C1C57B-8826-4978-84E0-99C00E6697EC}" dt="2024-02-07T02:50:05.624" v="601" actId="478"/>
          <ac:spMkLst>
            <pc:docMk/>
            <pc:sldMk cId="4256833371" sldId="267"/>
            <ac:spMk id="3" creationId="{8A15FF58-CB93-4A98-8D22-969551219174}"/>
          </ac:spMkLst>
        </pc:spChg>
        <pc:spChg chg="add mod">
          <ac:chgData name="Aiden Price" userId="15062c76-532b-4300-ba74-275123e1ec7e" providerId="ADAL" clId="{B5C1C57B-8826-4978-84E0-99C00E6697EC}" dt="2024-02-07T02:52:56.172" v="1092" actId="1076"/>
          <ac:spMkLst>
            <pc:docMk/>
            <pc:sldMk cId="4256833371" sldId="267"/>
            <ac:spMk id="10" creationId="{1267BCF4-0024-21AE-5823-63A53F0A5D50}"/>
          </ac:spMkLst>
        </pc:spChg>
        <pc:spChg chg="del">
          <ac:chgData name="Aiden Price" userId="15062c76-532b-4300-ba74-275123e1ec7e" providerId="ADAL" clId="{B5C1C57B-8826-4978-84E0-99C00E6697EC}" dt="2024-02-07T02:50:05.624" v="601" actId="478"/>
          <ac:spMkLst>
            <pc:docMk/>
            <pc:sldMk cId="4256833371" sldId="267"/>
            <ac:spMk id="25" creationId="{A6435512-87E4-AE33-1853-0B0B4A3303B2}"/>
          </ac:spMkLst>
        </pc:spChg>
        <pc:spChg chg="del">
          <ac:chgData name="Aiden Price" userId="15062c76-532b-4300-ba74-275123e1ec7e" providerId="ADAL" clId="{B5C1C57B-8826-4978-84E0-99C00E6697EC}" dt="2024-02-07T02:50:05.624" v="601" actId="478"/>
          <ac:spMkLst>
            <pc:docMk/>
            <pc:sldMk cId="4256833371" sldId="267"/>
            <ac:spMk id="28" creationId="{8EC94BA9-994D-2A2D-A074-9FB7B0FFF40C}"/>
          </ac:spMkLst>
        </pc:sp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11" creationId="{5AC7662B-429F-0555-062D-AC8B58651710}"/>
          </ac:picMkLst>
        </pc:pic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14" creationId="{264AEEF8-DDC9-149D-5684-7DA7C0F8DFEE}"/>
          </ac:picMkLst>
        </pc:pic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16" creationId="{7E39C4B6-D683-FDDC-16C2-ABAA80B407D5}"/>
          </ac:picMkLst>
        </pc:pic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30" creationId="{6BDF7826-BBB6-8283-4E46-5DBD604BC1AF}"/>
          </ac:picMkLst>
        </pc:pic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32" creationId="{1F2AD98C-A062-7BBB-D251-27DBFCE19165}"/>
          </ac:picMkLst>
        </pc:picChg>
        <pc:picChg chg="del">
          <ac:chgData name="Aiden Price" userId="15062c76-532b-4300-ba74-275123e1ec7e" providerId="ADAL" clId="{B5C1C57B-8826-4978-84E0-99C00E6697EC}" dt="2024-02-07T02:50:05.624" v="601" actId="478"/>
          <ac:picMkLst>
            <pc:docMk/>
            <pc:sldMk cId="4256833371" sldId="267"/>
            <ac:picMk id="35" creationId="{E5742C1F-6DA0-BFCC-86B4-4FDB4CC8DF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71D-8F24-254E-70B8-1B528A44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1121-0057-B5C6-87C1-7DDBD6CE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DD-39F7-B80B-E502-59B877BC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71C9-3DDF-78FA-1340-00FFEEE5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8AD9-EF37-A705-310A-AE4FC3C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2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7B71-E13F-8336-31CE-96C6FC4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D36E-181D-205A-90BC-82A8932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4B3-1785-D06F-DF74-795CC974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318-37C0-BB8C-8D31-2BF0059A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DF8E-2F49-8A15-72B3-37586996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21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24CB-8032-A3EA-B395-AAA009B6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F08A3-5EB5-FB1C-005C-F5FC89D7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8077-88FC-8A9E-6C23-A753610C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20A8-86F6-4FD7-D07C-2BC1BA67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B327-62A8-C8AF-577E-7999E7FD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5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A018-2379-E429-2A6F-12E4218C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DA91-3126-7D32-8F3F-00E2E57B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E967-B1B5-A2A0-30BA-ECB341AA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04F5-7A78-EC73-80EE-B23B030A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4ABE-EEDA-74B0-1B82-D7693733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7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11E5-51BE-2EE0-6E73-92DA823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CB64-7287-777F-BBA5-4B52588B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6B93-1650-9AA3-3777-1A1BC112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2BCF-6745-F9C0-6287-D6E9BF2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E5ED-1C19-0373-1962-48882C17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A5F5-A3B0-DCDB-C3EC-4D76A5A6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AF5D-22C6-4944-5409-03C377E8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D159-E062-FF72-0A10-E45CCB05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6D38-4AA3-A589-4838-BA9F772B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C3A4-5B24-0AB0-08CF-F09432F4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4E22-1C57-86CC-7987-C289CE87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7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8BBD-37D0-52FA-AF13-61A1EA49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90DE-7B2C-42AC-F208-70405CE9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57EDB-8BB6-BF0F-808C-A133D816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EB2C-527D-8A7B-58F3-E7033818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FD91E-348E-C678-C88A-702B434E2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7C0A-A0F8-8143-F735-1065EC25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6349B-7194-FBA0-42EF-40933183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94312-E56E-9CB8-3A2D-04DA8529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4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FB4-A407-919D-DFDC-CEBC5D0E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743BE-346C-89BF-8A5E-12519340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98DA4-35FD-7F33-EE89-E8A8F5DB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CE49-2444-A1CD-59EA-59B931FC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4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D7419-B002-1393-98BA-3AEAECE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B90F0-3D4E-390A-433E-1C3B843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2BE2-B402-1023-013E-F37DB940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8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CFEA-50C8-CD1F-391D-FA4C1352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7673-6D07-7AD3-FB22-B655642D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AE91-21DD-B6EF-4CC3-C56187FF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67AFD-CF8D-EF72-061B-0A41974B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B3508-8A83-CEC3-BEE5-7963BF5E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2FD8-429B-A145-2206-A91D4E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7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0976-770E-6B57-296A-3A7FB2CC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FEF7B-76BF-874F-D9E4-F99F0FAD4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88E8A-51E3-5CF1-5834-6008A6B6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6B39F-6471-52DA-FF0A-2CB80772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7FFC-1A8E-B3B6-A8CE-096FA212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EFB9-4E13-0B6E-8159-3173518C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06D51-99AF-9CBF-FE61-F975B4F7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BE4A-2361-8135-F42B-132A803D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8569-C81A-73E8-7823-1DE0AA0B4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F4B48-40C1-4819-AC4D-7D5F94C29B42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8AB3-D5E5-75FD-AA05-2ABACA158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6461-5ED4-5292-0717-4370113AF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5BFC6-960E-42EA-BBB2-B3E91BFB30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2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201180-CD3E-860B-C156-422996533697}"/>
              </a:ext>
            </a:extLst>
          </p:cNvPr>
          <p:cNvSpPr/>
          <p:nvPr/>
        </p:nvSpPr>
        <p:spPr>
          <a:xfrm>
            <a:off x="3240156" y="795949"/>
            <a:ext cx="5711688" cy="5266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846CED95-3F37-B22A-2995-9575063C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4D6ACFDC-B37F-E758-F21A-EF652A11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9D8C31-F07E-2DC4-2357-5C8A2A49ED1E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AA7D8F-9CC5-BA77-4080-470871E2E401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BA60FA-FA49-2FB2-CE31-B142D16F85C9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66063F3-B312-0D27-6688-52CA9E75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1</a:t>
            </a:fld>
            <a:endParaRPr lang="en-AU" dirty="0">
              <a:solidFill>
                <a:srgbClr val="003C72"/>
              </a:solidFill>
            </a:endParaRPr>
          </a:p>
        </p:txBody>
      </p:sp>
      <p:pic>
        <p:nvPicPr>
          <p:cNvPr id="14" name="Picture 13" descr="A logo of a globe with text&#10;&#10;Description automatically generated">
            <a:extLst>
              <a:ext uri="{FF2B5EF4-FFF2-40B4-BE49-F238E27FC236}">
                <a16:creationId xmlns:a16="http://schemas.microsoft.com/office/drawing/2014/main" id="{36F26B7C-D35D-11BA-4E03-131BFAB58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6" t="21667" r="24955" b="11404"/>
          <a:stretch/>
        </p:blipFill>
        <p:spPr>
          <a:xfrm>
            <a:off x="5863576" y="1234510"/>
            <a:ext cx="2778677" cy="2387535"/>
          </a:xfrm>
          <a:prstGeom prst="rect">
            <a:avLst/>
          </a:prstGeom>
        </p:spPr>
      </p:pic>
      <p:pic>
        <p:nvPicPr>
          <p:cNvPr id="15" name="Picture 4" descr="QUT Logo PNG Transparent &amp; SVG Vector - Freebie Supply">
            <a:extLst>
              <a:ext uri="{FF2B5EF4-FFF2-40B4-BE49-F238E27FC236}">
                <a16:creationId xmlns:a16="http://schemas.microsoft.com/office/drawing/2014/main" id="{63CAE38B-96FA-3132-35BE-8288B3F54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7" b="31674"/>
          <a:stretch/>
        </p:blipFill>
        <p:spPr bwMode="auto">
          <a:xfrm>
            <a:off x="6495854" y="4332272"/>
            <a:ext cx="1514120" cy="571934"/>
          </a:xfrm>
          <a:prstGeom prst="rect">
            <a:avLst/>
          </a:prstGeom>
          <a:noFill/>
        </p:spPr>
      </p:pic>
      <p:pic>
        <p:nvPicPr>
          <p:cNvPr id="16" name="Picture 15" descr="A picture containing object, clock, sitting, dark&#10;&#10;Description automatically generated">
            <a:extLst>
              <a:ext uri="{FF2B5EF4-FFF2-40B4-BE49-F238E27FC236}">
                <a16:creationId xmlns:a16="http://schemas.microsoft.com/office/drawing/2014/main" id="{9E1B9399-2C35-E3AD-3B2C-66B6F5E8A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59" y="5272066"/>
            <a:ext cx="1570510" cy="359014"/>
          </a:xfrm>
          <a:prstGeom prst="rect">
            <a:avLst/>
          </a:prstGeom>
          <a:noFill/>
        </p:spPr>
      </p:pic>
      <p:pic>
        <p:nvPicPr>
          <p:cNvPr id="17" name="Picture 2" descr="aurin-logo-400×220 – AURIN. Australian Urban Research Infrastructure Network">
            <a:extLst>
              <a:ext uri="{FF2B5EF4-FFF2-40B4-BE49-F238E27FC236}">
                <a16:creationId xmlns:a16="http://schemas.microsoft.com/office/drawing/2014/main" id="{FE6560F4-3058-1B3C-A1BA-F61A0F93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84" y="3587933"/>
            <a:ext cx="981315" cy="561677"/>
          </a:xfrm>
          <a:prstGeom prst="rect">
            <a:avLst/>
          </a:prstGeom>
          <a:noFill/>
        </p:spPr>
      </p:pic>
      <p:pic>
        <p:nvPicPr>
          <p:cNvPr id="18" name="Picture 17" descr="NGIS Australia - Home | Facebook">
            <a:extLst>
              <a:ext uri="{FF2B5EF4-FFF2-40B4-BE49-F238E27FC236}">
                <a16:creationId xmlns:a16="http://schemas.microsoft.com/office/drawing/2014/main" id="{3CEA23CF-FE72-B535-F791-49DDE6FA6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4" b="29488"/>
          <a:stretch/>
        </p:blipFill>
        <p:spPr bwMode="auto">
          <a:xfrm>
            <a:off x="3602881" y="2636504"/>
            <a:ext cx="1514120" cy="726852"/>
          </a:xfrm>
          <a:prstGeom prst="rect">
            <a:avLst/>
          </a:prstGeom>
          <a:noFill/>
        </p:spPr>
      </p:pic>
      <p:pic>
        <p:nvPicPr>
          <p:cNvPr id="19" name="Picture 8" descr="WA Health, Government of Western Australia">
            <a:extLst>
              <a:ext uri="{FF2B5EF4-FFF2-40B4-BE49-F238E27FC236}">
                <a16:creationId xmlns:a16="http://schemas.microsoft.com/office/drawing/2014/main" id="{5996D1DA-46E5-26E2-0E43-0466FC52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53" y="1893508"/>
            <a:ext cx="1837985" cy="472189"/>
          </a:xfrm>
          <a:prstGeom prst="rect">
            <a:avLst/>
          </a:prstGeom>
          <a:noFill/>
        </p:spPr>
      </p:pic>
      <p:pic>
        <p:nvPicPr>
          <p:cNvPr id="20" name="Picture 12" descr="TERN: Terrestrial Ecosystem Research Network">
            <a:extLst>
              <a:ext uri="{FF2B5EF4-FFF2-40B4-BE49-F238E27FC236}">
                <a16:creationId xmlns:a16="http://schemas.microsoft.com/office/drawing/2014/main" id="{7A2B3C54-B273-AC88-D55D-4148A6E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04" y="4352551"/>
            <a:ext cx="1920877" cy="620927"/>
          </a:xfrm>
          <a:prstGeom prst="rect">
            <a:avLst/>
          </a:prstGeom>
          <a:noFill/>
        </p:spPr>
      </p:pic>
      <p:pic>
        <p:nvPicPr>
          <p:cNvPr id="21" name="Picture 14" descr="POLLUTION ABATEMENT NOTICE">
            <a:extLst>
              <a:ext uri="{FF2B5EF4-FFF2-40B4-BE49-F238E27FC236}">
                <a16:creationId xmlns:a16="http://schemas.microsoft.com/office/drawing/2014/main" id="{88AC6AB8-1920-6153-B04A-174389D7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66" y="1015674"/>
            <a:ext cx="1083557" cy="519852"/>
          </a:xfrm>
          <a:prstGeom prst="rect">
            <a:avLst/>
          </a:prstGeom>
          <a:noFill/>
        </p:spPr>
      </p:pic>
      <p:pic>
        <p:nvPicPr>
          <p:cNvPr id="22" name="Picture 2" descr="Copyright | Housing data">
            <a:extLst>
              <a:ext uri="{FF2B5EF4-FFF2-40B4-BE49-F238E27FC236}">
                <a16:creationId xmlns:a16="http://schemas.microsoft.com/office/drawing/2014/main" id="{2D128E0F-CA7E-FB19-9A64-9BCC73FA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84" y="5274680"/>
            <a:ext cx="1514120" cy="469560"/>
          </a:xfrm>
          <a:prstGeom prst="rect">
            <a:avLst/>
          </a:prstGeom>
          <a:noFill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706EFE-ED2B-46C3-C7CA-A45B5D9FC980}"/>
              </a:ext>
            </a:extLst>
          </p:cNvPr>
          <p:cNvCxnSpPr>
            <a:cxnSpLocks/>
          </p:cNvCxnSpPr>
          <p:nvPr/>
        </p:nvCxnSpPr>
        <p:spPr>
          <a:xfrm flipV="1">
            <a:off x="5553985" y="842843"/>
            <a:ext cx="0" cy="5147042"/>
          </a:xfrm>
          <a:prstGeom prst="line">
            <a:avLst/>
          </a:prstGeom>
          <a:ln w="6350" cmpd="sng">
            <a:solidFill>
              <a:schemeClr val="bg2">
                <a:lumMod val="9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56F1-C8F5-4663-BCFE-3F6AD35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F0198A99-4769-A4FD-F2BB-A164548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1FCD72AF-42EE-D29D-170B-5A33834D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935B5-7236-D241-750C-88C04DB2BEE8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F4EDA-0E33-6FC3-32BC-5EFD38805A16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946A9-B890-EF08-8798-9CFB474447E8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D6CD52-7867-2A31-F4BC-7AACDC0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2</a:t>
            </a:fld>
            <a:endParaRPr lang="en-AU" dirty="0">
              <a:solidFill>
                <a:srgbClr val="003C7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04B85-5BE8-EA4E-4178-91AAE8C18B3D}"/>
              </a:ext>
            </a:extLst>
          </p:cNvPr>
          <p:cNvSpPr txBox="1"/>
          <p:nvPr/>
        </p:nvSpPr>
        <p:spPr>
          <a:xfrm>
            <a:off x="374984" y="750056"/>
            <a:ext cx="8987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/>
              <a:t>Resources:</a:t>
            </a:r>
          </a:p>
          <a:p>
            <a:endParaRPr lang="en-AU" sz="24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B35-6AFD-576D-54D8-324EDA2BDB69}"/>
              </a:ext>
            </a:extLst>
          </p:cNvPr>
          <p:cNvSpPr txBox="1"/>
          <p:nvPr/>
        </p:nvSpPr>
        <p:spPr>
          <a:xfrm>
            <a:off x="374984" y="1351752"/>
            <a:ext cx="10019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We provided national heat, cold, and air quality </a:t>
            </a:r>
            <a:r>
              <a:rPr lang="en-AU" sz="2400" b="1" dirty="0"/>
              <a:t>vulnerability indices</a:t>
            </a:r>
            <a:r>
              <a:rPr lang="en-AU" sz="2400" dirty="0"/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BAAB11-23F3-6A57-C2F3-4A7AA10AC9F6}"/>
              </a:ext>
            </a:extLst>
          </p:cNvPr>
          <p:cNvSpPr/>
          <p:nvPr/>
        </p:nvSpPr>
        <p:spPr>
          <a:xfrm>
            <a:off x="1227728" y="5290443"/>
            <a:ext cx="2952438" cy="1032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Local Government Area Resolution</a:t>
            </a:r>
          </a:p>
          <a:p>
            <a:pPr algn="ctr"/>
            <a:r>
              <a:rPr lang="en-AU" dirty="0"/>
              <a:t>(ASGS2016)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ED61D-940E-76C2-5D4C-243E549B03B2}"/>
              </a:ext>
            </a:extLst>
          </p:cNvPr>
          <p:cNvSpPr/>
          <p:nvPr/>
        </p:nvSpPr>
        <p:spPr>
          <a:xfrm>
            <a:off x="4619780" y="5292742"/>
            <a:ext cx="2952438" cy="102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Month / Year / Week Temporal Resolution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48E167-44E0-5FD1-45B8-78776DA40749}"/>
              </a:ext>
            </a:extLst>
          </p:cNvPr>
          <p:cNvSpPr/>
          <p:nvPr/>
        </p:nvSpPr>
        <p:spPr>
          <a:xfrm>
            <a:off x="8011834" y="5292742"/>
            <a:ext cx="2952438" cy="102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2011-2019</a:t>
            </a:r>
          </a:p>
          <a:p>
            <a:pPr algn="ctr"/>
            <a:r>
              <a:rPr lang="en-AU" dirty="0"/>
              <a:t>Temporal Extent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2B4923-DA8E-008F-C6FF-55DA85F762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4"/>
          <a:stretch/>
        </p:blipFill>
        <p:spPr>
          <a:xfrm>
            <a:off x="2304170" y="1874713"/>
            <a:ext cx="7583659" cy="3205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15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56F1-C8F5-4663-BCFE-3F6AD35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F0198A99-4769-A4FD-F2BB-A164548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1FCD72AF-42EE-D29D-170B-5A33834D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935B5-7236-D241-750C-88C04DB2BEE8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F4EDA-0E33-6FC3-32BC-5EFD38805A16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946A9-B890-EF08-8798-9CFB474447E8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D6CD52-7867-2A31-F4BC-7AACDC0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3</a:t>
            </a:fld>
            <a:endParaRPr lang="en-AU" dirty="0">
              <a:solidFill>
                <a:srgbClr val="003C7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D7566-5C2A-55AF-F03A-5BC3B836280E}"/>
              </a:ext>
            </a:extLst>
          </p:cNvPr>
          <p:cNvSpPr txBox="1"/>
          <p:nvPr/>
        </p:nvSpPr>
        <p:spPr>
          <a:xfrm>
            <a:off x="299699" y="1164598"/>
            <a:ext cx="11139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We’re providing </a:t>
            </a:r>
            <a:r>
              <a:rPr lang="en-AU" sz="2400" b="1" dirty="0"/>
              <a:t>mortality</a:t>
            </a:r>
            <a:r>
              <a:rPr lang="en-AU" sz="2400" dirty="0"/>
              <a:t> data; national averages from the Australian Institute of Health and Welfare.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BF98DC-D874-3EC6-F086-22E91AF54AF6}"/>
              </a:ext>
            </a:extLst>
          </p:cNvPr>
          <p:cNvSpPr/>
          <p:nvPr/>
        </p:nvSpPr>
        <p:spPr>
          <a:xfrm>
            <a:off x="1523112" y="5260581"/>
            <a:ext cx="2861673" cy="1044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Local Government Area Resolution</a:t>
            </a:r>
          </a:p>
          <a:p>
            <a:pPr algn="ctr"/>
            <a:r>
              <a:rPr lang="en-AU" sz="2000" dirty="0"/>
              <a:t>(ASGS2016)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702C5E-399A-EB05-34C6-C1D39939368B}"/>
              </a:ext>
            </a:extLst>
          </p:cNvPr>
          <p:cNvSpPr/>
          <p:nvPr/>
        </p:nvSpPr>
        <p:spPr>
          <a:xfrm>
            <a:off x="4699936" y="5265234"/>
            <a:ext cx="2861673" cy="1040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Single Time Point</a:t>
            </a:r>
          </a:p>
          <a:p>
            <a:pPr algn="ctr"/>
            <a:r>
              <a:rPr lang="en-AU" sz="2000" dirty="0"/>
              <a:t>(5yr Averages)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64E5A2-27C3-4AC7-C7D4-0967F95C5C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30"/>
          <a:stretch/>
        </p:blipFill>
        <p:spPr>
          <a:xfrm>
            <a:off x="1187458" y="2127380"/>
            <a:ext cx="9817083" cy="290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888BE6-391D-C712-C1C1-E1353A2B1A21}"/>
              </a:ext>
            </a:extLst>
          </p:cNvPr>
          <p:cNvSpPr/>
          <p:nvPr/>
        </p:nvSpPr>
        <p:spPr>
          <a:xfrm>
            <a:off x="7876760" y="5265234"/>
            <a:ext cx="2861673" cy="1040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Missing Data Entries</a:t>
            </a:r>
          </a:p>
        </p:txBody>
      </p:sp>
    </p:spTree>
    <p:extLst>
      <p:ext uri="{BB962C8B-B14F-4D97-AF65-F5344CB8AC3E}">
        <p14:creationId xmlns:p14="http://schemas.microsoft.com/office/powerpoint/2010/main" val="312951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56F1-C8F5-4663-BCFE-3F6AD35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F0198A99-4769-A4FD-F2BB-A164548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1FCD72AF-42EE-D29D-170B-5A33834D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935B5-7236-D241-750C-88C04DB2BEE8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F4EDA-0E33-6FC3-32BC-5EFD38805A16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946A9-B890-EF08-8798-9CFB474447E8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D6CD52-7867-2A31-F4BC-7AACDC0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4</a:t>
            </a:fld>
            <a:endParaRPr lang="en-AU" dirty="0">
              <a:solidFill>
                <a:srgbClr val="003C72"/>
              </a:solidFill>
            </a:endParaRPr>
          </a:p>
        </p:txBody>
      </p:sp>
      <p:pic>
        <p:nvPicPr>
          <p:cNvPr id="10" name="Picture 9" descr="A map of australia with different colors&#10;&#10;Description automatically generated">
            <a:extLst>
              <a:ext uri="{FF2B5EF4-FFF2-40B4-BE49-F238E27FC236}">
                <a16:creationId xmlns:a16="http://schemas.microsoft.com/office/drawing/2014/main" id="{C00E6326-54C0-DF4B-E772-02B50E18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93" y="1702847"/>
            <a:ext cx="7182413" cy="44338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map of australia with red and purple shades&#10;&#10;Description automatically generated">
            <a:extLst>
              <a:ext uri="{FF2B5EF4-FFF2-40B4-BE49-F238E27FC236}">
                <a16:creationId xmlns:a16="http://schemas.microsoft.com/office/drawing/2014/main" id="{F6D57807-95FB-B095-2B05-73149F429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78" y="1702845"/>
            <a:ext cx="7182228" cy="44337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map of australia with different colors&#10;&#10;Description automatically generated">
            <a:extLst>
              <a:ext uri="{FF2B5EF4-FFF2-40B4-BE49-F238E27FC236}">
                <a16:creationId xmlns:a16="http://schemas.microsoft.com/office/drawing/2014/main" id="{6DEB45D4-F035-53E9-61B4-584999821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78" y="1702729"/>
            <a:ext cx="7182044" cy="44335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F7C0FE-FA34-8652-641F-1022A0DDE9E5}"/>
              </a:ext>
            </a:extLst>
          </p:cNvPr>
          <p:cNvSpPr txBox="1"/>
          <p:nvPr/>
        </p:nvSpPr>
        <p:spPr>
          <a:xfrm>
            <a:off x="374984" y="750056"/>
            <a:ext cx="8987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/>
              <a:t>Differences Over Time</a:t>
            </a:r>
          </a:p>
          <a:p>
            <a:endParaRPr lang="en-AU" sz="2400" b="1" u="sng" dirty="0"/>
          </a:p>
        </p:txBody>
      </p:sp>
    </p:spTree>
    <p:extLst>
      <p:ext uri="{BB962C8B-B14F-4D97-AF65-F5344CB8AC3E}">
        <p14:creationId xmlns:p14="http://schemas.microsoft.com/office/powerpoint/2010/main" val="39878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56F1-C8F5-4663-BCFE-3F6AD35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showing the valu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E5742C1F-6DA0-BFCC-86B4-4FDB4CC8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4" y="3524183"/>
            <a:ext cx="4388540" cy="275833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F0198A99-4769-A4FD-F2BB-A164548E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1FCD72AF-42EE-D29D-170B-5A33834DB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935B5-7236-D241-750C-88C04DB2BEE8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F4EDA-0E33-6FC3-32BC-5EFD38805A16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946A9-B890-EF08-8798-9CFB474447E8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D6CD52-7867-2A31-F4BC-7AACDC0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5</a:t>
            </a:fld>
            <a:endParaRPr lang="en-AU" dirty="0">
              <a:solidFill>
                <a:srgbClr val="003C7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2F9D9-FBDF-3152-44B6-33D777BF7784}"/>
              </a:ext>
            </a:extLst>
          </p:cNvPr>
          <p:cNvSpPr txBox="1"/>
          <p:nvPr/>
        </p:nvSpPr>
        <p:spPr>
          <a:xfrm>
            <a:off x="374984" y="750056"/>
            <a:ext cx="8987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/>
              <a:t>Modelling Using BRMS</a:t>
            </a:r>
          </a:p>
          <a:p>
            <a:endParaRPr lang="en-AU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5FF58-CB93-4A98-8D22-969551219174}"/>
              </a:ext>
            </a:extLst>
          </p:cNvPr>
          <p:cNvSpPr txBox="1"/>
          <p:nvPr/>
        </p:nvSpPr>
        <p:spPr>
          <a:xfrm>
            <a:off x="374983" y="1567976"/>
            <a:ext cx="5482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Including all 3 indices washes out effect of air quality – likely collinearity (Bayesian regression with log-normal prior)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</a:rPr>
              <a:t>all_three_mod</a:t>
            </a:r>
            <a:r>
              <a:rPr lang="en-US" sz="1600" dirty="0">
                <a:latin typeface="Consolas" panose="020B0609020204030204" pitchFamily="49" charset="0"/>
              </a:rPr>
              <a:t> &lt;-  brms::</a:t>
            </a:r>
            <a:r>
              <a:rPr lang="en-US" sz="1600" dirty="0" err="1">
                <a:latin typeface="Consolas" panose="020B0609020204030204" pitchFamily="49" charset="0"/>
              </a:rPr>
              <a:t>brm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All_Causes_ASR</a:t>
            </a:r>
            <a:r>
              <a:rPr lang="en-US" sz="1600" dirty="0">
                <a:latin typeface="Consolas" panose="020B0609020204030204" pitchFamily="49" charset="0"/>
              </a:rPr>
              <a:t> ~ s(</a:t>
            </a:r>
            <a:r>
              <a:rPr lang="en-US" sz="1600" dirty="0" err="1">
                <a:latin typeface="Consolas" panose="020B0609020204030204" pitchFamily="49" charset="0"/>
              </a:rPr>
              <a:t>Heat_percentile</a:t>
            </a:r>
            <a:r>
              <a:rPr lang="en-US" sz="1600" dirty="0">
                <a:latin typeface="Consolas" panose="020B0609020204030204" pitchFamily="49" charset="0"/>
              </a:rPr>
              <a:t>) + s(</a:t>
            </a:r>
            <a:r>
              <a:rPr lang="en-US" sz="1600" dirty="0" err="1">
                <a:latin typeface="Consolas" panose="020B0609020204030204" pitchFamily="49" charset="0"/>
              </a:rPr>
              <a:t>Air_percentile</a:t>
            </a:r>
            <a:r>
              <a:rPr lang="en-US" sz="1600" dirty="0">
                <a:latin typeface="Consolas" panose="020B0609020204030204" pitchFamily="49" charset="0"/>
              </a:rPr>
              <a:t>) + s(</a:t>
            </a:r>
            <a:r>
              <a:rPr lang="en-US" sz="1600" dirty="0" err="1">
                <a:latin typeface="Consolas" panose="020B0609020204030204" pitchFamily="49" charset="0"/>
              </a:rPr>
              <a:t>Cold_percentile</a:t>
            </a:r>
            <a:r>
              <a:rPr lang="en-US" sz="1600" dirty="0">
                <a:latin typeface="Consolas" panose="020B0609020204030204" pitchFamily="49" charset="0"/>
              </a:rPr>
              <a:t>) , data = </a:t>
            </a:r>
            <a:r>
              <a:rPr lang="en-US" sz="1600" dirty="0" err="1">
                <a:latin typeface="Consolas" panose="020B0609020204030204" pitchFamily="49" charset="0"/>
              </a:rPr>
              <a:t>combo_df_year</a:t>
            </a:r>
            <a:r>
              <a:rPr lang="en-US" sz="1600" dirty="0">
                <a:latin typeface="Consolas" panose="020B0609020204030204" pitchFamily="49" charset="0"/>
              </a:rPr>
              <a:t>, family = lognormal(), chains = 4, warmup = 1000, </a:t>
            </a:r>
            <a:r>
              <a:rPr lang="en-US" sz="1600" dirty="0" err="1">
                <a:latin typeface="Consolas" panose="020B0609020204030204" pitchFamily="49" charset="0"/>
              </a:rPr>
              <a:t>iter</a:t>
            </a:r>
            <a:r>
              <a:rPr lang="en-US" sz="1600" dirty="0">
                <a:latin typeface="Consolas" panose="020B0609020204030204" pitchFamily="49" charset="0"/>
              </a:rPr>
              <a:t> = 2000)</a:t>
            </a:r>
            <a:endParaRPr lang="en-AU" sz="1600" dirty="0">
              <a:latin typeface="Consolas" panose="020B0609020204030204" pitchFamily="49" charset="0"/>
            </a:endParaRPr>
          </a:p>
          <a:p>
            <a:endParaRPr lang="en-AU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7662B-429F-0555-062D-AC8B58651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93" y="3532597"/>
            <a:ext cx="4474893" cy="27633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graph with a line going up&#10;&#10;Description automatically generated">
            <a:extLst>
              <a:ext uri="{FF2B5EF4-FFF2-40B4-BE49-F238E27FC236}">
                <a16:creationId xmlns:a16="http://schemas.microsoft.com/office/drawing/2014/main" id="{264AEEF8-DDC9-149D-5684-7DA7C0F8D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93" y="3532596"/>
            <a:ext cx="4474893" cy="27633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aph with a blue line&#10;&#10;Description automatically generated">
            <a:extLst>
              <a:ext uri="{FF2B5EF4-FFF2-40B4-BE49-F238E27FC236}">
                <a16:creationId xmlns:a16="http://schemas.microsoft.com/office/drawing/2014/main" id="{7E39C4B6-D683-FDDC-16C2-ABAA80B40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93" y="3532595"/>
            <a:ext cx="4474893" cy="27633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C94BA9-994D-2A2D-A074-9FB7B0FFF40C}"/>
              </a:ext>
            </a:extLst>
          </p:cNvPr>
          <p:cNvSpPr txBox="1"/>
          <p:nvPr/>
        </p:nvSpPr>
        <p:spPr>
          <a:xfrm>
            <a:off x="6161321" y="1567976"/>
            <a:ext cx="59417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Instead, presented one model for each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Consolas" panose="020B0609020204030204" pitchFamily="49" charset="0"/>
              </a:rPr>
              <a:t>heat_mod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&lt;- brms::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brm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All_Causes_ASR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~ s(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Heat_percentile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 , data =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combo_df_year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family = lognormal(), chains = 4, warmup = 1000,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iter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 2000)</a:t>
            </a:r>
            <a:endParaRPr lang="en-AU" sz="1600" dirty="0">
              <a:latin typeface="Consolas" panose="020B0609020204030204" pitchFamily="49" charset="0"/>
            </a:endParaRPr>
          </a:p>
        </p:txBody>
      </p:sp>
      <p:pic>
        <p:nvPicPr>
          <p:cNvPr id="32" name="Picture 31" descr="A graph showing the temperature of a heat&#10;&#10;Description automatically generated with medium confidence">
            <a:extLst>
              <a:ext uri="{FF2B5EF4-FFF2-40B4-BE49-F238E27FC236}">
                <a16:creationId xmlns:a16="http://schemas.microsoft.com/office/drawing/2014/main" id="{1F2AD98C-A062-7BBB-D251-27DBFCE19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4" y="3512560"/>
            <a:ext cx="4388540" cy="275833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graph showing the value of air quality&#10;&#10;Description automatically generated">
            <a:extLst>
              <a:ext uri="{FF2B5EF4-FFF2-40B4-BE49-F238E27FC236}">
                <a16:creationId xmlns:a16="http://schemas.microsoft.com/office/drawing/2014/main" id="{6BDF7826-BBB6-8283-4E46-5DBD604BC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3" y="3524183"/>
            <a:ext cx="4388540" cy="275833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435512-87E4-AE33-1853-0B0B4A3303B2}"/>
              </a:ext>
            </a:extLst>
          </p:cNvPr>
          <p:cNvSpPr/>
          <p:nvPr/>
        </p:nvSpPr>
        <p:spPr>
          <a:xfrm>
            <a:off x="661640" y="3377916"/>
            <a:ext cx="4883285" cy="3050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8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56F1-C8F5-4663-BCFE-3F6AD35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F0198A99-4769-A4FD-F2BB-A164548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274"/>
          <a:stretch/>
        </p:blipFill>
        <p:spPr>
          <a:xfrm>
            <a:off x="0" y="6533880"/>
            <a:ext cx="12192000" cy="324119"/>
          </a:xfrm>
          <a:prstGeom prst="rect">
            <a:avLst/>
          </a:prstGeom>
        </p:spPr>
      </p:pic>
      <p:pic>
        <p:nvPicPr>
          <p:cNvPr id="5" name="Picture 4" descr="Abstract background of luminous blue">
            <a:extLst>
              <a:ext uri="{FF2B5EF4-FFF2-40B4-BE49-F238E27FC236}">
                <a16:creationId xmlns:a16="http://schemas.microsoft.com/office/drawing/2014/main" id="{1FCD72AF-42EE-D29D-170B-5A33834DB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274"/>
          <a:stretch/>
        </p:blipFill>
        <p:spPr>
          <a:xfrm>
            <a:off x="0" y="0"/>
            <a:ext cx="12192000" cy="3241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935B5-7236-D241-750C-88C04DB2BEE8}"/>
              </a:ext>
            </a:extLst>
          </p:cNvPr>
          <p:cNvCxnSpPr>
            <a:cxnSpLocks/>
          </p:cNvCxnSpPr>
          <p:nvPr/>
        </p:nvCxnSpPr>
        <p:spPr>
          <a:xfrm>
            <a:off x="0" y="6533882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F4EDA-0E33-6FC3-32BC-5EFD38805A16}"/>
              </a:ext>
            </a:extLst>
          </p:cNvPr>
          <p:cNvCxnSpPr>
            <a:cxnSpLocks/>
          </p:cNvCxnSpPr>
          <p:nvPr/>
        </p:nvCxnSpPr>
        <p:spPr>
          <a:xfrm>
            <a:off x="0" y="324118"/>
            <a:ext cx="12192000" cy="0"/>
          </a:xfrm>
          <a:prstGeom prst="line">
            <a:avLst/>
          </a:prstGeom>
          <a:ln w="12700">
            <a:solidFill>
              <a:srgbClr val="003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946A9-B890-EF08-8798-9CFB474447E8}"/>
              </a:ext>
            </a:extLst>
          </p:cNvPr>
          <p:cNvSpPr/>
          <p:nvPr/>
        </p:nvSpPr>
        <p:spPr>
          <a:xfrm>
            <a:off x="11696008" y="6587894"/>
            <a:ext cx="407092" cy="216090"/>
          </a:xfrm>
          <a:prstGeom prst="rect">
            <a:avLst/>
          </a:prstGeom>
          <a:solidFill>
            <a:schemeClr val="bg1"/>
          </a:solidFill>
          <a:ln>
            <a:solidFill>
              <a:srgbClr val="003C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2D6CD52-7867-2A31-F4BC-7AACDC0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008" y="6587895"/>
            <a:ext cx="407092" cy="216090"/>
          </a:xfrm>
        </p:spPr>
        <p:txBody>
          <a:bodyPr/>
          <a:lstStyle/>
          <a:p>
            <a:pPr algn="ctr"/>
            <a:fld id="{75081AD5-4CCB-4B46-9D73-8894686AF06E}" type="slidenum">
              <a:rPr lang="en-AU" smtClean="0">
                <a:solidFill>
                  <a:srgbClr val="003C72"/>
                </a:solidFill>
              </a:rPr>
              <a:pPr algn="ctr"/>
              <a:t>6</a:t>
            </a:fld>
            <a:endParaRPr lang="en-AU" dirty="0">
              <a:solidFill>
                <a:srgbClr val="003C7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2F9D9-FBDF-3152-44B6-33D777BF7784}"/>
              </a:ext>
            </a:extLst>
          </p:cNvPr>
          <p:cNvSpPr txBox="1"/>
          <p:nvPr/>
        </p:nvSpPr>
        <p:spPr>
          <a:xfrm>
            <a:off x="374984" y="750056"/>
            <a:ext cx="8987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u="sng" dirty="0"/>
              <a:t>Potential Next Steps</a:t>
            </a:r>
          </a:p>
          <a:p>
            <a:endParaRPr lang="en-AU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7BCF4-0024-21AE-5823-63A53F0A5D50}"/>
              </a:ext>
            </a:extLst>
          </p:cNvPr>
          <p:cNvSpPr txBox="1"/>
          <p:nvPr/>
        </p:nvSpPr>
        <p:spPr>
          <a:xfrm>
            <a:off x="374984" y="1990407"/>
            <a:ext cx="82857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Tease out collinearity between Air Quality VI and Heat/Cold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Include random effects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Consider spatial effects (e.g., CAR priors)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Use ARIA+ as a covariate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r>
              <a:rPr lang="en-AU" sz="2400" dirty="0"/>
              <a:t>Explore clustering and temporal patterns further</a:t>
            </a:r>
          </a:p>
          <a:p>
            <a:endParaRPr lang="en-AU" sz="2400" dirty="0"/>
          </a:p>
          <a:p>
            <a:r>
              <a:rPr lang="en-AU" sz="2400" dirty="0"/>
              <a:t>Compare quintiles across variables and across time.</a:t>
            </a:r>
          </a:p>
        </p:txBody>
      </p:sp>
    </p:spTree>
    <p:extLst>
      <p:ext uri="{BB962C8B-B14F-4D97-AF65-F5344CB8AC3E}">
        <p14:creationId xmlns:p14="http://schemas.microsoft.com/office/powerpoint/2010/main" val="425683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Aiden Price</dc:creator>
  <cp:lastModifiedBy>Aiden Price</cp:lastModifiedBy>
  <cp:revision>1</cp:revision>
  <dcterms:created xsi:type="dcterms:W3CDTF">2024-02-04T09:42:59Z</dcterms:created>
  <dcterms:modified xsi:type="dcterms:W3CDTF">2024-02-07T02:53:02Z</dcterms:modified>
</cp:coreProperties>
</file>