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  <p:extLst>
      <p:ext uri="{BB962C8B-B14F-4D97-AF65-F5344CB8AC3E}">
        <p14:creationId xmlns:p14="http://schemas.microsoft.com/office/powerpoint/2010/main" val="87213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  <p:extLst>
      <p:ext uri="{BB962C8B-B14F-4D97-AF65-F5344CB8AC3E}">
        <p14:creationId xmlns:p14="http://schemas.microsoft.com/office/powerpoint/2010/main" val="107427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  <p:extLst>
      <p:ext uri="{BB962C8B-B14F-4D97-AF65-F5344CB8AC3E}">
        <p14:creationId xmlns:p14="http://schemas.microsoft.com/office/powerpoint/2010/main" val="422590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  <p:extLst>
      <p:ext uri="{BB962C8B-B14F-4D97-AF65-F5344CB8AC3E}">
        <p14:creationId xmlns:p14="http://schemas.microsoft.com/office/powerpoint/2010/main" val="335963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  <p:extLst>
      <p:ext uri="{BB962C8B-B14F-4D97-AF65-F5344CB8AC3E}">
        <p14:creationId xmlns:p14="http://schemas.microsoft.com/office/powerpoint/2010/main" val="120213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  <p:extLst>
      <p:ext uri="{BB962C8B-B14F-4D97-AF65-F5344CB8AC3E}">
        <p14:creationId xmlns:p14="http://schemas.microsoft.com/office/powerpoint/2010/main" val="146801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  <p:extLst>
      <p:ext uri="{BB962C8B-B14F-4D97-AF65-F5344CB8AC3E}">
        <p14:creationId xmlns:p14="http://schemas.microsoft.com/office/powerpoint/2010/main" val="70929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Bildschirmpräsentation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>generated using python-pptx</dc:description>
  <cp:lastModifiedBy>Vllasa, Qendrim (DI SW CAS S EO 3)</cp:lastModifiedBy>
  <cp:revision>2</cp:revision>
  <dcterms:created xsi:type="dcterms:W3CDTF">2013-01-27T09:14:16Z</dcterms:created>
  <dcterms:modified xsi:type="dcterms:W3CDTF">2019-05-06T13:10:28Z</dcterms:modified>
  <cp:category/>
</cp:coreProperties>
</file>