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Quattrocento Sans" panose="020B0502050000020003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hjF1tuSNGkFKNvJX9MhbvSOdqs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805FF7-E649-3A61-2632-2DA806A26F44}" v="3" dt="2023-04-10T09:12:41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an Dong (FE FIC HN)" userId="S::dongdv10@fe.edu.vn::c5debe7a-09e1-44e7-acd6-5bf5f54f055f" providerId="AD" clId="Web-{82805FF7-E649-3A61-2632-2DA806A26F44}"/>
    <pc:docChg chg="modSld">
      <pc:chgData name="Dinh Van Dong (FE FIC HN)" userId="S::dongdv10@fe.edu.vn::c5debe7a-09e1-44e7-acd6-5bf5f54f055f" providerId="AD" clId="Web-{82805FF7-E649-3A61-2632-2DA806A26F44}" dt="2023-04-10T09:12:41.900" v="2" actId="1076"/>
      <pc:docMkLst>
        <pc:docMk/>
      </pc:docMkLst>
      <pc:sldChg chg="addSp delSp modSp">
        <pc:chgData name="Dinh Van Dong (FE FIC HN)" userId="S::dongdv10@fe.edu.vn::c5debe7a-09e1-44e7-acd6-5bf5f54f055f" providerId="AD" clId="Web-{82805FF7-E649-3A61-2632-2DA806A26F44}" dt="2023-04-10T09:12:41.900" v="2" actId="1076"/>
        <pc:sldMkLst>
          <pc:docMk/>
          <pc:sldMk cId="0" sldId="256"/>
        </pc:sldMkLst>
        <pc:picChg chg="add mod">
          <ac:chgData name="Dinh Van Dong (FE FIC HN)" userId="S::dongdv10@fe.edu.vn::c5debe7a-09e1-44e7-acd6-5bf5f54f055f" providerId="AD" clId="Web-{82805FF7-E649-3A61-2632-2DA806A26F44}" dt="2023-04-10T09:12:41.900" v="2" actId="1076"/>
          <ac:picMkLst>
            <pc:docMk/>
            <pc:sldMk cId="0" sldId="256"/>
            <ac:picMk id="2" creationId="{9754FFBB-DD61-5314-AF34-2E9CC5059720}"/>
          </ac:picMkLst>
        </pc:picChg>
        <pc:picChg chg="del">
          <ac:chgData name="Dinh Van Dong (FE FIC HN)" userId="S::dongdv10@fe.edu.vn::c5debe7a-09e1-44e7-acd6-5bf5f54f055f" providerId="AD" clId="Web-{82805FF7-E649-3A61-2632-2DA806A26F44}" dt="2023-04-10T09:12:34.197" v="0"/>
          <ac:picMkLst>
            <pc:docMk/>
            <pc:sldMk cId="0" sldId="256"/>
            <ac:picMk id="6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ef8063b7d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20ef8063b7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18dce19a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1d18dce19a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b71f65b7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22b71f65b7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b71f65b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22b71f65b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b71f65b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22b71f65b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18dce19a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g1d18dce19a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18dce19a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g1d18dce19a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edd2a594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20edd2a594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18dce19a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1d18dce19a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18dce19a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1d18dce19a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18dce19a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1d18dce19a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18dce19a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d18dce19a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edd2a594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20edd2a594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b71f65b7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2b71f65b7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b71f65b7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2b71f65b7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b71f65b7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2b71f65b7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b71f65b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2b71f65b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b71f65b7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2b71f65b7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7aabf121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g207aabf121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0edd2a594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g20edd2a594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18dce19a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g1d18dce19a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b71f65b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22b71f65b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18dce19a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1d18dce19a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b71f65b7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g22b71f65b7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6" name="Google Shape;30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7aabf121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g207aabf121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18dce19a5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g1d18dce19a5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7aabf121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207aabf121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7aabf121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207aabf121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7aabf121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207aabf121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7aabf121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207aabf121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0ef8063b7d_0_17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20ef8063b7d_0_178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7" name="Google Shape;57;g20ef8063b7d_0_17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20ef8063b7d_0_17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20ef8063b7d_0_17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g20ef8063b7d_0_1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49141" y="4358145"/>
            <a:ext cx="2116010" cy="589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3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3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wo objects on left, text on right" type="twoObjAndTx">
  <p:cSld name="TWO_OBJECTS_AND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 rot="5400000">
            <a:off x="6018001" y="1925850"/>
            <a:ext cx="328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1"/>
          </p:nvPr>
        </p:nvSpPr>
        <p:spPr>
          <a:xfrm rot="5400000">
            <a:off x="1827000" y="-55350"/>
            <a:ext cx="328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body" idx="1"/>
          </p:nvPr>
        </p:nvSpPr>
        <p:spPr>
          <a:xfrm rot="5400000">
            <a:off x="2931900" y="-1160250"/>
            <a:ext cx="3280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4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40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3008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body" idx="1"/>
          </p:nvPr>
        </p:nvSpPr>
        <p:spPr>
          <a:xfrm>
            <a:off x="3575050" y="457200"/>
            <a:ext cx="5111700" cy="41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body" idx="2"/>
          </p:nvPr>
        </p:nvSpPr>
        <p:spPr>
          <a:xfrm>
            <a:off x="457200" y="1257447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3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/>
          <p:nvPr/>
        </p:nvSpPr>
        <p:spPr>
          <a:xfrm>
            <a:off x="5257800" y="48684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2023 BTEC-Polytechnic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2"/>
          <p:cNvSpPr txBox="1"/>
          <p:nvPr/>
        </p:nvSpPr>
        <p:spPr>
          <a:xfrm>
            <a:off x="8153400" y="4868465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2"/>
          <p:cNvSpPr txBox="1"/>
          <p:nvPr/>
        </p:nvSpPr>
        <p:spPr>
          <a:xfrm>
            <a:off x="0" y="914400"/>
            <a:ext cx="9144000" cy="388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3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645450" y="4743445"/>
            <a:ext cx="1389826" cy="3868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visualstudio.microsoft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ef8063b7d_0_95"/>
          <p:cNvSpPr txBox="1">
            <a:spLocks noGrp="1"/>
          </p:cNvSpPr>
          <p:nvPr>
            <p:ph type="ctrTitle"/>
          </p:nvPr>
        </p:nvSpPr>
        <p:spPr>
          <a:xfrm>
            <a:off x="525774" y="489857"/>
            <a:ext cx="63909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Font typeface="Quattrocento Sans"/>
              <a:buNone/>
            </a:pPr>
            <a:r>
              <a:rPr lang="en-US" sz="3600" b="1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Programming</a:t>
            </a:r>
            <a:endParaRPr sz="15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" name="Google Shape;66;g20ef8063b7d_0_95"/>
          <p:cNvSpPr txBox="1"/>
          <p:nvPr/>
        </p:nvSpPr>
        <p:spPr>
          <a:xfrm>
            <a:off x="5354138" y="3362326"/>
            <a:ext cx="3125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Lecture </a:t>
            </a:r>
            <a:r>
              <a:rPr lang="en-US" sz="3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r>
              <a:rPr lang="en-US" sz="30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 sz="1100"/>
          </a:p>
        </p:txBody>
      </p:sp>
      <p:sp>
        <p:nvSpPr>
          <p:cNvPr id="67" name="Google Shape;67;g20ef8063b7d_0_95"/>
          <p:cNvSpPr txBox="1"/>
          <p:nvPr/>
        </p:nvSpPr>
        <p:spPr>
          <a:xfrm>
            <a:off x="4760400" y="3920171"/>
            <a:ext cx="39264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Windows Form Part </a:t>
            </a: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754FFBB-DD61-5314-AF34-2E9CC5059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2" y="1000125"/>
            <a:ext cx="27432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18dce19a5_0_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Toolbox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1d18dce19a5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550" y="1558550"/>
            <a:ext cx="5842900" cy="29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d18dce19a5_0_14"/>
          <p:cNvSpPr txBox="1"/>
          <p:nvPr/>
        </p:nvSpPr>
        <p:spPr>
          <a:xfrm>
            <a:off x="520825" y="993506"/>
            <a:ext cx="80340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Expand Common Controls and select the Pin icon to dock the Toolbox window.</a:t>
            </a: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b71f65b77_0_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Toolbox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2b71f65b77_0_9"/>
          <p:cNvSpPr txBox="1"/>
          <p:nvPr/>
        </p:nvSpPr>
        <p:spPr>
          <a:xfrm>
            <a:off x="520825" y="993506"/>
            <a:ext cx="80340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Toolbox invisible, go to View menu -&gt; Toolbox  </a:t>
            </a: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137" name="Google Shape;137;g22b71f65b77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575" y="1529406"/>
            <a:ext cx="4524490" cy="3172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b71f65b77_0_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2b71f65b77_0_18"/>
          <p:cNvSpPr txBox="1"/>
          <p:nvPr/>
        </p:nvSpPr>
        <p:spPr>
          <a:xfrm>
            <a:off x="520825" y="993500"/>
            <a:ext cx="38406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Right Panel, It show properties of components in Form like Accessibility, Appearance, Behavior, Data, Design,...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44" name="Google Shape;144;g22b71f65b77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825" y="1215778"/>
            <a:ext cx="4477775" cy="3235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b71f65b77_0_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2b71f65b77_0_26"/>
          <p:cNvSpPr txBox="1"/>
          <p:nvPr/>
        </p:nvSpPr>
        <p:spPr>
          <a:xfrm>
            <a:off x="520825" y="993500"/>
            <a:ext cx="38406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Properties panel invisible, choice View menu -&gt; Properties Window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51" name="Google Shape;151;g22b71f65b77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875" y="880628"/>
            <a:ext cx="2423906" cy="377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18dce19a5_0_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d18dce19a5_0_20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3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58" name="Google Shape;158;g1d18dce19a5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951" y="1529388"/>
            <a:ext cx="5173745" cy="328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d18dce19a5_0_20"/>
          <p:cNvSpPr txBox="1"/>
          <p:nvPr/>
        </p:nvSpPr>
        <p:spPr>
          <a:xfrm>
            <a:off x="904025" y="669600"/>
            <a:ext cx="73356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161616"/>
                </a:solidFill>
                <a:highlight>
                  <a:srgbClr val="FFFFFF"/>
                </a:highlight>
              </a:rPr>
              <a:t>Add a button to the form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d18dce19a5_0_20"/>
          <p:cNvSpPr txBox="1"/>
          <p:nvPr/>
        </p:nvSpPr>
        <p:spPr>
          <a:xfrm>
            <a:off x="1064700" y="1003950"/>
            <a:ext cx="68982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the Button control and then drag it onto the form.</a:t>
            </a: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18dce19a5_0_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d18dce19a5_0_35"/>
          <p:cNvSpPr txBox="1"/>
          <p:nvPr/>
        </p:nvSpPr>
        <p:spPr>
          <a:xfrm>
            <a:off x="457200" y="669600"/>
            <a:ext cx="778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2300"/>
              </a:spcBef>
              <a:spcAft>
                <a:spcPts val="1400"/>
              </a:spcAft>
              <a:buNone/>
            </a:pPr>
            <a:r>
              <a:rPr lang="en-US" sz="1800" b="1">
                <a:solidFill>
                  <a:srgbClr val="161616"/>
                </a:solidFill>
                <a:highlight>
                  <a:srgbClr val="FFFFFF"/>
                </a:highlight>
              </a:rPr>
              <a:t>Add a button to the form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d18dce19a5_0_35"/>
          <p:cNvSpPr txBox="1"/>
          <p:nvPr/>
        </p:nvSpPr>
        <p:spPr>
          <a:xfrm>
            <a:off x="457200" y="1314450"/>
            <a:ext cx="3717000" cy="3329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Text Button display on Form - In Font choice Text and Rename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1d18dce19a5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763" y="1199800"/>
            <a:ext cx="3482025" cy="35586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g1d18dce19a5_0_35"/>
          <p:cNvCxnSpPr>
            <a:stCxn id="167" idx="3"/>
            <a:endCxn id="168" idx="1"/>
          </p:cNvCxnSpPr>
          <p:nvPr/>
        </p:nvCxnSpPr>
        <p:spPr>
          <a:xfrm>
            <a:off x="4174200" y="2979150"/>
            <a:ext cx="103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edd2a594d_0_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g20edd2a594d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250" y="1166625"/>
            <a:ext cx="3467911" cy="355869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0edd2a594d_0_21"/>
          <p:cNvSpPr txBox="1"/>
          <p:nvPr/>
        </p:nvSpPr>
        <p:spPr>
          <a:xfrm>
            <a:off x="609900" y="1214981"/>
            <a:ext cx="3599400" cy="3509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Set Variable Name for Button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 Design choice Name and rename like next figure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0edd2a594d_0_21"/>
          <p:cNvSpPr txBox="1"/>
          <p:nvPr/>
        </p:nvSpPr>
        <p:spPr>
          <a:xfrm>
            <a:off x="457200" y="669600"/>
            <a:ext cx="778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2300"/>
              </a:spcBef>
              <a:spcAft>
                <a:spcPts val="1400"/>
              </a:spcAft>
              <a:buNone/>
            </a:pPr>
            <a:r>
              <a:rPr lang="en-US" sz="1800" b="1">
                <a:solidFill>
                  <a:srgbClr val="161616"/>
                </a:solidFill>
                <a:highlight>
                  <a:srgbClr val="FFFFFF"/>
                </a:highlight>
              </a:rPr>
              <a:t>Set variable name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18dce19a5_0_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d18dce19a5_0_65"/>
          <p:cNvSpPr txBox="1"/>
          <p:nvPr/>
        </p:nvSpPr>
        <p:spPr>
          <a:xfrm>
            <a:off x="145550" y="1063375"/>
            <a:ext cx="2613300" cy="3518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the Label control from the Toolbox window, and then drag it onto the form and drop it beneath the Click this button.</a:t>
            </a: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184" name="Google Shape;184;g1d18dce19a5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750" y="1063375"/>
            <a:ext cx="6175250" cy="356630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d18dce19a5_0_65"/>
          <p:cNvSpPr txBox="1"/>
          <p:nvPr/>
        </p:nvSpPr>
        <p:spPr>
          <a:xfrm>
            <a:off x="145550" y="601675"/>
            <a:ext cx="778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2300"/>
              </a:spcBef>
              <a:spcAft>
                <a:spcPts val="1400"/>
              </a:spcAft>
              <a:buNone/>
            </a:pPr>
            <a:r>
              <a:rPr lang="en-US" sz="1800" b="1">
                <a:solidFill>
                  <a:srgbClr val="161616"/>
                </a:solidFill>
                <a:highlight>
                  <a:srgbClr val="FFFFFF"/>
                </a:highlight>
              </a:rPr>
              <a:t>Add label from Toolbox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d18dce19a5_0_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1d18dce19a5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725" y="980425"/>
            <a:ext cx="2745525" cy="35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d18dce19a5_0_74"/>
          <p:cNvSpPr txBox="1"/>
          <p:nvPr/>
        </p:nvSpPr>
        <p:spPr>
          <a:xfrm>
            <a:off x="527125" y="1059750"/>
            <a:ext cx="3369900" cy="3509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 Toolbox choice Design -&gt; change label variable name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d18dce19a5_0_74"/>
          <p:cNvSpPr txBox="1"/>
          <p:nvPr/>
        </p:nvSpPr>
        <p:spPr>
          <a:xfrm>
            <a:off x="457200" y="669600"/>
            <a:ext cx="778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2300"/>
              </a:spcBef>
              <a:spcAft>
                <a:spcPts val="1400"/>
              </a:spcAft>
              <a:buNone/>
            </a:pPr>
            <a:r>
              <a:rPr lang="en-US" sz="1800" b="1">
                <a:solidFill>
                  <a:srgbClr val="161616"/>
                </a:solidFill>
                <a:highlight>
                  <a:srgbClr val="FFFFFF"/>
                </a:highlight>
              </a:rPr>
              <a:t>Change label variable name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18dce19a5_0_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TextBox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d18dce19a5_0_83"/>
          <p:cNvSpPr txBox="1"/>
          <p:nvPr/>
        </p:nvSpPr>
        <p:spPr>
          <a:xfrm>
            <a:off x="704250" y="669600"/>
            <a:ext cx="75354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Add a TextBox to the form</a:t>
            </a: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d18dce19a5_0_83"/>
          <p:cNvSpPr txBox="1"/>
          <p:nvPr/>
        </p:nvSpPr>
        <p:spPr>
          <a:xfrm>
            <a:off x="809800" y="1291819"/>
            <a:ext cx="3935700" cy="1349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rgbClr val="161616"/>
                </a:solidFill>
                <a:highlight>
                  <a:srgbClr val="FFFFFF"/>
                </a:highlight>
              </a:rPr>
              <a:t>Select the TextBox control from the Toolbox window, and then drag it onto the form and drop it beneath the Click this button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01" name="Google Shape;201;g1d18dce19a5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500" y="1291819"/>
            <a:ext cx="3204825" cy="31932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g1d18dce19a5_0_83"/>
          <p:cNvCxnSpPr>
            <a:stCxn id="200" idx="2"/>
            <a:endCxn id="201" idx="1"/>
          </p:cNvCxnSpPr>
          <p:nvPr/>
        </p:nvCxnSpPr>
        <p:spPr>
          <a:xfrm rot="-5400000" flipH="1">
            <a:off x="3814900" y="1603669"/>
            <a:ext cx="247500" cy="23220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/>
          </a:p>
        </p:txBody>
      </p:sp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3280200"/>
          </a:xfrm>
          <a:prstGeom prst="rect">
            <a:avLst/>
          </a:prstGeom>
          <a:noFill/>
          <a:ln>
            <a:noFill/>
          </a:ln>
          <a:effectLst>
            <a:reflection endPos="1000" dist="38100" dir="5400000" fadeDir="5400012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GUI &amp; Visual Programming</a:t>
            </a:r>
            <a:endParaRPr sz="2400" b="1"/>
          </a:p>
          <a:p>
            <a:pPr marL="800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Overview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800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Installation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Form and Control 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Label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Text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Button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PictureBox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Event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18dce19a5_0_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TextBox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d18dce19a5_0_91"/>
          <p:cNvSpPr txBox="1"/>
          <p:nvPr/>
        </p:nvSpPr>
        <p:spPr>
          <a:xfrm>
            <a:off x="457200" y="669600"/>
            <a:ext cx="77823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Add a TextBox to the form</a:t>
            </a: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d18dce19a5_0_91"/>
          <p:cNvSpPr txBox="1"/>
          <p:nvPr/>
        </p:nvSpPr>
        <p:spPr>
          <a:xfrm>
            <a:off x="582300" y="1980175"/>
            <a:ext cx="3989700" cy="1417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either the Design section or the (DataBindings) section of the Properties window, change the name of label1 to </a:t>
            </a:r>
            <a:r>
              <a:rPr lang="en-US" sz="1800">
                <a:solidFill>
                  <a:srgbClr val="18803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txBName</a:t>
            </a: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and then press Enter.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g1d18dce19a5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199" y="855344"/>
            <a:ext cx="2490451" cy="36671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g1d18dce19a5_0_91"/>
          <p:cNvCxnSpPr>
            <a:stCxn id="209" idx="3"/>
            <a:endCxn id="210" idx="1"/>
          </p:cNvCxnSpPr>
          <p:nvPr/>
        </p:nvCxnSpPr>
        <p:spPr>
          <a:xfrm>
            <a:off x="4572000" y="2688925"/>
            <a:ext cx="11772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edd2a594d_0_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TextBox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0edd2a594d_0_45"/>
          <p:cNvSpPr txBox="1"/>
          <p:nvPr/>
        </p:nvSpPr>
        <p:spPr>
          <a:xfrm>
            <a:off x="704250" y="669600"/>
            <a:ext cx="75354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3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Add a TextBox to the form</a:t>
            </a: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g20edd2a594d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538" y="1081119"/>
            <a:ext cx="4940815" cy="360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b71f65b77_0_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TextBox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2b71f65b77_0_49"/>
          <p:cNvSpPr txBox="1"/>
          <p:nvPr/>
        </p:nvSpPr>
        <p:spPr>
          <a:xfrm>
            <a:off x="529400" y="698750"/>
            <a:ext cx="753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2300"/>
              </a:spcBef>
              <a:spcAft>
                <a:spcPts val="1400"/>
              </a:spcAft>
              <a:buNone/>
            </a:pPr>
            <a:r>
              <a:rPr lang="en-US" sz="1800" b="1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Resize TextBox - Option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22b71f65b77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25" y="1238225"/>
            <a:ext cx="5445575" cy="33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22b71f65b77_0_49"/>
          <p:cNvSpPr txBox="1"/>
          <p:nvPr/>
        </p:nvSpPr>
        <p:spPr>
          <a:xfrm>
            <a:off x="529400" y="1306525"/>
            <a:ext cx="2637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Select TextBox and Click on Top -&gt; Check Multiline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b71f65b77_0_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TextBox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22b71f65b77_0_57"/>
          <p:cNvSpPr txBox="1"/>
          <p:nvPr/>
        </p:nvSpPr>
        <p:spPr>
          <a:xfrm>
            <a:off x="529400" y="698750"/>
            <a:ext cx="753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2300"/>
              </a:spcBef>
              <a:spcAft>
                <a:spcPts val="1400"/>
              </a:spcAft>
              <a:buNone/>
            </a:pPr>
            <a:r>
              <a:rPr lang="en-US" sz="1800" b="1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Resize TextBox - Option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22b71f65b77_0_57"/>
          <p:cNvSpPr txBox="1"/>
          <p:nvPr/>
        </p:nvSpPr>
        <p:spPr>
          <a:xfrm>
            <a:off x="529400" y="1306525"/>
            <a:ext cx="2637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 Properties panel choice Behavior -&gt; Multiline -&gt; Select True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22b71f65b77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200" y="1063375"/>
            <a:ext cx="3729694" cy="36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b71f65b77_0_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Image- PictureBox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22b71f65b77_0_65"/>
          <p:cNvSpPr txBox="1"/>
          <p:nvPr/>
        </p:nvSpPr>
        <p:spPr>
          <a:xfrm>
            <a:off x="529400" y="698750"/>
            <a:ext cx="753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2300"/>
              </a:spcBef>
              <a:spcAft>
                <a:spcPts val="1400"/>
              </a:spcAft>
              <a:buNone/>
            </a:pPr>
            <a:r>
              <a:rPr lang="en-US" sz="1800" b="1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Add PictureBox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22b71f65b77_0_65"/>
          <p:cNvSpPr txBox="1"/>
          <p:nvPr/>
        </p:nvSpPr>
        <p:spPr>
          <a:xfrm>
            <a:off x="529400" y="1306525"/>
            <a:ext cx="37740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 Toolbox choice PictureBox and drag to Form in Design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- PictureBox can load and display a picture on a form at design time by setting the Image property to a valid picture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g22b71f65b77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325" y="1306525"/>
            <a:ext cx="31146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b71f65b77_0_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Image- PictureBox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2b71f65b77_0_73"/>
          <p:cNvSpPr txBox="1"/>
          <p:nvPr/>
        </p:nvSpPr>
        <p:spPr>
          <a:xfrm>
            <a:off x="529400" y="698750"/>
            <a:ext cx="753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2300"/>
              </a:spcBef>
              <a:spcAft>
                <a:spcPts val="1400"/>
              </a:spcAft>
              <a:buNone/>
            </a:pPr>
            <a:r>
              <a:rPr lang="en-US" sz="1800" b="1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Format support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22b71f65b77_0_73"/>
          <p:cNvSpPr txBox="1"/>
          <p:nvPr/>
        </p:nvSpPr>
        <p:spPr>
          <a:xfrm>
            <a:off x="529400" y="1306525"/>
            <a:ext cx="263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g22b71f65b77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3" y="1570925"/>
            <a:ext cx="85629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b71f65b77_0_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Image- PictureBox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22b71f65b77_0_82"/>
          <p:cNvSpPr txBox="1"/>
          <p:nvPr/>
        </p:nvSpPr>
        <p:spPr>
          <a:xfrm>
            <a:off x="529400" y="698750"/>
            <a:ext cx="753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2300"/>
              </a:spcBef>
              <a:spcAft>
                <a:spcPts val="1400"/>
              </a:spcAft>
              <a:buNone/>
            </a:pPr>
            <a:r>
              <a:rPr lang="en-US" sz="1800" b="1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Load new image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22b71f65b77_0_82"/>
          <p:cNvSpPr txBox="1"/>
          <p:nvPr/>
        </p:nvSpPr>
        <p:spPr>
          <a:xfrm>
            <a:off x="529400" y="1306525"/>
            <a:ext cx="263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g22b71f65b77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775" y="1063375"/>
            <a:ext cx="4608380" cy="367824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22b71f65b77_0_82"/>
          <p:cNvSpPr txBox="1"/>
          <p:nvPr/>
        </p:nvSpPr>
        <p:spPr>
          <a:xfrm>
            <a:off x="631400" y="1160450"/>
            <a:ext cx="32784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 properties panel -&gt; Appearance -&gt;Background Image to load image from your computer.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Choice Local resource and click Import button -&gt; Select image file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07aabf121d_0_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207aabf121d_0_67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3409200" cy="25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</a:rPr>
              <a:t>In the Form1.cs [Design] window, double-click the Click this button to open the Form1.cs window.</a:t>
            </a:r>
            <a:endParaRPr sz="18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</a:rPr>
              <a:t>In the Form1.cs window, after the private void line, type or enter </a:t>
            </a:r>
            <a:r>
              <a:rPr lang="en-US" sz="1800">
                <a:solidFill>
                  <a:srgbClr val="188038"/>
                </a:solidFill>
                <a:highlight>
                  <a:srgbClr val="FFFFFF"/>
                </a:highlight>
              </a:rPr>
              <a:t>lblHelloWorld.Text = "Hello World!"</a:t>
            </a:r>
            <a:endParaRPr sz="18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66" name="Google Shape;266;g207aabf121d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1975" y="1314450"/>
            <a:ext cx="4347925" cy="32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0edd2a594d_0_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20edd2a594d_0_55"/>
          <p:cNvSpPr txBox="1"/>
          <p:nvPr/>
        </p:nvSpPr>
        <p:spPr>
          <a:xfrm>
            <a:off x="680750" y="1063225"/>
            <a:ext cx="3642900" cy="3509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Choice Event and Select function define in source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g20edd2a594d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850" y="993844"/>
            <a:ext cx="3533724" cy="3648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g20edd2a594d_0_55"/>
          <p:cNvCxnSpPr>
            <a:stCxn id="272" idx="3"/>
            <a:endCxn id="273" idx="1"/>
          </p:cNvCxnSpPr>
          <p:nvPr/>
        </p:nvCxnSpPr>
        <p:spPr>
          <a:xfrm>
            <a:off x="4323650" y="2817925"/>
            <a:ext cx="71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18dce19a5_0_1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Tips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g1d18dce19a5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422" y="1239103"/>
            <a:ext cx="2159099" cy="312249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d18dce19a5_0_124"/>
          <p:cNvSpPr txBox="1"/>
          <p:nvPr/>
        </p:nvSpPr>
        <p:spPr>
          <a:xfrm>
            <a:off x="57350" y="779869"/>
            <a:ext cx="893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Change background color Button, Form,.. by set BackColor in Properties Panel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g1d18dce19a5_0_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1240444"/>
            <a:ext cx="4359168" cy="3201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&amp; Visual Programming  </a:t>
            </a:r>
            <a:b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925" y="1801478"/>
            <a:ext cx="6629400" cy="261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 txBox="1"/>
          <p:nvPr/>
        </p:nvSpPr>
        <p:spPr>
          <a:xfrm>
            <a:off x="527525" y="949563"/>
            <a:ext cx="7948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Website: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Visual Studio: IDE and Code Editor for Software Developers and Teams (microsoft.com)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b71f65b77_0_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Tips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22b71f65b77_0_0"/>
          <p:cNvSpPr txBox="1"/>
          <p:nvPr/>
        </p:nvSpPr>
        <p:spPr>
          <a:xfrm>
            <a:off x="57350" y="627469"/>
            <a:ext cx="893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 Change background color Button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g22b71f65b7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500" y="1136219"/>
            <a:ext cx="7178203" cy="3597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d18dce19a5_0_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Practises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d18dce19a5_0_103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3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161616"/>
                </a:solidFill>
                <a:highlight>
                  <a:srgbClr val="FFFFFF"/>
                </a:highlight>
              </a:rPr>
              <a:t>Change Color Button by set BackColor in source</a:t>
            </a:r>
            <a:endParaRPr sz="24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161616"/>
                </a:solidFill>
                <a:highlight>
                  <a:srgbClr val="FFFFFF"/>
                </a:highlight>
              </a:rPr>
              <a:t>Drag 2 Button to Form and set Event to change BackColor of Form </a:t>
            </a:r>
            <a:endParaRPr sz="24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161616"/>
                </a:solidFill>
                <a:highlight>
                  <a:srgbClr val="FFFFFF"/>
                </a:highlight>
              </a:rPr>
              <a:t>Design Login Form </a:t>
            </a:r>
            <a:endParaRPr sz="24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b71f65b77_0_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Practises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g22b71f65b77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125" y="873953"/>
            <a:ext cx="4543667" cy="377532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22b71f65b77_0_33"/>
          <p:cNvSpPr txBox="1"/>
          <p:nvPr/>
        </p:nvSpPr>
        <p:spPr>
          <a:xfrm>
            <a:off x="369150" y="873950"/>
            <a:ext cx="22584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161616"/>
                </a:solidFill>
                <a:highlight>
                  <a:srgbClr val="FFFFFF"/>
                </a:highlight>
              </a:rPr>
              <a:t>Registration Form demo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g22b71f65b77_0_33"/>
          <p:cNvCxnSpPr>
            <a:stCxn id="302" idx="2"/>
            <a:endCxn id="301" idx="1"/>
          </p:cNvCxnSpPr>
          <p:nvPr/>
        </p:nvCxnSpPr>
        <p:spPr>
          <a:xfrm rot="-5400000" flipH="1">
            <a:off x="2077050" y="695450"/>
            <a:ext cx="1487400" cy="26448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228600" y="1771650"/>
            <a:ext cx="8610600" cy="26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7817"/>
              </a:buClr>
              <a:buSzPts val="4500"/>
              <a:buFont typeface="Arial"/>
              <a:buNone/>
            </a:pPr>
            <a:r>
              <a:rPr lang="en-US" sz="4500" b="0" i="0" u="none">
                <a:solidFill>
                  <a:srgbClr val="E77817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7aabf121d_0_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&amp; Visual Programming  </a:t>
            </a:r>
            <a:b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g207aabf121d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213" y="1063369"/>
            <a:ext cx="6271557" cy="35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18dce19a5_0_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&amp; Visual Programming  </a:t>
            </a:r>
            <a:b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g1d18dce19a5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850" y="971374"/>
            <a:ext cx="6784301" cy="359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7aabf121d_0_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Project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g207aabf121d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575" y="1571813"/>
            <a:ext cx="4845046" cy="322451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07aabf121d_0_31"/>
          <p:cNvSpPr txBox="1"/>
          <p:nvPr/>
        </p:nvSpPr>
        <p:spPr>
          <a:xfrm>
            <a:off x="803100" y="811888"/>
            <a:ext cx="768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Open Visual Studio.On the start window, select Create a new project.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7aabf121d_0_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Project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g207aabf121d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175" y="1525462"/>
            <a:ext cx="4867670" cy="323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07aabf121d_0_41"/>
          <p:cNvSpPr txBox="1"/>
          <p:nvPr/>
        </p:nvSpPr>
        <p:spPr>
          <a:xfrm>
            <a:off x="267125" y="663350"/>
            <a:ext cx="8727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 the Create a new project window, select the Windows Forms App (.NET Framework) template for C#.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7aabf121d_0_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Project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g207aabf121d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789" y="1431450"/>
            <a:ext cx="4923158" cy="328027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07aabf121d_0_50"/>
          <p:cNvSpPr txBox="1"/>
          <p:nvPr/>
        </p:nvSpPr>
        <p:spPr>
          <a:xfrm>
            <a:off x="457200" y="765400"/>
            <a:ext cx="8229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the Configure your new project window, type or enter </a:t>
            </a:r>
            <a:r>
              <a:rPr lang="en-US" sz="1800" i="1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HelloWorld</a:t>
            </a: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in the Project name box. Then, select Create.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207aabf121d_0_50"/>
          <p:cNvSpPr txBox="1"/>
          <p:nvPr/>
        </p:nvSpPr>
        <p:spPr>
          <a:xfrm>
            <a:off x="543975" y="1504300"/>
            <a:ext cx="2666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Project name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Select location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Enter solution name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Select framework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7aabf121d_0_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the application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g207aabf121d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100" y="1195144"/>
            <a:ext cx="5501811" cy="351881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07aabf121d_0_56"/>
          <p:cNvSpPr txBox="1"/>
          <p:nvPr/>
        </p:nvSpPr>
        <p:spPr>
          <a:xfrm>
            <a:off x="904025" y="669600"/>
            <a:ext cx="73356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3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161616"/>
                </a:solidFill>
                <a:highlight>
                  <a:srgbClr val="FFFFFF"/>
                </a:highlight>
              </a:rPr>
              <a:t>Add a button to the form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07aabf121d_0_56"/>
          <p:cNvSpPr txBox="1"/>
          <p:nvPr/>
        </p:nvSpPr>
        <p:spPr>
          <a:xfrm>
            <a:off x="614225" y="811781"/>
            <a:ext cx="73356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Select Toolbox to open the Toolbox fly-out window.</a:t>
            </a: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soft_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33</Slides>
  <Notes>33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Fsoft_theme</vt:lpstr>
      <vt:lpstr>Programming</vt:lpstr>
      <vt:lpstr>Agenda</vt:lpstr>
      <vt:lpstr>GUI &amp; Visual Programming    </vt:lpstr>
      <vt:lpstr>GUI &amp; Visual Programming      </vt:lpstr>
      <vt:lpstr>GUI &amp; Visual Programming      </vt:lpstr>
      <vt:lpstr>Create new Project   </vt:lpstr>
      <vt:lpstr>Create new Project   </vt:lpstr>
      <vt:lpstr>Create new Project  </vt:lpstr>
      <vt:lpstr>Create the application   </vt:lpstr>
      <vt:lpstr>Toolbox   </vt:lpstr>
      <vt:lpstr>Toolbox   </vt:lpstr>
      <vt:lpstr>Properties   </vt:lpstr>
      <vt:lpstr>Properties   </vt:lpstr>
      <vt:lpstr>Button   </vt:lpstr>
      <vt:lpstr>Button   </vt:lpstr>
      <vt:lpstr>Button    </vt:lpstr>
      <vt:lpstr>Label   </vt:lpstr>
      <vt:lpstr>Label   </vt:lpstr>
      <vt:lpstr>TextBox   </vt:lpstr>
      <vt:lpstr>TextBox   </vt:lpstr>
      <vt:lpstr>TextBox   </vt:lpstr>
      <vt:lpstr>TextBox   </vt:lpstr>
      <vt:lpstr>TextBox   </vt:lpstr>
      <vt:lpstr>Image- PictureBox   </vt:lpstr>
      <vt:lpstr>Image- PictureBox   </vt:lpstr>
      <vt:lpstr>Image- PictureBox   </vt:lpstr>
      <vt:lpstr>Event   </vt:lpstr>
      <vt:lpstr>Event   </vt:lpstr>
      <vt:lpstr>Tips   </vt:lpstr>
      <vt:lpstr>Tips   </vt:lpstr>
      <vt:lpstr>Practises   </vt:lpstr>
      <vt:lpstr>Practises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Trong Nhan</dc:creator>
  <cp:revision>3</cp:revision>
  <dcterms:created xsi:type="dcterms:W3CDTF">2010-09-14T03:27:51Z</dcterms:created>
  <dcterms:modified xsi:type="dcterms:W3CDTF">2023-04-10T09:12:47Z</dcterms:modified>
</cp:coreProperties>
</file>