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8" y="1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46:39.06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1 24575,'0'0'0,"0"5"0,0 8 0,5-1 0,2 5 0,-1 4 0,-2 3 0,0 2 0,-2 3 0,5-6 0,0 1 0,-1 0 0,-1 1 0,4 2 0,0 1 0,-2 0 0,5-4 0,-3-1 0,6 1 0,-3 0 0,-3 2 0,4 2 0,-2 0 0,3 2 0,4-1 0,-2 1 0,-3 0 0,2-1 0,-4 1 0,4-6 0,-2-1 0,-4 1 0,-2 0 0,3-3 0,-2 0 0,-1 1 0,-2 2 0,4-4 0,-1 1 0,0 2 0,-3 1 0,-2 2 0,0 2 0,-2 0 0,5-4 0,0 0 0,-1 0 0,0 0 0,-2 2 0,-1 2 0,-1 0 0,0 1 0,-1 1 0,-1 0 0,1 0 0,0-1 0,0 1 0,-6-6 0,0-7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36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22 120 24575,'2'0'0,"1"0"0,-1-1 0,0 0 0,1 0 0,-1 0 0,0 0 0,0 0 0,4-2 0,11-5 0,0 3 0,0 0 0,0 0 0,-1-2 0,0 0 0,0-1 0,27-18 0,-37 21 0,1 1 0,0-1 0,-1 2 0,2-1 0,-1 1 0,0-1 0,1 2 0,-1-1 0,1 1 0,9-1 0,-12 2 0,1 1 0,-1 0 0,1 0 0,0 0 0,-1 1 0,1-1 0,-1 1 0,1 1 0,-1-1 0,1 1 0,-1 0 0,0 0 0,0 1 0,10 5 0,8 8 0,-12-10 0,-1 1 0,0 1 0,15 14 0,-21-18 0,-1 0 0,0 0 0,0 1 0,0-1 0,0 1 0,-1 0 0,0 0 0,0 0 0,0 0 0,0 0 0,1 11 0,0 22 0,0 0 0,-6 70 0,0-24 0,3-46 0,1-14 0,-3 28 0,1-45 0,0 0 0,0 0 0,0 0 0,-1-1 0,-1 1 0,1-1 0,-1 1 0,-5 9 0,0-2-101,1 1 1,0 0-1,1 0 0,1 1 0,-4 15 0,-10 32 112,-14 48-98,24-75 33,-23 58 1,6-40-464,-49 77 1,59-102 540,-18 44 0,22-45-6,-1-1 1,-19 30-1,28-52-18,0 0 0,0-1 0,0 1 0,-1-1 0,0 0 0,0-1 0,-9 6 0,9-7 0,0 1 0,1 0 0,-1 1 0,1-1 0,0 1 0,0-1 0,0 1 0,0 1 0,1-1 0,-4 5 0,-5 14 617,-10 27-1,22-49-608,0-1 0,0 0 0,0 0 0,0 1 1,0-1-1,0 0 0,0 0 0,0 1 0,0-1 0,0 0 0,0 0 1,0 1-1,0-1 0,0 0 0,0 1 0,0-1 0,0 0 0,0 0 1,0 1-1,0-1 0,0 0 0,1 0 0,-1 1 0,0-1 0,0 0 1,0 0-1,0 0 0,1 1 0,-1-1 0,0 0 0,0 0 0,0 0 1,1 0-1,-1 1 0,0-1 0,0 0 0,1 0 0,-1 0 0,0 0 0,0 0 1,1 0-1,-1 0 0,0 0 0,0 0 0,1 0 0,-1 0 0,0 0 1,1 0-1,-1 0 0,0 0 0,0 0 0,1 0 0,-1 0 0,0 0 1,0 0-1,1 0 0,-1 0 0,0 0 0,0-1 0,1 1 0,-1 0 1,0 0-1,0 0 0,1-1 0,21-8-91,-18 8 122,61-33-299,-45 23 94,1 0 0,41-14 1,-38 18 136,-9 3-32,-1 0-1,0 0 1,0-1 0,0-1-1,-1-1 1,0 1 0,0-2 0,20-15-1,-11 6 62,1 1 0,1 1 0,0 1 0,46-19 0,-58 27-4,44-18-248,-1-3 0,78-51 1,-97 55 251,67-32 0,6-3 0,32-16 0,-124 68 58,0 0 1,24-4 0,-24 6 52,0-1 0,28-11 0,-28 9-80,1 0-1,0 0 1,22-3-1,-33 8 103,1 1 1,-1 0-1,1 0 0,0 0 1,-1 1-1,1 0 0,0 1 0,-1 0 1,1 0-1,11 4 0,-17-5-133,0 1 0,0-1 0,-1 1 0,1 0 0,0-1 0,-1 1 0,1 0 0,-1 0 0,1 0 0,-1 0 0,1 0 0,-1 0 0,0 1 0,0-1 0,1 0 0,-1 1 0,0-1 0,0 1 0,0-1 0,-1 1 0,1-1 0,0 1 0,0 0 0,-1-1 0,1 1 0,-1 0 0,0 0 0,1-1 0,-1 1 0,0 0 0,0 0 0,0-1 0,0 1 0,0 0 0,-1 0 0,1-1 0,-1 1 0,1 0 0,-2 2 0,-2 6 0,-1-1 0,0 0 0,-1 0 0,0-1 0,-11 13 0,4-5 0,-3 7 0,2 1 0,-13 25 0,16-27 0,0-1 0,-2 0 0,-18 24 0,16-30-1365,2-4-5461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37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510 1 24575,'-2'0'0,"0"1"0,0-1 0,0 1 0,0 0 0,0-1 0,0 1 0,0 0 0,0 0 0,0 0 0,1 0 0,-1 1 0,-3 2 0,-21 22 0,16-15 0,-1-2 0,-1 0 0,0 0 0,0-1 0,-15 7 0,15-9 0,1 1 0,-1 0 0,1 1 0,1 0 0,-15 14 0,19-16 0,-4 6 0,0 0 0,-1-1 0,0-1 0,-1 0 0,0 0 0,-1-1 0,-18 10 0,22-14 0,1 1 0,0 0 0,1 0 0,-1 1 0,1 0 0,0 0 0,1 0 0,0 1 0,-8 12 0,5-7 0,0-1 0,-22 22 0,0-7-1365,16-16-5461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26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24575,'2'-1'0,"0"1"0,1-1 0,-1 1 0,0-1 0,0 0 0,0 0 0,0 0 0,4-2 0,11-6 0,-8 8 0,-1 0 0,1 0 0,-1 1 0,1 0 0,0 0 0,-1 1 0,1 0 0,-1 1 0,10 3 0,27 3 0,-25-5 0,1 2 0,0 0 0,-1 1 0,0 1 0,36 19 0,-53-24 0,1 0 0,-1 1 0,1-1 0,-1 1 0,0 0 0,0 0 0,0 0 0,0 0 0,-1 1 0,1-1 0,-1 1 0,0-1 0,0 1 0,0 0 0,0 0 0,-1 0 0,0 0 0,0 0 0,0 0 0,1 8 0,0 8 0,-1 1 0,-1 0 0,-2 22 0,0-9 0,2 73 0,-3 54 0,0-143 0,-1 0 0,-1 0 0,0-1 0,-1 1 0,-1-1 0,-10 17 0,-8 22 0,22-48 0,-1 1 0,0 0 0,-1-1 0,0 0 0,0 0 0,-1 0 0,0-1 0,0 0 0,-1 0 0,0 0 0,-11 7 0,5-3 0,2-3 0,0 1 0,1 1 0,-17 19 0,-15 13 0,42-41 0,0-1 0,0 0 0,-1 0 0,1 1 0,0-1 0,0 0 0,0 0 0,0 1 0,0-1 0,0 0 0,0 0 0,0 1 0,0-1 0,0 0 0,0 0 0,0 1 0,0-1 0,0 0 0,0 0 0,0 1 0,0-1 0,0 0 0,1 0 0,-1 1 0,0-1 0,0 0 0,0 0 0,0 0 0,0 1 0,1-1 0,-1 0 0,0 0 0,0 0 0,0 1 0,1-1 0,-1 0 0,0 0 0,0 0 0,0 0 0,1 0 0,-1 0 0,0 0 0,0 1 0,1-1 0,-1 0 0,0 0 0,0 0 0,1 0 0,-1 0 0,0 0 0,1 0 0,-1 0 0,0 0 0,19 1 0,-18-1 0,19-1 0,-1-1 0,1 0 0,35-10 0,-31 6 0,47-5 0,-46 8 0,35-9 0,-36 7 0,44-5 0,-18 10 0,-23 0 0,29-3 0,-49 2 0,0 0 0,0 0 0,-1-1 0,1 0 0,0 0 0,-1-1 0,1 0 0,-1 0 0,7-4 0,-13 6 4,1 1-1,-1 0 0,1 0 1,-1-1-1,1 1 1,-1 0-1,1-1 0,-1 1 1,0-1-1,1 1 0,-1-1 1,1 1-1,-1-1 1,0 1-1,1-1 0,-1 1 1,0-1-1,0 1 1,0-1-1,1 1 0,-1-1 1,0 1-1,0-1 0,0 0 1,0 1-1,0-1 1,0 1-1,0-2 0,0 2-84,-1-1 0,1 0 0,-1 0-1,0 1 1,1-1 0,-1 0-1,1 1 1,-1-1 0,0 1-1,1-1 1,-1 1 0,0-1-1,0 1 1,1-1 0,-1 1 0,0 0-1,-1-1 1,-14-3-6745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27.8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0 24575,'1'1'0,"0"-1"0,0 0 0,0 1 0,0-1 0,0 0 0,0 1 0,0-1 0,0 1 0,0 0 0,0-1 0,-1 1 0,1 0 0,0-1 0,0 1 0,-1 0 0,1 0 0,0 0 0,-1 0 0,1-1 0,-1 1 0,1 0 0,-1 0 0,1 0 0,-1 0 0,0 0 0,1 2 0,5 32 0,-5-32 0,-1 16 0,0 0 0,-1 1 0,0-1 0,-2 0 0,-5 22 0,2-14 0,-2 47 0,4-41 0,0 1 0,-3-1 0,-13 46 0,-3 7 0,8-38-1365,8-29-5461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28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24575,'0'5'0,"0"6"0,0 7 0,5 6 0,7-2 0,1-4-8191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29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0 24575,'1'95'0,"-3"107"0,-1-186 0,0 0 0,-1-1 0,0 1 0,-10 19 0,7-17 0,1 1 0,-5 23 0,-4 25 0,9-46 0,1 0 0,1 0 0,1 0 0,-1 35 0,4-54 0,1 1 0,-1 0 0,0-1 0,1 1 0,0 0 0,0-1 0,0 1 0,0-1 0,0 1 0,0-1 0,0 1 0,1-1 0,-1 0 0,1 0 0,0 0 0,0 0 0,0 0 0,0 0 0,0 0 0,0-1 0,0 1 0,0-1 0,1 1 0,-1-1 0,1 0 0,-1 0 0,1 0 0,-1 0 0,1 0 0,5 0 0,7 1 0,0 0 0,1-1 0,-1-1 0,22-2 0,-16 0 0,285-2 0,-283 4 0,-17 0 0,-1 0 0,0 0 0,1 1 0,-1 0 0,0 0 0,1 0 0,-1 0 0,0 1 0,5 2 0,-7-2 0,-1-1 0,0 1 0,0 0 0,1-1 0,-1 1 0,-1 0 0,1 0 0,0 1 0,0-1 0,-1 0 0,1 0 0,-1 1 0,0-1 0,0 1 0,0-1 0,0 1 0,0 0 0,0-1 0,0 6 0,11 67 0,-4 1 0,0 100 0,-8-119 0,1-16 0,-6 62 0,3-91 0,0-1 0,0 1 0,-1 0 0,-1-1 0,0 1 0,0-1 0,-1 0 0,-1-1 0,-11 18 0,-6 4 0,12-16 0,0-1 0,0 0 0,-2-1 0,0 0 0,0-1 0,-23 17 0,25-21 0,0 0 0,0 1 0,-17 21 0,18-19 0,-1 0 0,-16 13 0,22-21 0,0 0 0,0-1 0,0 0 0,0 0 0,-1-1 0,1 1 0,-1-1 0,1-1 0,-1 1 0,-6 0 0,-49 10 0,34-6 0,-54 5 0,72-11 0,-1 0 0,1 0 0,-1-1 0,0 0 0,1-1 0,0 0 0,-1-1 0,1 0 0,-13-6 0,4 0 0,9 5 0,-1 0 0,1-1 0,0 0 0,0-1 0,0 0 0,1 0 0,0-1 0,-8-8 0,8 6 0,-3-3 0,0-1 0,0 0 0,1-1 0,1 0 0,1 0 0,-9-19 0,8 11-82,3 7-345,1 1-1,-5-24 0,6 16-6398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30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1 179 24575,'25'-3'0,"0"0"0,0-1 0,-1-2 0,1-1 0,-1 0 0,27-14 0,45-12 0,-18 7 0,-56 17 0,0 2 0,1 0 0,0 1 0,46-5 0,38-2 0,6-2 0,138 14-1339,-131 2 139,-94-1-4452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33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11 24575,'3'-10'0,"4"11"0,-5 0 0,-1 0 0,0 0 0,0 0 0,0 0 0,0 0 0,0 0 0,0 1 0,0-1 0,-1 0 0,1 1 0,0-1 0,0 3 0,3 15 0,-2-1 0,0 1 0,-1 27 0,-2-32 0,1 0 0,0 0 0,2 0 0,-1-1 0,2 1 0,0-1 0,0 1 0,7 15 0,8 0 0,-13-21 0,0 0 0,0 0 0,4 11 0,-9-17 0,1 0 0,0 0 0,-1 0 0,1 1 0,-1-1 0,1 0 0,-1 0 0,0 1 0,0-1 0,0 0 0,0 0 0,-1 1 0,1-1 0,-1 0 0,1 0 0,-1 0 0,-1 5 0,-2 0 0,0 0 0,0 0 0,0 0 0,-1-1 0,0 1 0,0-1 0,-11 10 0,10-10 17,0 0-1,0 0 1,1 1-1,0 0 0,1-1 1,-1 2-1,-3 7 1,3-5-516,-1 0 0,-12 16 0,6-13-6327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34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574 0 24575,'-14'0'0,"-1"1"0,1 0 0,-1 0 0,1 2 0,0 0 0,-1 0 0,1 1 0,1 1 0,-1 0 0,1 1 0,0 1 0,-24 15 0,17-10 0,0-1 0,-1-1 0,0-1 0,-34 10 0,1-1 0,44-13 0,-1 1 0,1 0 0,0 0 0,1 1 0,0 1 0,0-1 0,-11 13 0,7-8 0,-27 21 0,20-18-1365,3-2-5461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35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24575,'4'0'0,"0"1"0,0-1 0,0 1 0,0 0 0,0 0 0,0 0 0,0 1 0,0-1 0,0 1 0,0 0 0,-1 0 0,1 0 0,-1 1 0,1-1 0,-1 1 0,0 0 0,3 3 0,5 7 0,-1 1 0,0 0 0,9 16 0,-11-15 0,1-1 0,15 19 0,-11-20 0,-1 0 0,-1 1 0,0 0 0,-1 1 0,0 0 0,-2 1 0,1 0 0,9 28 0,-3-1 0,33 64 0,-18-44 0,-18-31 0,-1 0 0,9 49 0,7 22 0,-21-83 0,-1 0 0,-1-1 0,-1 1 0,0 27 0,-4 84 0,-2-51 0,3 8-1365,0-62-5461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7C76-80C7-9ADD-3E78-A2154C8EA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3A899-ABC0-6C2A-0B8A-4A8A72A8B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2537D-985B-F55B-AB73-05E8ACFA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35F8C-CAC1-5924-60CB-CBD41B20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760E7-464D-BB0D-8647-6FBB765B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50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BC66-1F75-AB03-0525-079B82E9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3C4BB-3601-2136-3D4B-757E3AC1A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3CD3A-7308-540E-98AE-22081CB0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5F5D1-C613-A1E6-5FF8-4DDCC004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25EF2-56F4-9679-B30C-28EF6A2B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89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E4833-38CB-2B8F-49AE-16DE2CA03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19513-2608-5A88-3B94-C152B3380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51BE2-9E0A-4C2F-6441-94F76A50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A23B-925C-C89B-FFA5-2CB9E5A4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9825-BE41-C0D0-42FD-4A83470B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029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99B6-4501-4286-85B2-B5C17B24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F9B-B621-E00C-A85C-C3C79BC16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783B4-E07A-28A5-9BAF-BBCEA281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BCF47-E0FE-D2ED-F30C-59E0D979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E3FCA-4D8A-5BF6-0633-6AC69E9F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494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A08F-C43D-EA49-6100-6920C372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0ABB0-D75B-45C4-EF17-8D49851D6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4F588-A0F2-D128-E4E1-19A9F6B0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871ED-FDE3-44B5-91FB-DD38D242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9BA91-4DAC-EEFA-0554-DA7DF2ED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303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F32-F0B1-C4D3-8B7E-7760B6A2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5D95-B03A-8F10-4153-13D906C90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79D4-60BA-6620-44BE-EA24514AC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F3B7-C5C3-4885-45B1-4F1E59BC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4E3CB-7C55-2216-3431-70E055B9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A81E3-F9E3-2E65-58EB-AD0C8B94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276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5B07-5A25-8CE3-CE87-979E4258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3ED78-BEA3-1E2A-3F59-DD874156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84520-9069-B904-5926-22EE80A63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EA27A-A009-C25C-7724-E83F47427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0226E-95C1-A9DF-B508-E716A68DE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623FC-C6CC-AAC8-F638-3E3838EA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34104-3566-6B6E-D4D3-65B9A3F8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75BC8-7CA5-6BBC-94CB-B24E255F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576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991B-6F1C-31C2-F1A7-AD6BF20B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621F2-A49A-A544-26AF-BFF2E77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68C79-3A34-C719-DA76-904CB32B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E35B1-F4BB-A5AA-8B25-8110E837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772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4D7A2-A7AB-C3C0-0B54-EFD25155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1B1BA-4483-0E71-C464-84F3E7B8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13CB0-5A92-E486-9360-C346A18E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219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4543-41DE-D99C-81E9-ECB3E91D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A155-DB95-752D-3F22-010F16AB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AC866-9272-8D26-488B-0ECAAFB82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5C83C-87F8-4E6B-519B-1F6BC2DF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4BBAF-85A9-6E90-C05F-D01E87DA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D7781-7147-765B-66ED-26C8550E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595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72A9-593F-EF74-04F0-21C955F5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E418B-AC83-D9BC-89C7-F31045466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EA68F-9121-DC7A-9A42-896FF0277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F7AB3-1785-05A6-161F-1EC8D173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48F8C-39F0-437E-8EFB-D17948CC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8EC17-0DDE-59E2-A905-B72BBA44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999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9C77C-F71B-C639-76F4-68F83894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2BBB1-508D-5F92-48F9-BB3C9545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E471-2894-CB00-D329-682762832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1EF51C-361C-47C5-B0E5-B679C02A7248}" type="datetimeFigureOut">
              <a:rPr lang="en-IE" smtClean="0"/>
              <a:t>26/07/2024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6E607-A07E-CC73-D230-3735F4660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E88C8-55AC-589E-465C-4FD7E0AB3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303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83F2-EDDD-B057-1976-70E73BA8C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SSVEP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E2E35-A517-35D5-D0E4-E14C07691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152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AFBB-B379-71F3-56B1-1D68E2BA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EE591-1C83-0C5C-4339-ABF8F32A8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74" y="2176463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0CC23-D8C8-E5EA-F14D-E1DB5A0A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17646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0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F3DB-A90C-1B0F-8F4D-663BBFFE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FDI vs BCP (correct </a:t>
            </a:r>
            <a:r>
              <a:rPr lang="en-IE"/>
              <a:t>-wrong) both A24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710E-7447-DB73-5A2E-0EAA634CA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3E72B-46F0-07E7-E2CA-32317B2BD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2959"/>
            <a:ext cx="12192000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8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5C67-0137-3B06-B092-0F8B2023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8D873-3F71-A5D4-C766-CF3F2DD1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074"/>
            <a:ext cx="12192000" cy="6196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6BDBDA-6DBB-063C-E474-1D74EB67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158" y="-190943"/>
            <a:ext cx="10515600" cy="2133526"/>
          </a:xfrm>
        </p:spPr>
        <p:txBody>
          <a:bodyPr/>
          <a:lstStyle/>
          <a:p>
            <a:r>
              <a:rPr lang="en-IE" dirty="0"/>
              <a:t>BCP (2) slightly higher at first but lower slop, lasting longer</a:t>
            </a:r>
            <a:br>
              <a:rPr lang="en-IE" dirty="0"/>
            </a:br>
            <a:r>
              <a:rPr lang="en-IE" dirty="0"/>
              <a:t>FDI higher in the steady stage</a:t>
            </a:r>
          </a:p>
        </p:txBody>
      </p:sp>
    </p:spTree>
    <p:extLst>
      <p:ext uri="{BB962C8B-B14F-4D97-AF65-F5344CB8AC3E}">
        <p14:creationId xmlns:p14="http://schemas.microsoft.com/office/powerpoint/2010/main" val="255797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5359-2F25-77CF-2E0D-4C7E6FCB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924726-3C30-3D99-5BDA-2C0204A15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800" y="1917848"/>
            <a:ext cx="5334000" cy="40005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7369A-EC20-C135-1F6B-4A4528160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1784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451C-A875-293A-F128-6540255D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BF16-BD25-F2E0-B684-6F418C12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723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7D2F-EF39-1540-6CFA-F6CB7062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E9CE-71DA-2959-B540-B0B2940B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827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E754-5F6D-B629-4AE9-D8448AA6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EC79-ED43-1D91-6E1E-C591A85E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1424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2A71-8C45-9DDF-C577-270CC44E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10DD-01D9-8C89-851E-9B8E1E50E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939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24B932-4743-313D-D66F-BAFCBC32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787"/>
            <a:ext cx="12192000" cy="6194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3C27FC-B436-5909-A788-3FFDAA76906E}"/>
                  </a:ext>
                </a:extLst>
              </p14:cNvPr>
              <p14:cNvContentPartPr/>
              <p14:nvPr/>
            </p14:nvContentPartPr>
            <p14:xfrm>
              <a:off x="5603007" y="4635335"/>
              <a:ext cx="139320" cy="515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3C27FC-B436-5909-A788-3FFDAA7690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4367" y="4626695"/>
                <a:ext cx="156960" cy="53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5960A87-B5F0-703B-AE8E-7F918041E3DB}"/>
              </a:ext>
            </a:extLst>
          </p:cNvPr>
          <p:cNvGrpSpPr/>
          <p:nvPr/>
        </p:nvGrpSpPr>
        <p:grpSpPr>
          <a:xfrm>
            <a:off x="5326527" y="4007855"/>
            <a:ext cx="1126440" cy="638280"/>
            <a:chOff x="5326527" y="4007855"/>
            <a:chExt cx="1126440" cy="6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C19E0B-784F-B37C-1235-86124A5EE394}"/>
                    </a:ext>
                  </a:extLst>
                </p14:cNvPr>
                <p14:cNvContentPartPr/>
                <p14:nvPr/>
              </p14:nvContentPartPr>
              <p14:xfrm>
                <a:off x="5326527" y="4032695"/>
                <a:ext cx="269640" cy="349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C19E0B-784F-B37C-1235-86124A5EE39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407" y="4026575"/>
                  <a:ext cx="2818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F72ECC-5B23-C7F2-A623-12508D80FF4F}"/>
                    </a:ext>
                  </a:extLst>
                </p14:cNvPr>
                <p14:cNvContentPartPr/>
                <p14:nvPr/>
              </p14:nvContentPartPr>
              <p14:xfrm>
                <a:off x="5627847" y="4061495"/>
                <a:ext cx="38880" cy="226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F72ECC-5B23-C7F2-A623-12508D80FF4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21727" y="4055375"/>
                  <a:ext cx="511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A909A46-EE63-7DC4-A8AA-35370E7045D2}"/>
                    </a:ext>
                  </a:extLst>
                </p14:cNvPr>
                <p14:cNvContentPartPr/>
                <p14:nvPr/>
              </p14:nvContentPartPr>
              <p14:xfrm>
                <a:off x="5762847" y="4348415"/>
                <a:ext cx="11160" cy="35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A909A46-EE63-7DC4-A8AA-35370E7045D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56727" y="4342295"/>
                  <a:ext cx="23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74D4EC-EAB7-52E9-FDFE-E0BBE93A89D8}"/>
                    </a:ext>
                  </a:extLst>
                </p14:cNvPr>
                <p14:cNvContentPartPr/>
                <p14:nvPr/>
              </p14:nvContentPartPr>
              <p14:xfrm>
                <a:off x="5805327" y="4008215"/>
                <a:ext cx="309600" cy="637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74D4EC-EAB7-52E9-FDFE-E0BBE93A89D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99207" y="4002095"/>
                  <a:ext cx="3218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2304928-3B6E-608F-E5A8-8BE2150DAA13}"/>
                    </a:ext>
                  </a:extLst>
                </p14:cNvPr>
                <p14:cNvContentPartPr/>
                <p14:nvPr/>
              </p14:nvContentPartPr>
              <p14:xfrm>
                <a:off x="6038967" y="4007855"/>
                <a:ext cx="414000" cy="64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2304928-3B6E-608F-E5A8-8BE2150DAA1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32847" y="4001735"/>
                  <a:ext cx="426240" cy="7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B518B87-8219-9245-76A2-A8F0B9F662D6}"/>
                  </a:ext>
                </a:extLst>
              </p14:cNvPr>
              <p14:cNvContentPartPr/>
              <p14:nvPr/>
            </p14:nvContentPartPr>
            <p14:xfrm>
              <a:off x="9555087" y="5514095"/>
              <a:ext cx="50040" cy="201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B518B87-8219-9245-76A2-A8F0B9F662D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48967" y="5507975"/>
                <a:ext cx="6228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3EE49A2-66A0-1922-593F-8CC9E1AC37F9}"/>
              </a:ext>
            </a:extLst>
          </p:cNvPr>
          <p:cNvGrpSpPr/>
          <p:nvPr/>
        </p:nvGrpSpPr>
        <p:grpSpPr>
          <a:xfrm>
            <a:off x="9351687" y="4699415"/>
            <a:ext cx="929520" cy="598680"/>
            <a:chOff x="9351687" y="4699415"/>
            <a:chExt cx="92952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0E71330-B0BB-06BA-4BFE-B6E4B2284644}"/>
                    </a:ext>
                  </a:extLst>
                </p14:cNvPr>
                <p14:cNvContentPartPr/>
                <p14:nvPr/>
              </p14:nvContentPartPr>
              <p14:xfrm>
                <a:off x="9351687" y="4848455"/>
                <a:ext cx="207000" cy="10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0E71330-B0BB-06BA-4BFE-B6E4B228464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45567" y="4842335"/>
                  <a:ext cx="219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EC71D23-F3B3-2BE6-9D09-4FE14F4E5AB2}"/>
                    </a:ext>
                  </a:extLst>
                </p14:cNvPr>
                <p14:cNvContentPartPr/>
                <p14:nvPr/>
              </p14:nvContentPartPr>
              <p14:xfrm>
                <a:off x="9441327" y="4699415"/>
                <a:ext cx="161280" cy="445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C71D23-F3B3-2BE6-9D09-4FE14F4E5A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35207" y="4693295"/>
                  <a:ext cx="1735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BCF601-97DB-3607-B4EF-C1B0757643B9}"/>
                    </a:ext>
                  </a:extLst>
                </p14:cNvPr>
                <p14:cNvContentPartPr/>
                <p14:nvPr/>
              </p14:nvContentPartPr>
              <p14:xfrm>
                <a:off x="9720687" y="4730735"/>
                <a:ext cx="560520" cy="567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BCF601-97DB-3607-B4EF-C1B0757643B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14567" y="4724615"/>
                  <a:ext cx="57276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4E08850-51D4-5B13-2AEE-05CC4AEB6974}"/>
                    </a:ext>
                  </a:extLst>
                </p14:cNvPr>
                <p14:cNvContentPartPr/>
                <p14:nvPr/>
              </p14:nvContentPartPr>
              <p14:xfrm>
                <a:off x="9513327" y="4720295"/>
                <a:ext cx="183960" cy="156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4E08850-51D4-5B13-2AEE-05CC4AEB697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07207" y="4714175"/>
                  <a:ext cx="196200" cy="16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824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407F7E-4A82-5D4C-AED9-BBD4C5D95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575"/>
            <a:ext cx="12192000" cy="6194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F93106-3462-F177-5F70-06618CFB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0299"/>
            <a:ext cx="10515600" cy="1325563"/>
          </a:xfrm>
        </p:spPr>
        <p:txBody>
          <a:bodyPr/>
          <a:lstStyle/>
          <a:p>
            <a:r>
              <a:rPr lang="en-IE" dirty="0"/>
              <a:t>A23 all trail 0-50Hz</a:t>
            </a:r>
          </a:p>
        </p:txBody>
      </p:sp>
    </p:spTree>
    <p:extLst>
      <p:ext uri="{BB962C8B-B14F-4D97-AF65-F5344CB8AC3E}">
        <p14:creationId xmlns:p14="http://schemas.microsoft.com/office/powerpoint/2010/main" val="301156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440C-ECDF-A9B3-D545-7119CC85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092"/>
            <a:ext cx="10515600" cy="1325563"/>
          </a:xfrm>
        </p:spPr>
        <p:txBody>
          <a:bodyPr/>
          <a:lstStyle/>
          <a:p>
            <a:r>
              <a:rPr lang="en-US" altLang="zh-CN" dirty="0"/>
              <a:t>Low vs high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3056-E6F8-9990-EE37-E113E889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9B818-497A-F373-2733-3F25E6E52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095"/>
            <a:ext cx="12192000" cy="6196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7F98C-DD72-1166-EC21-142EDF22D031}"/>
              </a:ext>
            </a:extLst>
          </p:cNvPr>
          <p:cNvSpPr txBox="1"/>
          <p:nvPr/>
        </p:nvSpPr>
        <p:spPr>
          <a:xfrm>
            <a:off x="0" y="669563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bright first and dim first are opposite phase</a:t>
            </a:r>
            <a:endParaRPr lang="en-US" sz="18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3711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B71C-FC0D-A412-635A-65A31B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3C6B-9E44-3C90-82C1-0F53C6FA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55571-84E5-7628-7B3B-F6265570E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781" y="903275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5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ED0B-C766-FCC4-D478-4A5F1802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1394-0E29-E4F9-83AB-C58F8BC2F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118081-560F-4E83-64D3-60C4D96C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060" y="661962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9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2A7E-8671-FA62-6683-3880A083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4BD9-39F4-98D2-948E-E984A27B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DD3AF-48C5-EF2C-9386-69D989CB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9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5FD4-0749-E544-A315-B88E3F2C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 A24; High A23  (correct- wrong)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58C6-9F9A-2487-2A5D-F223F4FAE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9753E-1829-DB9E-BFE0-90623C8AB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478"/>
            <a:ext cx="12192000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0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4452-E211-7175-8443-FF6A19F5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Low vs high(correct vs wrong)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98AF3-77D2-DC87-8E90-83F7ECA4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95500"/>
            <a:ext cx="1143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3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Menlo</vt:lpstr>
      <vt:lpstr>Aptos</vt:lpstr>
      <vt:lpstr>Aptos Display</vt:lpstr>
      <vt:lpstr>Arial</vt:lpstr>
      <vt:lpstr>Office Theme</vt:lpstr>
      <vt:lpstr>SSVEP</vt:lpstr>
      <vt:lpstr>PowerPoint Presentation</vt:lpstr>
      <vt:lpstr>A23 all trail 0-50Hz</vt:lpstr>
      <vt:lpstr>Low vs high</vt:lpstr>
      <vt:lpstr>PowerPoint Presentation</vt:lpstr>
      <vt:lpstr>PowerPoint Presentation</vt:lpstr>
      <vt:lpstr>PowerPoint Presentation</vt:lpstr>
      <vt:lpstr>Low A24; High A23  (correct- wrong)</vt:lpstr>
      <vt:lpstr>Low vs high(correct vs wrong)</vt:lpstr>
      <vt:lpstr>PowerPoint Presentation</vt:lpstr>
      <vt:lpstr>FDI vs BCP (correct -wrong) both A24</vt:lpstr>
      <vt:lpstr>BCP (2) slightly higher at first but lower slop, lasting longer FDI higher in the steady stage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Liang Tong</dc:creator>
  <cp:lastModifiedBy>Liang Tong</cp:lastModifiedBy>
  <cp:revision>12</cp:revision>
  <dcterms:created xsi:type="dcterms:W3CDTF">2024-07-24T11:41:02Z</dcterms:created>
  <dcterms:modified xsi:type="dcterms:W3CDTF">2024-07-26T14:13:45Z</dcterms:modified>
</cp:coreProperties>
</file>