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86" r:id="rId2"/>
    <p:sldId id="257" r:id="rId3"/>
    <p:sldId id="258" r:id="rId4"/>
    <p:sldId id="301" r:id="rId5"/>
    <p:sldId id="284" r:id="rId6"/>
    <p:sldId id="269" r:id="rId7"/>
    <p:sldId id="271" r:id="rId8"/>
    <p:sldId id="275" r:id="rId9"/>
    <p:sldId id="287" r:id="rId10"/>
  </p:sldIdLst>
  <p:sldSz cx="12192000" cy="6858000"/>
  <p:notesSz cx="6858000" cy="9144000"/>
  <p:embeddedFontLst>
    <p:embeddedFont>
      <p:font typeface="Century Gothic" panose="020B0502020202020204" pitchFamily="3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iGBa3eEWCxWu3D9U/cJQ+yTdiJo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imon Pettitt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211CAED-E986-4946-B86E-88CA853B45F0}">
  <a:tblStyle styleId="{D211CAED-E986-4946-B86E-88CA853B45F0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 b="off" i="off"/>
      <a:tcStyle>
        <a:tcBdr/>
      </a:tcStyle>
    </a:band2H>
    <a:band1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 b="off" i="off"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DE038A0-2776-4924-BCF6-CA2B5CE84D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23" autoAdjust="0"/>
  </p:normalViewPr>
  <p:slideViewPr>
    <p:cSldViewPr snapToGrid="0">
      <p:cViewPr varScale="1">
        <p:scale>
          <a:sx n="107" d="100"/>
          <a:sy n="107" d="100"/>
        </p:scale>
        <p:origin x="1402" y="62"/>
      </p:cViewPr>
      <p:guideLst>
        <p:guide orient="horz" pos="216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2" Type="http://schemas.openxmlformats.org/officeDocument/2006/relationships/slide" Target="slides/slide1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40" Type="http://customschemas.google.com/relationships/presentationmetadata" Target="meta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42" name="Google Shape;14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686163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lang="en-IE" dirty="0"/>
          </a:p>
        </p:txBody>
      </p:sp>
      <p:sp>
        <p:nvSpPr>
          <p:cNvPr id="162" name="Google Shape;162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98" name="Google Shape;198;p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1" name="Google Shape;291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92" name="Google Shape;292;p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58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8" name="Google Shape;40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09" name="Google Shape;409;p1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825126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27" name="Google Shape;427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428" name="Google Shape;428;p1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8" name="Google Shape;468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 dirty="0"/>
          </a:p>
        </p:txBody>
      </p:sp>
      <p:sp>
        <p:nvSpPr>
          <p:cNvPr id="469" name="Google Shape;469;p3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I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612580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9" name="Google Shape;529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CN" dirty="0"/>
              <a:t>Thanks for listening</a:t>
            </a:r>
            <a:endParaRPr lang="en-GB" dirty="0"/>
          </a:p>
        </p:txBody>
      </p:sp>
      <p:sp>
        <p:nvSpPr>
          <p:cNvPr id="530" name="Google Shape;530;p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IE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39850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entury Gothic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1"/>
          <p:cNvSpPr txBox="1"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1680"/>
              <a:buNone/>
              <a:defRPr sz="2100">
                <a:solidFill>
                  <a:srgbClr val="B5B5B5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>
                <a:solidFill>
                  <a:srgbClr val="C0C0C0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>
                <a:solidFill>
                  <a:srgbClr val="C0C0C0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C0C0C0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C0C0C0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C0C0C0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C0C0C0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>
                <a:solidFill>
                  <a:srgbClr val="C0C0C0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2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cxnSp>
        <p:nvCxnSpPr>
          <p:cNvPr id="27" name="Google Shape;27;p21"/>
          <p:cNvCxnSpPr/>
          <p:nvPr/>
        </p:nvCxnSpPr>
        <p:spPr>
          <a:xfrm flipH="1">
            <a:off x="8228012" y="8467"/>
            <a:ext cx="3810000" cy="3810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" name="Google Shape;28;p21"/>
          <p:cNvCxnSpPr/>
          <p:nvPr/>
        </p:nvCxnSpPr>
        <p:spPr>
          <a:xfrm flipH="1">
            <a:off x="6108170" y="91545"/>
            <a:ext cx="6080655" cy="6080655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9" name="Google Shape;29;p21"/>
          <p:cNvCxnSpPr/>
          <p:nvPr/>
        </p:nvCxnSpPr>
        <p:spPr>
          <a:xfrm flipH="1">
            <a:off x="7235825" y="228600"/>
            <a:ext cx="4953000" cy="49530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21"/>
          <p:cNvCxnSpPr/>
          <p:nvPr/>
        </p:nvCxnSpPr>
        <p:spPr>
          <a:xfrm flipH="1">
            <a:off x="7335837" y="32278"/>
            <a:ext cx="4852989" cy="485298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21"/>
          <p:cNvCxnSpPr/>
          <p:nvPr/>
        </p:nvCxnSpPr>
        <p:spPr>
          <a:xfrm flipH="1">
            <a:off x="7845426" y="609601"/>
            <a:ext cx="4343399" cy="4343399"/>
          </a:xfrm>
          <a:prstGeom prst="straightConnector1">
            <a:avLst/>
          </a:prstGeom>
          <a:noFill/>
          <a:ln w="317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1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1"/>
          <p:cNvSpPr txBox="1"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31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1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1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2"/>
          <p:cNvSpPr txBox="1"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2"/>
          <p:cNvSpPr txBox="1">
            <a:spLocks noGrp="1"/>
          </p:cNvSpPr>
          <p:nvPr>
            <p:ph type="body" idx="1"/>
          </p:nvPr>
        </p:nvSpPr>
        <p:spPr>
          <a:xfrm>
            <a:off x="1446212" y="3429000"/>
            <a:ext cx="8534400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99" name="Google Shape;99;p32"/>
          <p:cNvSpPr txBox="1">
            <a:spLocks noGrp="1"/>
          </p:cNvSpPr>
          <p:nvPr>
            <p:ph type="body" idx="2"/>
          </p:nvPr>
        </p:nvSpPr>
        <p:spPr>
          <a:xfrm>
            <a:off x="684213" y="4301067"/>
            <a:ext cx="8534400" cy="1684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3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3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3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03" name="Google Shape;103;p32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2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3"/>
          <p:cNvSpPr txBox="1"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33"/>
          <p:cNvSpPr txBox="1"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3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3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entury Gothic"/>
              <a:buNone/>
              <a:defRPr sz="3200" b="0" cap="none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4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1" cy="1049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14" name="Google Shape;114;p34"/>
          <p:cNvSpPr txBox="1">
            <a:spLocks noGrp="1"/>
          </p:cNvSpPr>
          <p:nvPr>
            <p:ph type="body" idx="2"/>
          </p:nvPr>
        </p:nvSpPr>
        <p:spPr>
          <a:xfrm>
            <a:off x="684211" y="4978400"/>
            <a:ext cx="8534401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3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3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18" name="Google Shape;118;p34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3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lang="en-IE" sz="80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5"/>
          <p:cNvSpPr txBox="1"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5"/>
          <p:cNvSpPr txBox="1">
            <a:spLocks noGrp="1"/>
          </p:cNvSpPr>
          <p:nvPr>
            <p:ph type="body" idx="1"/>
          </p:nvPr>
        </p:nvSpPr>
        <p:spPr>
          <a:xfrm>
            <a:off x="684212" y="3928534"/>
            <a:ext cx="8534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 sz="2400" b="0" cap="none">
                <a:solidFill>
                  <a:schemeClr val="lt1"/>
                </a:solidFill>
              </a:defRPr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23" name="Google Shape;123;p35"/>
          <p:cNvSpPr txBox="1">
            <a:spLocks noGrp="1"/>
          </p:cNvSpPr>
          <p:nvPr>
            <p:ph type="body" idx="2"/>
          </p:nvPr>
        </p:nvSpPr>
        <p:spPr>
          <a:xfrm>
            <a:off x="684211" y="4766732"/>
            <a:ext cx="8534401" cy="1227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3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36"/>
          <p:cNvSpPr txBox="1">
            <a:spLocks noGrp="1"/>
          </p:cNvSpPr>
          <p:nvPr>
            <p:ph type="body" idx="1"/>
          </p:nvPr>
        </p:nvSpPr>
        <p:spPr>
          <a:xfrm rot="5400000">
            <a:off x="3143778" y="-1773767"/>
            <a:ext cx="3615267" cy="85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0" name="Google Shape;130;p3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7"/>
          <p:cNvSpPr txBox="1">
            <a:spLocks noGrp="1"/>
          </p:cNvSpPr>
          <p:nvPr>
            <p:ph type="title"/>
          </p:nvPr>
        </p:nvSpPr>
        <p:spPr>
          <a:xfrm rot="5400000">
            <a:off x="7427912" y="1943100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7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308600" cy="78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136" name="Google Shape;136;p3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2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2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2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3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1"/>
          </p:nvPr>
        </p:nvSpPr>
        <p:spPr>
          <a:xfrm>
            <a:off x="684211" y="685800"/>
            <a:ext cx="4937655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2"/>
          </p:nvPr>
        </p:nvSpPr>
        <p:spPr>
          <a:xfrm>
            <a:off x="5808133" y="685801"/>
            <a:ext cx="4934479" cy="3615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B5B5B5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C0C0C0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C0C0C0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120"/>
              <a:buNone/>
              <a:defRPr sz="1400">
                <a:solidFill>
                  <a:srgbClr val="C0C0C0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5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5"/>
          <p:cNvSpPr txBox="1">
            <a:spLocks noGrp="1"/>
          </p:cNvSpPr>
          <p:nvPr>
            <p:ph type="body" idx="2"/>
          </p:nvPr>
        </p:nvSpPr>
        <p:spPr>
          <a:xfrm>
            <a:off x="684211" y="1270529"/>
            <a:ext cx="4937655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3"/>
          </p:nvPr>
        </p:nvSpPr>
        <p:spPr>
          <a:xfrm>
            <a:off x="6079066" y="685800"/>
            <a:ext cx="4665134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240"/>
              <a:buNone/>
              <a:defRPr sz="28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4"/>
          </p:nvPr>
        </p:nvSpPr>
        <p:spPr>
          <a:xfrm>
            <a:off x="5806545" y="1262062"/>
            <a:ext cx="4929188" cy="3030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▶"/>
              <a:defRPr/>
            </a:lvl1pPr>
            <a:lvl2pPr marL="914400" lvl="1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2pPr>
            <a:lvl3pPr marL="1371600" lvl="2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3pPr>
            <a:lvl4pPr marL="1828800" lvl="3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4pPr>
            <a:lvl5pPr marL="2286000" lvl="4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7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entury Gothic"/>
              <a:buNone/>
              <a:defRPr sz="2800"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>
            <a:spLocks noGrp="1"/>
          </p:cNvSpPr>
          <p:nvPr>
            <p:ph type="pic" idx="2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29"/>
          <p:cNvSpPr txBox="1">
            <a:spLocks noGrp="1"/>
          </p:cNvSpPr>
          <p:nvPr>
            <p:ph type="body" idx="1"/>
          </p:nvPr>
        </p:nvSpPr>
        <p:spPr>
          <a:xfrm>
            <a:off x="4722812" y="2777066"/>
            <a:ext cx="6021388" cy="20489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0" name="Google Shape;80;p29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9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9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anoramic Picture with Caption">
  <p:cSld name="Panoramic Picture with Caption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>
            <a:spLocks noGrp="1"/>
          </p:cNvSpPr>
          <p:nvPr>
            <p:ph type="pic" idx="2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noFill/>
          <a:ln w="15875" cap="flat" cmpd="sng">
            <a:solidFill>
              <a:schemeClr val="lt1">
                <a:alpha val="40000"/>
              </a:schemeClr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0"/>
          <p:cNvSpPr txBox="1">
            <a:spLocks noGrp="1"/>
          </p:cNvSpPr>
          <p:nvPr>
            <p:ph type="body" idx="1"/>
          </p:nvPr>
        </p:nvSpPr>
        <p:spPr>
          <a:xfrm>
            <a:off x="914402" y="3843867"/>
            <a:ext cx="830421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entury Gothic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Font typeface="Century Gothic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80"/>
              <a:buFont typeface="Century Gothic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20"/>
              <a:buFont typeface="Century Gothic"/>
              <a:buNone/>
              <a:defRPr/>
            </a:lvl5pPr>
            <a:lvl6pPr marL="2743200" lvl="5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6pPr>
            <a:lvl7pPr marL="3200400" lvl="6" indent="-320039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7pPr>
            <a:lvl8pPr marL="3657600" lvl="7" indent="-32004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40"/>
              <a:buChar char="▶"/>
              <a:defRPr/>
            </a:lvl8pPr>
            <a:lvl9pPr marL="4114800" lvl="8" indent="-32004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40"/>
              <a:buChar char="▶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88000">
              <a:srgbClr val="FFFFFF"/>
            </a:gs>
            <a:gs pos="100000">
              <a:srgbClr val="D5D5D5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0"/>
          <p:cNvGrpSpPr/>
          <p:nvPr/>
        </p:nvGrpSpPr>
        <p:grpSpPr>
          <a:xfrm>
            <a:off x="9206969" y="2963333"/>
            <a:ext cx="2981859" cy="3208867"/>
            <a:chOff x="9206969" y="2963333"/>
            <a:chExt cx="2981859" cy="3208867"/>
          </a:xfrm>
        </p:grpSpPr>
        <p:cxnSp>
          <p:nvCxnSpPr>
            <p:cNvPr id="11" name="Google Shape;11;p20"/>
            <p:cNvCxnSpPr/>
            <p:nvPr/>
          </p:nvCxnSpPr>
          <p:spPr>
            <a:xfrm flipH="1">
              <a:off x="11276012" y="2963333"/>
              <a:ext cx="912814" cy="912812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2" name="Google Shape;12;p20"/>
            <p:cNvCxnSpPr/>
            <p:nvPr/>
          </p:nvCxnSpPr>
          <p:spPr>
            <a:xfrm flipH="1">
              <a:off x="9206969" y="3190344"/>
              <a:ext cx="2981857" cy="2981856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3" name="Google Shape;13;p20"/>
            <p:cNvCxnSpPr/>
            <p:nvPr/>
          </p:nvCxnSpPr>
          <p:spPr>
            <a:xfrm flipH="1">
              <a:off x="10292292" y="3285067"/>
              <a:ext cx="1896534" cy="1896533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0"/>
            <p:cNvCxnSpPr/>
            <p:nvPr/>
          </p:nvCxnSpPr>
          <p:spPr>
            <a:xfrm flipH="1">
              <a:off x="10443103" y="3131080"/>
              <a:ext cx="1745722" cy="1745720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5" name="Google Shape;15;p20"/>
            <p:cNvCxnSpPr/>
            <p:nvPr/>
          </p:nvCxnSpPr>
          <p:spPr>
            <a:xfrm flipH="1">
              <a:off x="10918826" y="3683001"/>
              <a:ext cx="1270001" cy="1269999"/>
            </a:xfrm>
            <a:prstGeom prst="straightConnector1">
              <a:avLst/>
            </a:prstGeom>
            <a:noFill/>
            <a:ln w="2857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6" name="Google Shape;16;p20"/>
          <p:cNvSpPr txBox="1"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0"/>
          <p:cNvSpPr txBox="1"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302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oto Sans Symbols"/>
              <a:buChar char="▶"/>
              <a:defRPr sz="20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Noto Sans Symbols"/>
              <a:buChar char="▶"/>
              <a:defRPr sz="18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0988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80"/>
              <a:buFont typeface="Noto Sans Symbols"/>
              <a:buChar char="▶"/>
              <a:defRPr sz="16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299719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29972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29972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1120"/>
              <a:buFont typeface="Noto Sans Symbols"/>
              <a:buChar char="▶"/>
              <a:defRPr sz="1400" b="0" i="0" u="none" strike="noStrike" cap="none">
                <a:solidFill>
                  <a:srgbClr val="B5B5B5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8" name="Google Shape;18;p20"/>
          <p:cNvSpPr txBox="1">
            <a:spLocks noGrp="1"/>
          </p:cNvSpPr>
          <p:nvPr>
            <p:ph type="dt" idx="10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ftr" idx="11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sldNum" idx="12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797979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slide" Target="slide3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" Target="slide3.xml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0.png"/><Relationship Id="rId4" Type="http://schemas.openxmlformats.org/officeDocument/2006/relationships/image" Target="../media/image5.png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367847CD-41DE-2EE8-2EEC-1582E3DCA887}"/>
              </a:ext>
            </a:extLst>
          </p:cNvPr>
          <p:cNvSpPr/>
          <p:nvPr/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710316-B326-C9C5-7195-033BFC41E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2612" y="4566138"/>
            <a:ext cx="2899388" cy="2082110"/>
          </a:xfrm>
          <a:prstGeom prst="rect">
            <a:avLst/>
          </a:prstGeom>
        </p:spPr>
      </p:pic>
      <p:pic>
        <p:nvPicPr>
          <p:cNvPr id="144" name="Google Shape;144;p1" descr="Nails with solid fill">
            <a:hlinkClick r:id="rId4" action="ppaction://hlinksldjump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19474" y="-665030"/>
            <a:ext cx="644604" cy="64460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"/>
          <p:cNvSpPr/>
          <p:nvPr/>
        </p:nvSpPr>
        <p:spPr>
          <a:xfrm>
            <a:off x="868973" y="77558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6" name="Google Shape;146;p1"/>
          <p:cNvSpPr/>
          <p:nvPr/>
        </p:nvSpPr>
        <p:spPr>
          <a:xfrm rot="10800000">
            <a:off x="-1" y="-10806678"/>
            <a:ext cx="1278211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47" name="Google Shape;147;p1" descr="Hamburger Menu Icon with solid fill">
            <a:hlinkClick r:id="" action="ppaction://noaction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07482" y="6111244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1" descr="Group brainstorm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870944" y="303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" descr="Open book outlin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980" y="958143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 descr="Bullseye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980" y="1826574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" descr="Lights On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0239" y="2697346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1" descr="Contract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84306" y="3553652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" descr="Court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73024" y="4371718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1" descr="Presentation with bar chart with solid fil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63980" y="5230439"/>
            <a:ext cx="753509" cy="753509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标题 1">
            <a:extLst>
              <a:ext uri="{FF2B5EF4-FFF2-40B4-BE49-F238E27FC236}">
                <a16:creationId xmlns:a16="http://schemas.microsoft.com/office/drawing/2014/main" id="{EC20D4B8-8D56-4C40-9CA3-EC2E89A6E1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5583" y="792012"/>
            <a:ext cx="9867498" cy="139225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chemeClr val="bg2">
                    <a:lumMod val="10000"/>
                  </a:schemeClr>
                </a:solidFill>
                <a:effectLst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The influence of response effector on decision adaptations</a:t>
            </a:r>
            <a:endParaRPr lang="en-GB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85C5E861-4D3C-4C8B-8BCC-A892F07F5785}"/>
              </a:ext>
            </a:extLst>
          </p:cNvPr>
          <p:cNvSpPr txBox="1"/>
          <p:nvPr/>
        </p:nvSpPr>
        <p:spPr>
          <a:xfrm>
            <a:off x="3323915" y="3699628"/>
            <a:ext cx="6304054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University College Dublin,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 Biomedical Engineering, Dublin, Ireland,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l</a:t>
            </a: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iang.tong2@ucdconnect.i</a:t>
            </a:r>
            <a:r>
              <a:rPr lang="en-US" altLang="zh-CN" sz="2000" dirty="0">
                <a:solidFill>
                  <a:schemeClr val="bg2">
                    <a:lumMod val="10000"/>
                  </a:schemeClr>
                </a:solidFill>
              </a:rPr>
              <a:t>e</a:t>
            </a:r>
            <a:endParaRPr lang="en-US" altLang="fr-FR" sz="2000" dirty="0">
              <a:solidFill>
                <a:schemeClr val="bg2">
                  <a:lumMod val="10000"/>
                </a:schemeClr>
              </a:solidFill>
            </a:endParaRP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Liang Tong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fr-FR" sz="2000" dirty="0">
                <a:solidFill>
                  <a:schemeClr val="bg2">
                    <a:lumMod val="10000"/>
                  </a:schemeClr>
                </a:solidFill>
              </a:rPr>
              <a:t>17208987</a:t>
            </a:r>
          </a:p>
          <a:p>
            <a:endParaRPr lang="en-GB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B58C8C7-3058-5816-591B-952BF33C86F4}"/>
              </a:ext>
            </a:extLst>
          </p:cNvPr>
          <p:cNvSpPr txBox="1"/>
          <p:nvPr/>
        </p:nvSpPr>
        <p:spPr>
          <a:xfrm>
            <a:off x="3468093" y="2512041"/>
            <a:ext cx="6104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Lab meeting- Nov 2024 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1C8388-12D8-DE7C-C16A-C49B0FE01FFA}"/>
              </a:ext>
            </a:extLst>
          </p:cNvPr>
          <p:cNvSpPr txBox="1"/>
          <p:nvPr/>
        </p:nvSpPr>
        <p:spPr>
          <a:xfrm>
            <a:off x="10655690" y="47703"/>
            <a:ext cx="17654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GB" sz="1800" dirty="0"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23/04/2024</a:t>
            </a:r>
            <a:endParaRPr lang="en-GB" sz="1800" dirty="0">
              <a:effectLst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B3C787F-9CF6-B51A-CED4-08D90EAE5DE6}"/>
              </a:ext>
            </a:extLst>
          </p:cNvPr>
          <p:cNvSpPr txBox="1"/>
          <p:nvPr/>
        </p:nvSpPr>
        <p:spPr>
          <a:xfrm>
            <a:off x="3468093" y="3033270"/>
            <a:ext cx="600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i="1" dirty="0">
                <a:solidFill>
                  <a:schemeClr val="bg1"/>
                </a:solidFill>
              </a:rPr>
              <a:t>School of Electrical and Electronic Engineering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E74F56E-66EB-2862-E697-E6424C27770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90405" y="3981265"/>
            <a:ext cx="1765494" cy="257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19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Google Shape;164;p2" descr="Nails with solid fill">
            <a:hlinkClick r:id="rId3" action="ppaction://hlinksldjump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9474" y="-665030"/>
            <a:ext cx="644604" cy="64460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"/>
          <p:cNvSpPr/>
          <p:nvPr/>
        </p:nvSpPr>
        <p:spPr>
          <a:xfrm>
            <a:off x="868973" y="77558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6" name="Google Shape;166;p2"/>
          <p:cNvSpPr/>
          <p:nvPr/>
        </p:nvSpPr>
        <p:spPr>
          <a:xfrm rot="10800000">
            <a:off x="-7186" y="-10806678"/>
            <a:ext cx="1285397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7" name="Google Shape;167;p2" descr="Hamburger Menu Icon with solid fill">
            <a:hlinkClick r:id="" action="ppaction://noaction"/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7482" y="6111244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" descr="Group brainstorm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70944" y="303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" descr="Open book outlin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3980" y="958143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" descr="Bullseye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3980" y="1826574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" descr="Lights On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70239" y="2697346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" descr="Contrac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84306" y="3553652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" descr="Court with solid fill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273024" y="4371718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" descr="Presentation with bar chart with solid fill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263980" y="5230439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"/>
          <p:cNvSpPr/>
          <p:nvPr/>
        </p:nvSpPr>
        <p:spPr>
          <a:xfrm>
            <a:off x="869552" y="940096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3"/>
          <p:cNvSpPr/>
          <p:nvPr/>
        </p:nvSpPr>
        <p:spPr>
          <a:xfrm rot="10800000">
            <a:off x="-31496" y="-9944139"/>
            <a:ext cx="1315048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02" name="Google Shape;202;p3" descr="Hamburger Menu Ico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07282" y="6111059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3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5783" y="770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" descr="Open boo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3479" y="1021606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3" descr="Bulls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6026" y="1879460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3" descr="Lights On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6908" y="2743504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" descr="Contrac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0803" y="3585387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" descr="Court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3549" y="4392875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40738" y="5241017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7"/>
          <p:cNvSpPr/>
          <p:nvPr/>
        </p:nvSpPr>
        <p:spPr>
          <a:xfrm>
            <a:off x="862017" y="1835712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5" name="Google Shape;295;p7"/>
          <p:cNvSpPr/>
          <p:nvPr/>
        </p:nvSpPr>
        <p:spPr>
          <a:xfrm rot="10800000">
            <a:off x="-9380" y="-9050945"/>
            <a:ext cx="1285397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96" name="Google Shape;296;p7" descr="Hamburger Menu Ico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348" y="6090316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7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82" y="770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7" descr="Open boo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9612" y="1018643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7" descr="Bulls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906743" y="1873534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1" name="Google Shape;301;p7" descr="Lights On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7597" y="2734615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7" descr="Contrac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9978" y="3573535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7" descr="Court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61338" y="4378060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7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67597" y="5223239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251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8"/>
          <p:cNvSpPr/>
          <p:nvPr/>
        </p:nvSpPr>
        <p:spPr>
          <a:xfrm>
            <a:off x="859897" y="2689180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16" name="Google Shape;416;p18"/>
          <p:cNvSpPr/>
          <p:nvPr/>
        </p:nvSpPr>
        <p:spPr>
          <a:xfrm rot="10800000">
            <a:off x="-24355" y="-8195055"/>
            <a:ext cx="1298251" cy="22596471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17" name="Google Shape;417;p18" descr="Hamburger Menu Ico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9202" y="6110510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18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0472" y="71822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18" descr="Open boo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2655" y="1001381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18" descr="Bulls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6465" y="1840652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18" descr="Lights On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33806" y="2729319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18" descr="Contrac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51126" y="3583136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18" descr="Court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34750" y="4383686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18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4750" y="5238944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0990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13"/>
          <p:cNvSpPr/>
          <p:nvPr/>
        </p:nvSpPr>
        <p:spPr>
          <a:xfrm rot="10800000">
            <a:off x="-13116" y="-7376527"/>
            <a:ext cx="1285397" cy="22596471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31" name="Google Shape;431;p13"/>
          <p:cNvSpPr/>
          <p:nvPr/>
        </p:nvSpPr>
        <p:spPr>
          <a:xfrm>
            <a:off x="863340" y="3507708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32" name="Google Shape;432;p13" descr="Hamburger Menu Ico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5290" y="6111059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13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15584" y="770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13" descr="Open boo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58922" y="1021606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13" descr="Bulls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8922" y="1832732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13" descr="Lights On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756" y="2690392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13" descr="Contrac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31862" y="3585387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13" descr="Court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26532" y="4392877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13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33677" y="5241019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9"/>
          <p:cNvSpPr/>
          <p:nvPr/>
        </p:nvSpPr>
        <p:spPr>
          <a:xfrm>
            <a:off x="863341" y="4345021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2" name="Google Shape;472;p39"/>
          <p:cNvSpPr/>
          <p:nvPr/>
        </p:nvSpPr>
        <p:spPr>
          <a:xfrm rot="10800000">
            <a:off x="-2010" y="-6552025"/>
            <a:ext cx="1285397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473" name="Google Shape;473;p39" descr="Hamburger Menu Icon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3931" y="6099610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39" descr="Group brainstorm with solid fill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22282" y="77075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39" descr="Open book outlin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63979" y="1026462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39" descr="Bullseye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57789" y="1871013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39" descr="Lights On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36360" y="2707316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39" descr="Contrac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70755" y="3584464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39" descr="Court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11535" y="4404942"/>
            <a:ext cx="731611" cy="68253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39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57789" y="5243504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487;p9">
            <a:extLst>
              <a:ext uri="{FF2B5EF4-FFF2-40B4-BE49-F238E27FC236}">
                <a16:creationId xmlns:a16="http://schemas.microsoft.com/office/drawing/2014/main" id="{D0909FBE-12AD-4622-9144-A71FFE47336D}"/>
              </a:ext>
            </a:extLst>
          </p:cNvPr>
          <p:cNvSpPr/>
          <p:nvPr/>
        </p:nvSpPr>
        <p:spPr>
          <a:xfrm>
            <a:off x="840054" y="5157217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" name="Google Shape;488;p9">
            <a:extLst>
              <a:ext uri="{FF2B5EF4-FFF2-40B4-BE49-F238E27FC236}">
                <a16:creationId xmlns:a16="http://schemas.microsoft.com/office/drawing/2014/main" id="{B428D4AA-4386-4A58-BE3C-1D4C79F6D983}"/>
              </a:ext>
            </a:extLst>
          </p:cNvPr>
          <p:cNvSpPr/>
          <p:nvPr/>
        </p:nvSpPr>
        <p:spPr>
          <a:xfrm rot="10800000">
            <a:off x="-22200" y="-5727017"/>
            <a:ext cx="1285397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" name="Google Shape;489;p9" descr="Hamburger Menu Icon with solid fill">
            <a:extLst>
              <a:ext uri="{FF2B5EF4-FFF2-40B4-BE49-F238E27FC236}">
                <a16:creationId xmlns:a16="http://schemas.microsoft.com/office/drawing/2014/main" id="{DCA1F50A-7D06-4E55-A89D-5E7A7D5859D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4119" y="6133832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490;p9" descr="Group brainstorm with solid fill">
            <a:extLst>
              <a:ext uri="{FF2B5EF4-FFF2-40B4-BE49-F238E27FC236}">
                <a16:creationId xmlns:a16="http://schemas.microsoft.com/office/drawing/2014/main" id="{62CDF204-397B-4CCA-A906-B977489F0C6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727" y="52682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491;p9" descr="Open book outline">
            <a:extLst>
              <a:ext uri="{FF2B5EF4-FFF2-40B4-BE49-F238E27FC236}">
                <a16:creationId xmlns:a16="http://schemas.microsoft.com/office/drawing/2014/main" id="{05D8B2B9-3A1F-457A-8EC4-A5D9A88241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72665" y="1001916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492;p9" descr="Bullseye with solid fill">
            <a:extLst>
              <a:ext uri="{FF2B5EF4-FFF2-40B4-BE49-F238E27FC236}">
                <a16:creationId xmlns:a16="http://schemas.microsoft.com/office/drawing/2014/main" id="{B4159CB5-4A54-4EEF-8246-076A35CEA111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72665" y="1859039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493;p9" descr="Lights On with solid fill">
            <a:extLst>
              <a:ext uri="{FF2B5EF4-FFF2-40B4-BE49-F238E27FC236}">
                <a16:creationId xmlns:a16="http://schemas.microsoft.com/office/drawing/2014/main" id="{A864BB52-E454-40A9-955D-B172917544E3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66159" y="2728776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494;p9" descr="Contract with solid fill">
            <a:extLst>
              <a:ext uri="{FF2B5EF4-FFF2-40B4-BE49-F238E27FC236}">
                <a16:creationId xmlns:a16="http://schemas.microsoft.com/office/drawing/2014/main" id="{3E5B4C99-DDEB-4820-A352-CD6CB9A9E794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2930" y="3574144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495;p9" descr="Court with solid fill">
            <a:extLst>
              <a:ext uri="{FF2B5EF4-FFF2-40B4-BE49-F238E27FC236}">
                <a16:creationId xmlns:a16="http://schemas.microsoft.com/office/drawing/2014/main" id="{E10A3CD4-735D-4AB9-9692-114B5A2E295F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92930" y="4385907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496;p9" descr="Presentation with bar chart with solid fill">
            <a:extLst>
              <a:ext uri="{FF2B5EF4-FFF2-40B4-BE49-F238E27FC236}">
                <a16:creationId xmlns:a16="http://schemas.microsoft.com/office/drawing/2014/main" id="{CBBEE375-6839-414B-980A-84E1A2205EA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877299" y="5237534"/>
            <a:ext cx="753509" cy="75350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62729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19"/>
          <p:cNvSpPr/>
          <p:nvPr/>
        </p:nvSpPr>
        <p:spPr>
          <a:xfrm>
            <a:off x="847325" y="6008159"/>
            <a:ext cx="828000" cy="828000"/>
          </a:xfrm>
          <a:prstGeom prst="ellipse">
            <a:avLst/>
          </a:prstGeom>
          <a:solidFill>
            <a:srgbClr val="B2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33" name="Google Shape;533;p19"/>
          <p:cNvSpPr/>
          <p:nvPr/>
        </p:nvSpPr>
        <p:spPr>
          <a:xfrm rot="10800000">
            <a:off x="-24073" y="-4864875"/>
            <a:ext cx="1285397" cy="22596470"/>
          </a:xfrm>
          <a:custGeom>
            <a:avLst/>
            <a:gdLst/>
            <a:ahLst/>
            <a:cxnLst/>
            <a:rect l="l" t="t" r="r" b="b"/>
            <a:pathLst>
              <a:path w="1285397" h="22596471" extrusionOk="0">
                <a:moveTo>
                  <a:pt x="51" y="22596471"/>
                </a:moveTo>
                <a:lnTo>
                  <a:pt x="51" y="12088715"/>
                </a:lnTo>
                <a:cubicBezTo>
                  <a:pt x="2007" y="11713644"/>
                  <a:pt x="557590" y="11768557"/>
                  <a:pt x="555647" y="11295514"/>
                </a:cubicBezTo>
                <a:cubicBezTo>
                  <a:pt x="553704" y="10822471"/>
                  <a:pt x="-6161" y="10880108"/>
                  <a:pt x="51" y="10507757"/>
                </a:cubicBezTo>
                <a:lnTo>
                  <a:pt x="51" y="0"/>
                </a:lnTo>
                <a:lnTo>
                  <a:pt x="1285397" y="0"/>
                </a:lnTo>
                <a:lnTo>
                  <a:pt x="1285397" y="22596471"/>
                </a:lnTo>
                <a:lnTo>
                  <a:pt x="51" y="22596471"/>
                </a:lnTo>
                <a:close/>
              </a:path>
            </a:pathLst>
          </a:custGeom>
          <a:solidFill>
            <a:srgbClr val="2F559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534" name="Google Shape;534;p19" descr="Group brainstorm with solid fil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642" y="65917"/>
            <a:ext cx="828000" cy="82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19" descr="Open book outlin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7109" y="1012042"/>
            <a:ext cx="741323" cy="741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19" descr="Bullseye with solid fill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01129" y="1845063"/>
            <a:ext cx="747513" cy="747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19" descr="Lights On with solid fill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23290" y="2736894"/>
            <a:ext cx="725352" cy="725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19" descr="Contract with solid fill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07475" y="3571041"/>
            <a:ext cx="690957" cy="69095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19" descr="Court with solid fill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87147" y="4390976"/>
            <a:ext cx="731611" cy="73161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19" descr="Hamburger Menu Icon with solid fill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939023" y="6099857"/>
            <a:ext cx="644604" cy="64460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1" name="Google Shape;541;p19" descr="Presentation with bar chart with solid fill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76197" y="5216258"/>
            <a:ext cx="753509" cy="753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17F9597-C4EF-153A-5B6B-C5EF2E2C68E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037" y="4089842"/>
            <a:ext cx="3914963" cy="27463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ACDF16E-F546-1FFF-1C77-6ECF77F400C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309653" y="1268069"/>
            <a:ext cx="10516511" cy="424928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459751AF-1277-708D-73D2-F17040E94D5A}"/>
              </a:ext>
            </a:extLst>
          </p:cNvPr>
          <p:cNvSpPr txBox="1">
            <a:spLocks/>
          </p:cNvSpPr>
          <p:nvPr/>
        </p:nvSpPr>
        <p:spPr>
          <a:xfrm>
            <a:off x="1419291" y="1508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E" sz="54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Ref</a:t>
            </a:r>
            <a:r>
              <a:rPr kumimoji="0" lang="en-US" altLang="zh-CN" sz="5400" b="0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ptos Display" panose="02110004020202020204"/>
                <a:ea typeface="等线 Light" panose="02010600030101010101" pitchFamily="2" charset="-122"/>
                <a:cs typeface="+mj-cs"/>
              </a:rPr>
              <a:t>erence</a:t>
            </a:r>
            <a:endParaRPr kumimoji="0" lang="en-IE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13353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lice">
  <a:themeElements>
    <a:clrScheme name="Custom 10">
      <a:dk1>
        <a:srgbClr val="FFFFFF"/>
      </a:dk1>
      <a:lt1>
        <a:srgbClr val="A5A5A5"/>
      </a:lt1>
      <a:dk2>
        <a:srgbClr val="F2F2F2"/>
      </a:dk2>
      <a:lt2>
        <a:srgbClr val="FFFFFF"/>
      </a:lt2>
      <a:accent1>
        <a:srgbClr val="EE0000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20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 Display</vt:lpstr>
      <vt:lpstr>Noto Sans Symbols</vt:lpstr>
      <vt:lpstr>Century Gothic</vt:lpstr>
      <vt:lpstr>Calibri</vt:lpstr>
      <vt:lpstr>Arial</vt:lpstr>
      <vt:lpstr>Slice</vt:lpstr>
      <vt:lpstr>The influence of response effector on decision adaptations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IMPROVED PANDEMIC VACCINE ADMINISTRATION IN LOW RESOURCE SETTINGS</dc:title>
  <dc:creator>童樑</dc:creator>
  <cp:lastModifiedBy>Liang Tong</cp:lastModifiedBy>
  <cp:revision>113</cp:revision>
  <dcterms:created xsi:type="dcterms:W3CDTF">2021-10-14T18:55:06Z</dcterms:created>
  <dcterms:modified xsi:type="dcterms:W3CDTF">2024-11-04T10:32:37Z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