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57" r:id="rId5"/>
    <p:sldId id="258" r:id="rId6"/>
    <p:sldId id="259" r:id="rId7"/>
    <p:sldId id="275" r:id="rId8"/>
    <p:sldId id="272" r:id="rId9"/>
    <p:sldId id="273" r:id="rId10"/>
    <p:sldId id="274" r:id="rId11"/>
    <p:sldId id="260" r:id="rId12"/>
    <p:sldId id="261" r:id="rId13"/>
    <p:sldId id="262" r:id="rId14"/>
    <p:sldId id="279" r:id="rId15"/>
    <p:sldId id="266" r:id="rId16"/>
    <p:sldId id="267" r:id="rId17"/>
    <p:sldId id="268" r:id="rId18"/>
    <p:sldId id="269" r:id="rId19"/>
    <p:sldId id="276" r:id="rId20"/>
    <p:sldId id="270" r:id="rId21"/>
    <p:sldId id="271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6860" autoAdjust="0"/>
  </p:normalViewPr>
  <p:slideViewPr>
    <p:cSldViewPr snapToGrid="0">
      <p:cViewPr varScale="1">
        <p:scale>
          <a:sx n="102" d="100"/>
          <a:sy n="102" d="100"/>
        </p:scale>
        <p:origin x="156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9F4F-AB12-4685-9988-38AD597E9424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60241-BDE0-431A-940A-F97D74AFA7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39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556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这是去除了</a:t>
            </a:r>
            <a:r>
              <a:rPr lang="en-US" altLang="zh-CN" dirty="0"/>
              <a:t>MT</a:t>
            </a:r>
            <a:r>
              <a:rPr lang="zh-CN" altLang="en-US" dirty="0"/>
              <a:t>带来的影响，</a:t>
            </a:r>
            <a:r>
              <a:rPr lang="en-IE" altLang="zh-CN" dirty="0"/>
              <a:t>0</a:t>
            </a:r>
            <a:r>
              <a:rPr lang="zh-CN" altLang="en-US" dirty="0"/>
              <a:t>点位置为</a:t>
            </a:r>
            <a:r>
              <a:rPr lang="en-US" altLang="zh-CN" dirty="0"/>
              <a:t>PMT</a:t>
            </a:r>
            <a:r>
              <a:rPr lang="zh-CN" altLang="en-US" dirty="0"/>
              <a:t>结束时的位置（之后的差异是由决策后继续处理信息流（</a:t>
            </a:r>
            <a:r>
              <a:rPr lang="en-US" altLang="zh-CN" dirty="0"/>
              <a:t>continues flow</a:t>
            </a:r>
            <a:r>
              <a:rPr lang="zh-CN" altLang="en-US" dirty="0"/>
              <a:t>）以及</a:t>
            </a:r>
            <a:r>
              <a:rPr lang="en-US" altLang="zh-CN" dirty="0" err="1"/>
              <a:t>mT</a:t>
            </a:r>
            <a:r>
              <a:rPr lang="zh-CN" altLang="en-US" dirty="0"/>
              <a:t>带来的影响）</a:t>
            </a:r>
            <a:endParaRPr lang="en-IE" altLang="zh-CN" dirty="0"/>
          </a:p>
          <a:p>
            <a:endParaRPr lang="en-IE" dirty="0"/>
          </a:p>
          <a:p>
            <a:r>
              <a:rPr lang="en-US" altLang="zh-CN" dirty="0"/>
              <a:t>FDI</a:t>
            </a:r>
            <a:r>
              <a:rPr lang="zh-CN" altLang="en-US" dirty="0"/>
              <a:t>： 启动时间点不同， </a:t>
            </a:r>
            <a:r>
              <a:rPr lang="en-US" altLang="zh-CN" dirty="0"/>
              <a:t>PMT</a:t>
            </a:r>
            <a:r>
              <a:rPr lang="zh-CN" altLang="en-US" dirty="0"/>
              <a:t>后迅速回正，且时间点有先后</a:t>
            </a:r>
            <a:endParaRPr lang="en-IE" altLang="zh-CN" dirty="0"/>
          </a:p>
          <a:p>
            <a:endParaRPr lang="en-IE" altLang="zh-CN" dirty="0"/>
          </a:p>
          <a:p>
            <a:r>
              <a:rPr lang="en-US" altLang="zh-CN" dirty="0"/>
              <a:t>BCP</a:t>
            </a:r>
            <a:r>
              <a:rPr lang="zh-CN" altLang="en-US" dirty="0"/>
              <a:t>： 启动时间点相同，</a:t>
            </a:r>
            <a:r>
              <a:rPr lang="en-US" altLang="zh-CN" dirty="0"/>
              <a:t>PMT</a:t>
            </a:r>
            <a:r>
              <a:rPr lang="zh-CN" altLang="en-US" dirty="0"/>
              <a:t>后有滞后性回正，且时间点无先后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970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虚线表示样本数量不足，</a:t>
            </a:r>
            <a:r>
              <a:rPr lang="en-US" altLang="zh-CN" dirty="0"/>
              <a:t>H</a:t>
            </a:r>
            <a:r>
              <a:rPr lang="zh-CN" altLang="en-US" dirty="0"/>
              <a:t>会缺少慢速应答，且会被走神引起的反应慢扰乱。 </a:t>
            </a:r>
            <a:r>
              <a:rPr lang="en-US" altLang="zh-CN" dirty="0"/>
              <a:t>L</a:t>
            </a:r>
            <a:r>
              <a:rPr lang="zh-CN" altLang="en-US" dirty="0"/>
              <a:t>缺少快速应答，且会被预先准备的左右手扰乱。</a:t>
            </a:r>
            <a:endParaRPr lang="en-IE" altLang="zh-CN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9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3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Porir</a:t>
            </a:r>
            <a:r>
              <a:rPr lang="en-IE" dirty="0"/>
              <a:t>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69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虚线表示样本数量不足，</a:t>
            </a:r>
            <a:r>
              <a:rPr lang="en-US" altLang="zh-CN" dirty="0"/>
              <a:t>H</a:t>
            </a:r>
            <a:r>
              <a:rPr lang="zh-CN" altLang="en-US" dirty="0"/>
              <a:t>会缺少慢速应答，且会被走神引起的反应慢扰乱。 </a:t>
            </a:r>
            <a:r>
              <a:rPr lang="en-US" altLang="zh-CN" dirty="0"/>
              <a:t>L</a:t>
            </a:r>
            <a:r>
              <a:rPr lang="zh-CN" altLang="en-US" dirty="0"/>
              <a:t>缺少快速应答，且会被预先准备的左右手扰乱。</a:t>
            </a:r>
            <a:endParaRPr lang="en-IE" altLang="zh-CN" dirty="0"/>
          </a:p>
          <a:p>
            <a:endParaRPr lang="en-US" altLang="zh-CN" dirty="0"/>
          </a:p>
          <a:p>
            <a:r>
              <a:rPr lang="en-US" altLang="zh-CN" dirty="0"/>
              <a:t>H: </a:t>
            </a:r>
            <a:r>
              <a:rPr lang="zh-CN" altLang="en-US" dirty="0"/>
              <a:t>启动时间相同，到达点位不同</a:t>
            </a:r>
            <a:endParaRPr lang="en-IE" altLang="zh-CN" dirty="0"/>
          </a:p>
          <a:p>
            <a:endParaRPr lang="en-IE" dirty="0"/>
          </a:p>
          <a:p>
            <a:r>
              <a:rPr lang="en-US" altLang="zh-CN" dirty="0"/>
              <a:t>L</a:t>
            </a:r>
            <a:r>
              <a:rPr lang="zh-CN" altLang="en-US" dirty="0"/>
              <a:t>：启动时间相同，到达点位相同</a:t>
            </a:r>
            <a:endParaRPr lang="en-IE" altLang="zh-CN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605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H: </a:t>
            </a:r>
            <a:r>
              <a:rPr lang="zh-CN" altLang="en-US" dirty="0"/>
              <a:t>快速斜率更大</a:t>
            </a:r>
            <a:r>
              <a:rPr lang="en-IE" altLang="zh-CN" dirty="0"/>
              <a:t>,</a:t>
            </a:r>
            <a:r>
              <a:rPr lang="zh-CN" altLang="en-US" dirty="0"/>
              <a:t>启动更靠后</a:t>
            </a:r>
            <a:endParaRPr lang="en-IE" altLang="zh-CN" dirty="0"/>
          </a:p>
          <a:p>
            <a:r>
              <a:rPr lang="en-US" altLang="zh-CN" dirty="0"/>
              <a:t>L: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7030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EOL</a:t>
            </a:r>
            <a:r>
              <a:rPr lang="zh-CN" altLang="en-US" dirty="0"/>
              <a:t>区别更清晰，规避了</a:t>
            </a:r>
            <a:r>
              <a:rPr lang="en-US" altLang="zh-CN" dirty="0"/>
              <a:t>MT</a:t>
            </a:r>
            <a:r>
              <a:rPr lang="zh-CN" altLang="en-US" dirty="0"/>
              <a:t>时间引起的差异（传统应答是用按键）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802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起始时间点不同，终点时间，幅度不同。 且</a:t>
            </a:r>
            <a:r>
              <a:rPr lang="en-US" altLang="zh-CN" dirty="0"/>
              <a:t>BCP</a:t>
            </a:r>
            <a:r>
              <a:rPr lang="zh-CN" altLang="en-US" dirty="0"/>
              <a:t>明显靠里</a:t>
            </a:r>
            <a:endParaRPr lang="en-IE" altLang="zh-CN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5841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这是包含</a:t>
            </a:r>
            <a:r>
              <a:rPr lang="en-US" altLang="zh-CN" dirty="0"/>
              <a:t>MT</a:t>
            </a:r>
            <a:r>
              <a:rPr lang="zh-CN" altLang="en-US" dirty="0"/>
              <a:t>时间差异的（</a:t>
            </a:r>
            <a:r>
              <a:rPr lang="en-US" altLang="zh-CN" dirty="0"/>
              <a:t>BCP</a:t>
            </a:r>
            <a:r>
              <a:rPr lang="zh-CN" altLang="en-US" dirty="0"/>
              <a:t>比</a:t>
            </a:r>
            <a:r>
              <a:rPr lang="en-US" altLang="zh-CN" dirty="0"/>
              <a:t>FDI</a:t>
            </a:r>
            <a:r>
              <a:rPr lang="zh-CN" altLang="en-US" dirty="0"/>
              <a:t>反应时间块</a:t>
            </a:r>
            <a:r>
              <a:rPr lang="en-IE" altLang="zh-CN" dirty="0"/>
              <a:t>20</a:t>
            </a:r>
            <a:r>
              <a:rPr lang="en-US" altLang="zh-CN" dirty="0" err="1"/>
              <a:t>ms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FDI: </a:t>
            </a:r>
            <a:r>
              <a:rPr lang="zh-CN" altLang="en-US" dirty="0"/>
              <a:t>三种反应时间结束时间点有先后，且幅度不同。波动性更大（更不稳定</a:t>
            </a:r>
            <a:r>
              <a:rPr lang="en-IE" altLang="zh-CN" dirty="0"/>
              <a:t>-</a:t>
            </a:r>
            <a:r>
              <a:rPr lang="en-US" altLang="zh-CN" dirty="0" err="1"/>
              <a:t>CoM</a:t>
            </a:r>
            <a:r>
              <a:rPr lang="zh-CN" altLang="en-US" dirty="0"/>
              <a:t>）</a:t>
            </a:r>
            <a:endParaRPr lang="en-IE" altLang="zh-CN" dirty="0"/>
          </a:p>
          <a:p>
            <a:endParaRPr lang="en-IE" dirty="0"/>
          </a:p>
          <a:p>
            <a:r>
              <a:rPr lang="en-US" altLang="zh-CN" dirty="0"/>
              <a:t>BCP</a:t>
            </a:r>
            <a:r>
              <a:rPr lang="zh-CN" altLang="en-US" dirty="0"/>
              <a:t>： 三种结束时间点</a:t>
            </a:r>
            <a:r>
              <a:rPr lang="en-IE" altLang="zh-CN" dirty="0"/>
              <a:t>/</a:t>
            </a:r>
            <a:r>
              <a:rPr lang="zh-CN" altLang="en-US" dirty="0"/>
              <a:t>启动时间点相同，且幅度大小相似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0241-BDE0-431A-940A-F97D74AFA781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273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33A8-0DE3-D2BC-4D15-ABF062B32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9B517-3CDF-A25A-E54D-EE12E00F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3FAA-A8C8-FD9B-D3A8-CE6E72F0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436A-B6CD-C5F5-08DB-9B08CFFF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037C-CD7C-708A-427E-CED90E4F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121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10CC-0F09-741E-D4DC-AAD7DCF2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AC397-D08C-4B6D-D7B0-5B206152C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CBF1-80D5-6F86-3C00-05327A8D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33077-6C81-9FAF-CB4D-3BA80189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2C75-5DC9-5A96-C82A-858182FC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755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4F0E4-9D4C-DC16-FD6B-49F8A3B4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0F169-0A6B-0483-F07E-3DD871CD1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AC7D-9D5F-9299-775B-1FC2CDBC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AB12-9B2D-E286-BB4F-39E69931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C430F-E927-48D3-7C38-606E44D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80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4AD8-6E07-0E53-6047-94657934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2DFA-6285-2B3C-9B7B-8769317E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54ADD-802C-E80B-9EB5-A3BF3375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E37A-F2FD-D3C7-83D7-C8BE7EA7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B28E-AFC5-C4CD-E7BE-F57C5571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381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3617-B61A-C333-6E70-39647418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D3FB-9C46-1D72-C24D-A1E787BAA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E3A2-404F-3B52-54F3-176E68BB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81B66-26B4-6E3E-1D26-C84AE4FD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83C8-4CBC-7EF7-7E27-13667DDD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388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DDB0-C086-8744-F09E-3742D730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4ACB-29A9-7A7B-3726-AB8828207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52679-6DC6-B053-0503-7EF14067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FD6A-0F20-843E-40D8-69B819E3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8285A-34D7-C223-F31F-D9B1887D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1E73-214E-7A27-B3B9-34EF26DA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02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83B3-929B-825F-95C6-851A319C2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D8E8D-DC45-3B3B-5BE8-9362216E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BA6A-3E70-C5E8-C447-8AA011B7D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23E21-EFB2-AD46-1628-7A2B07278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8EB10-30B6-6548-CEEC-0CD7D62B1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3C6C8-AED1-027D-243C-9B5F1DA6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E7079-6D0E-9CFE-7E49-2364A8B8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7FC55-E2CD-186E-1D19-98C01958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02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0026-D753-BBF4-1C9E-EF351361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0346A-EF1B-D1D6-F60F-01610B57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67310-ADEA-6D40-6812-19093148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53E0-984B-2B14-7A81-DF8C14C7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27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2542E-F823-CFFD-5E47-B4B029CB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89E7C-736A-CBB0-797A-F9857F97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627A-040E-A106-BAA6-7099394E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91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042E-1195-1061-5180-D552AFFE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6E6D-8D9D-DE43-0BB3-8D48D5CE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576A5-56AF-1C6D-2156-82B590260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EFCA-517D-A381-1169-8E2A0C13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D1173-7DFA-8A02-5C9F-860F54E6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27AF0-3CEF-6D05-414E-94D0B8A9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61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2C06-2BDA-28BD-0FA1-6F59194F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5C05A-F3FE-5B79-32EE-85D03F1F7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3047C-12E0-B801-95AB-76DB8C5C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A0D0-75DA-C743-F181-865B092D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F3D6A-20A8-9757-3F36-A361800B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A22BF-A321-E3CD-C327-2D215299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061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711E7-7F8D-0436-B30F-693025D0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69A87-80EA-34E3-FEBA-DA6707C4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06E7-703A-A8B1-10D3-D6A8EFC55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BAB30-F092-4E3A-8DE0-33E77C2D2BC5}" type="datetimeFigureOut">
              <a:rPr lang="en-IE" smtClean="0"/>
              <a:t>02/11/2024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66EE-D1E5-368E-0789-E5A74BE4E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ECB3-9AAE-2A8B-A68B-BE034EE1C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B1F7D-1B04-416B-A789-531026140C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061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090D-6B3C-42E8-E473-9C3B50E9B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814CD-74FC-9B8A-3345-F1218570E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936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07F5DA-1F49-E0A6-CCA8-8C9E1DD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77" y="2217683"/>
            <a:ext cx="4813737" cy="3610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54EF08-8A36-B175-083D-CE442343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MuBeta_EOL_FDIBCP.mat</a:t>
            </a:r>
            <a:endParaRPr lang="en-IE" sz="1800" b="0" i="0" dirty="0">
              <a:effectLst/>
              <a:latin typeface="Menlo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4E3DED-2886-174A-EE11-9F388A4D4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930728"/>
            <a:ext cx="8261047" cy="4351338"/>
          </a:xfrm>
        </p:spPr>
      </p:pic>
    </p:spTree>
    <p:extLst>
      <p:ext uri="{BB962C8B-B14F-4D97-AF65-F5344CB8AC3E}">
        <p14:creationId xmlns:p14="http://schemas.microsoft.com/office/powerpoint/2010/main" val="76365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BE34-9023-CC83-0F0B-AD005940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A0CA-B46D-67E9-8CAB-557E128F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572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B329-CEAC-0EC4-18EF-4E951AAB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06B4C-3BB7-AFA6-379A-C98C2321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9182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D45F-C714-F8E1-C091-32D0E734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LRP--Delta</a:t>
            </a:r>
            <a:endParaRPr lang="en-IE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B807-EB34-5E36-E7BA-B539CD42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可能是</a:t>
            </a:r>
            <a:r>
              <a:rPr lang="en-US" altLang="zh-CN" dirty="0"/>
              <a:t>LRP</a:t>
            </a:r>
            <a:r>
              <a:rPr lang="zh-CN" altLang="en-US" dirty="0"/>
              <a:t>的一种更优表示，在</a:t>
            </a:r>
            <a:r>
              <a:rPr lang="en-US" altLang="zh-CN" dirty="0"/>
              <a:t>delta</a:t>
            </a:r>
            <a:r>
              <a:rPr lang="zh-CN" altLang="en-US" dirty="0"/>
              <a:t>波段更清晰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571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814C-E6F5-A0A8-0E52-CB16047D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79E9-FE13-5F76-A176-CA2C754E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20AFFF-F819-50C2-1063-02C4ACED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06" y="-174625"/>
            <a:ext cx="5334000" cy="400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075E85E-F720-024C-B802-A9E20275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166" y="3305106"/>
            <a:ext cx="5010694" cy="3758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7A7551-79C2-547A-500D-0B3E367B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76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9DBFA9-7205-1B69-5F53-577780F16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24" y="2701157"/>
            <a:ext cx="4736663" cy="3552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009C5-F898-2F92-80C9-A84976C6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Delta_SL_HL.mat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48510-1F37-0121-6D33-37F24C663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2141537"/>
            <a:ext cx="8261047" cy="4351338"/>
          </a:xfrm>
        </p:spPr>
      </p:pic>
    </p:spTree>
    <p:extLst>
      <p:ext uri="{BB962C8B-B14F-4D97-AF65-F5344CB8AC3E}">
        <p14:creationId xmlns:p14="http://schemas.microsoft.com/office/powerpoint/2010/main" val="259368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4B4C-4C80-214A-731F-5FC6CC8F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Delta_RL_HL.mat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3EA1B-3B8D-51DE-89D3-FC9ECF5A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46" y="2154619"/>
            <a:ext cx="5171089" cy="387831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8666D-5C7C-FD26-DF42-6CDFE3DFF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89145" y="1918108"/>
            <a:ext cx="8261047" cy="4351338"/>
          </a:xfrm>
        </p:spPr>
      </p:pic>
    </p:spTree>
    <p:extLst>
      <p:ext uri="{BB962C8B-B14F-4D97-AF65-F5344CB8AC3E}">
        <p14:creationId xmlns:p14="http://schemas.microsoft.com/office/powerpoint/2010/main" val="258291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4D71-A58B-EBC1-30EC-540BF77A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Delta_EOL_HL.mat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7FE5D-A420-3417-2BBD-D986E1302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46842" y="2062625"/>
            <a:ext cx="82610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3887D4-2346-FEF5-C45E-D69ACC770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992" y="2259721"/>
            <a:ext cx="5276193" cy="39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6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DD15-AA0F-1615-9D68-08CD2FC3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084028-5389-7170-E2EB-903EE24C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78632C-559E-9F07-2337-6DFBA70A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-571500"/>
            <a:ext cx="5334000" cy="4000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5A1C1D-405B-FE76-2A9D-46E5ADF45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35630"/>
            <a:ext cx="5334000" cy="400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58892E-5FC9-26AC-CB2E-A0C8631F0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1" y="209931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3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0EE0-F73E-7741-BE37-0D94F4A6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Delta_SL_FDIBCP.mat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AEB2D-0568-9163-A16C-F7F96486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017726"/>
            <a:ext cx="82610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A15D5-050D-0490-4562-89D99865F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961" y="2268544"/>
            <a:ext cx="5132935" cy="38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4C13-DB49-63FA-361F-C07FBACC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8682-4FD0-139C-2529-843402B4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需加</a:t>
            </a:r>
            <a:r>
              <a:rPr lang="en-US" altLang="zh-CN" dirty="0"/>
              <a:t>PMT MT</a:t>
            </a:r>
            <a:r>
              <a:rPr lang="zh-CN" altLang="en-US" dirty="0"/>
              <a:t>的图与</a:t>
            </a:r>
            <a:r>
              <a:rPr lang="en-US" altLang="zh-CN" dirty="0"/>
              <a:t>RL</a:t>
            </a:r>
            <a:r>
              <a:rPr lang="en-IE" altLang="zh-CN" dirty="0"/>
              <a:t>/</a:t>
            </a:r>
            <a:r>
              <a:rPr lang="en-US" altLang="zh-CN" dirty="0"/>
              <a:t>EOL</a:t>
            </a:r>
            <a:r>
              <a:rPr lang="zh-CN" altLang="en-US" dirty="0"/>
              <a:t>关系，指出</a:t>
            </a:r>
            <a:r>
              <a:rPr lang="en-US" altLang="zh-CN" dirty="0"/>
              <a:t>EOL</a:t>
            </a:r>
            <a:r>
              <a:rPr lang="zh-CN" altLang="en-US" dirty="0"/>
              <a:t>重要性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225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FDB2-99DD-F68D-2A45-3BD17993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Delta_RL_FDIBCP.mat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741CE-077E-1D53-79C3-D05613084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308" y="1887097"/>
            <a:ext cx="82610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B37AC-B4F1-E7E1-7C0B-55EE8BED7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223" y="2205317"/>
            <a:ext cx="5268685" cy="39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EC9C-EBD6-B85A-F55E-FFD8254F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Delta_EOL_FDIBCP.mat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3DC78-9FE3-1B8F-8757-EC8D2A051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79521"/>
            <a:ext cx="82610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7D574-29EC-EB22-6037-F4BA500EB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88" y="2174582"/>
            <a:ext cx="4784591" cy="35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99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BA46-E2F0-2396-2C5D-1385D0D1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BE2BE-2AAD-E5CA-88FC-0E5A3E8F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542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064E-CA29-4186-A013-0DAB1540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9CCE-886C-499D-3363-DBEC0B63F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4CC9D4-FBC5-F656-BC26-F450A158E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675" y="0"/>
            <a:ext cx="4447177" cy="33353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8C5E4C-C005-A486-05AE-3EAE91835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205299"/>
            <a:ext cx="5334000" cy="400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97BF02-44D0-F154-3911-CDBFBD292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82562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FA7E417-0EAA-41E1-5206-9C8B5070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511" y="1814013"/>
            <a:ext cx="4926695" cy="3695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00AF03-9261-E95E-6644-05D5DDE0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MuBeta_SL_HL.mat</a:t>
            </a:r>
            <a:endParaRPr lang="en-I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F7CF88-54FC-ADDE-0CE5-DB6EF15E0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997" y="1290111"/>
            <a:ext cx="9004292" cy="47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9A533A-D18D-BAEC-7E11-F58160D02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186" y="2297304"/>
            <a:ext cx="4572000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70BD6-7895-E62C-7B12-6D7EDE67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MuBeta_RL_HL.mat</a:t>
            </a:r>
            <a:endParaRPr lang="en-I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1D80A2-65CF-1C6E-9ABD-144584874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6082" y="1836135"/>
            <a:ext cx="8261047" cy="4351338"/>
          </a:xfrm>
        </p:spPr>
      </p:pic>
    </p:spTree>
    <p:extLst>
      <p:ext uri="{BB962C8B-B14F-4D97-AF65-F5344CB8AC3E}">
        <p14:creationId xmlns:p14="http://schemas.microsoft.com/office/powerpoint/2010/main" val="35595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D56365E-6DC3-EE3E-BABC-BB2DC09AB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178" y="2189900"/>
            <a:ext cx="4544822" cy="340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7655B-8E82-C5C7-2AA5-8BFA3C9C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MuBeta_EOL_HL.mat</a:t>
            </a:r>
            <a:endParaRPr lang="en-IE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2D493EB-1EDE-71A7-FE4E-C2E466F3F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718539"/>
            <a:ext cx="8261047" cy="4351338"/>
          </a:xfrm>
        </p:spPr>
      </p:pic>
    </p:spTree>
    <p:extLst>
      <p:ext uri="{BB962C8B-B14F-4D97-AF65-F5344CB8AC3E}">
        <p14:creationId xmlns:p14="http://schemas.microsoft.com/office/powerpoint/2010/main" val="348182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4CBD-D62A-35D5-DC1B-18D163AC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A319F-4E0B-EE0C-2AC1-B3CF2DD0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256826-1696-13BD-AB05-7C51157B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166" y="-174625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C57181-D763-B3BE-DC9D-4ACB798A9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23" y="3693478"/>
            <a:ext cx="4724460" cy="3543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D82232-9B26-6130-E317-53FD14739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05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0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ECB6-C838-B6C7-B700-845B84B4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MuBeta_SL_FDIBCP.mat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4E739-2E88-B6E5-8025-7AC6A9D47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1186" y="1954157"/>
            <a:ext cx="82610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99ED1-5995-DA83-3515-0BFF496E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635" y="2216205"/>
            <a:ext cx="4850743" cy="36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3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9166-9EEF-3EC6-B69A-A1D315B7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1800" b="0" i="0" dirty="0" err="1">
                <a:solidFill>
                  <a:srgbClr val="A709F5"/>
                </a:solidFill>
                <a:effectLst/>
                <a:latin typeface="Menlo"/>
              </a:rPr>
              <a:t>MuBeta_RL_FDIBCP.mat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4C2A2-034C-DF98-5D8E-766291D8B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8677"/>
            <a:ext cx="826104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EE1E-C7B8-B23B-DA24-55B954A46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247" y="2182265"/>
            <a:ext cx="5143180" cy="38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7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Widescreen</PresentationFormat>
  <Paragraphs>46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Menlo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MuBeta_SL_HL.mat</vt:lpstr>
      <vt:lpstr>MuBeta_RL_HL.mat</vt:lpstr>
      <vt:lpstr>MuBeta_EOL_HL.mat</vt:lpstr>
      <vt:lpstr>PowerPoint Presentation</vt:lpstr>
      <vt:lpstr>MuBeta_SL_FDIBCP.mat</vt:lpstr>
      <vt:lpstr>MuBeta_RL_FDIBCP.mat</vt:lpstr>
      <vt:lpstr>MuBeta_EOL_FDIBCP.mat</vt:lpstr>
      <vt:lpstr>PowerPoint Presentation</vt:lpstr>
      <vt:lpstr>PowerPoint Presentation</vt:lpstr>
      <vt:lpstr>LRP--Delta</vt:lpstr>
      <vt:lpstr>PowerPoint Presentation</vt:lpstr>
      <vt:lpstr>Delta_SL_HL.mat</vt:lpstr>
      <vt:lpstr>Delta_RL_HL.mat</vt:lpstr>
      <vt:lpstr>Delta_EOL_HL.mat</vt:lpstr>
      <vt:lpstr>PowerPoint Presentation</vt:lpstr>
      <vt:lpstr>Delta_SL_FDIBCP.mat</vt:lpstr>
      <vt:lpstr>Delta_RL_FDIBCP.mat</vt:lpstr>
      <vt:lpstr>Delta_EOL_FDIBCP.mat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8</cp:revision>
  <dcterms:created xsi:type="dcterms:W3CDTF">2024-11-01T11:57:29Z</dcterms:created>
  <dcterms:modified xsi:type="dcterms:W3CDTF">2024-11-04T02:02:06Z</dcterms:modified>
</cp:coreProperties>
</file>