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69" r:id="rId5"/>
    <p:sldId id="263" r:id="rId6"/>
    <p:sldId id="257" r:id="rId7"/>
    <p:sldId id="264" r:id="rId8"/>
    <p:sldId id="265" r:id="rId9"/>
    <p:sldId id="259" r:id="rId10"/>
    <p:sldId id="261" r:id="rId11"/>
    <p:sldId id="262" r:id="rId12"/>
    <p:sldId id="260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1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1T18:07:47.5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534 119 24575,'0'0'0,"-5"0"0,-8 0 0,-6 0 0,-4 6 0,-3 0 0,2 6 0,6 5 0,0-2 0,-2 4 0,-2-3 0,4 3 0,4 2 0,-2-4 0,4 3 0,-3 1 0,2 3 0,-3-4 0,4 2 0,1 0 0,4 2 0,3 3 0,-4-5 0,1 1 0,1 0 0,2 2 0,-5-5 0,-5-4 0,1 0 0,2 2 0,3 3 0,-4-3 0,3 2 0,2 2 0,-4 3 0,1 1 0,2 2 0,3 1 0,1 0 0,2 1 0,-4-6 0,-1-1 0,2 1 0,0 1 0,-4-5 0,1 2 0,1 0 0,2 2 0,1 2 0,2 1 0,1 2 0,1 0 0,6-6 0,6-5 0,0 0 0,6-5 0,2-3 0,4-4 0,2-3 0,3-1 0,0-2 0,1-1 0,1 1 0,-1-1 0,0 0 0,0 1 0,-6-7 0,-1 1 0,1-1 0,-6-4 0,2 1 0,1 2 0,-3-4 0,1 2 0,-3-4 0,1 1 0,3 4 0,2 2 0,-3-4 0,2 3 0,-4-5 0,1 2 0,-4-4 0,3 2 0,-4-3 0,3 3 0,-2-4 0,2 3 0,-3-2 0,3-4 0,3 3 0,-2-2 0,-4-2 0,2-3 0,-3-1 0,3 3 0,-3-1 0,-3 0 0,-2-2 0,-3-2 0,-2-1 0,-1 0 0,-1-2 0,-1 1 0,1-1 0,-1 1 0,1-1 0,0 0 0,-1 0 0,1 0 0,0 1 0,0-1 0,0 1 0,0-1 0,-5 7 0,-1-1 0,-6 6 0,-5 6 0,1-2 0,-3 3 0,3-2 0,-2 1 0,4-2 0,2-5 0,-1 4 0,2-4 0,-4 3 0,-2 5 0,-5 3 0,3-3 0,-2 2 0,5-3 0,-3 1 0,5-4 0,3-3 0,3 7 0,4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25.4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77.35254"/>
      <inkml:brushProperty name="anchorY" value="-3049.47168"/>
      <inkml:brushProperty name="scaleFactor" value="0.5"/>
    </inkml:brush>
  </inkml:definitions>
  <inkml:trace contextRef="#ctx0" brushRef="#br0">149 1 24575,'0'0'0,"0"5"0,-6 2 0,0 5 0,-6 5 0,1 4 0,-4 5 0,2 2 0,-4 1 0,3 2 0,3-1 0,-2 0 0,2 1 0,3-1 0,2 0 0,3 0 0,1-1 0,1 1 0,1-1 0,1 1 0,-1-1 0,1 1 0,-1-1 0,0 1 0,0 0 0,1-1 0,4-5 0,1-1 0,6-5 0,-1 0 0,5-4 0,-3 2 0,-2 2 0,2-2 0,4-3 0,-2 2 0,-3 2 0,2-1 0,3-4 0,4-3 0,4-4 0,2-2 0,1-2 0,2-1 0,0 0 0,0-1 0,0 0 0,0 1 0,0-1 0,0 1 0,0 0 0,-1 0 0,1 0 0,-7 6 0,1 0 0,-1 0 0,1-1 0,2-2 0,2 0 0,0-2 0,1-1 0,-5-5 0,0-2 0,-7-5 0,2 1 0,1 1 0,-4-3 0,3-4 0,1 1 0,-2-2 0,1 3 0,-3-3 0,2 4 0,2 3 0,3-2 0,2 2 0,-4-3 0,1 3 0,-4-4 0,-5-4 0,1 3 0,-3-3 0,2 3 0,-1-2 0,3 4 0,4 3 0,-3-3 0,-2-2 0,1-4 0,-3-4 0,-3-2 0,3-2 0,-2-1 0,-2-1 0,-3-1 0,-2 1 0,-1 0 0,-1 0 0,-1 0 0,-1 0 0,1 1 0,0-1 0,-1 1 0,1-1 0,-6 6 0,-6 7 0,-6 5 0,-5 5 0,-4 4 0,-2 3 0,5-5 0,-1 0 0,1 0 0,-2 1 0,0 1 0,-2 1 0,-1 2 0,0-1 0,-1 1 0,1 0 0,-1 0 0,0 1 0,1-1 0,-1 0 0,1 0 0,-1 0 0,0 0 0,1 0 0,5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2:03:26.3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59.83789"/>
      <inkml:brushProperty name="anchorY" value="-3896.17285"/>
      <inkml:brushProperty name="scaleFactor" value="0.5"/>
    </inkml:brush>
  </inkml:definitions>
  <inkml:trace contextRef="#ctx0" brushRef="#br0">1033 60 24575,'0'0'0,"-5"0"0,-7 0 0,-6 0 0,-5 0 0,-3 0 0,-3 0 0,5-6 0,-1 0 0,0 0 0,-1 1 0,-1 1 0,0 2 0,-2 1 0,0 0 0,6-5 0,-1 1 0,1-1 0,-2 1 0,-1 2 0,-2 1 0,0 1 0,-1 0 0,-1 1 0,1 0 0,5 6 0,0 1 0,7 5 0,-2-1 0,-1-2 0,3 4 0,-2 4 0,4 4 0,4 4 0,3 2 0,-2-4 0,2 1 0,-4-6 0,1 1 0,2 1 0,-3 3 0,-4 8 0,-5 2 0,3 2 0,-2-7 0,3 0 0,4-2 0,4 0 0,3 0 0,4 2 0,-5-6 0,-4 1 0,-1 0 0,2 2 0,-3-5 0,1 2 0,3 0 0,3 2 0,2 2 0,7-5 0,3 2 0,5-6 0,6-4 0,6-5 0,3-4 0,2-2 0,2-1 0,0-2 0,-5 6 0,-1 0 0,1 0 0,0 0 0,1 4 0,2 0 0,0-2 0,1-1 0,1-2 0,-1-2 0,1-1 0,-1 0 0,1-1 0,0-1 0,0 1 0,-1 0 0,-5-7 0,0 0 0,-1 1 0,-4-5 0,0 1 0,2-4 0,2 1 0,3 3 0,1 3 0,-4-3 0,0 1 0,1 2 0,-5-4 0,1 2 0,2 1 0,-5-3 0,3 1 0,1-4 0,2 2 0,-3-3 0,2-5 0,1 4 0,1 2 0,2 4 0,-4-2 0,1 3 0,0 1 0,-5-3 0,2-4 0,2 2 0,-5-4 0,3 2 0,2-2 0,1 3 0,3 3 0,2-2 0,-6-4 0,2 3 0,-1 2 0,-4-2 0,1 3 0,-4-4 0,-10 2 0,-5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2:03:29.5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23.17578"/>
      <inkml:brushProperty name="anchorY" value="-5050.04736"/>
      <inkml:brushProperty name="scaleFactor" value="0.5"/>
    </inkml:brush>
  </inkml:definitions>
  <inkml:trace contextRef="#ctx0" brushRef="#br0">1 119 24575,'0'0'0,"5"0"0,8 0 0,5 0 0,4 0 0,5 0 0,2 0 0,2 0 0,-1 0 0,1 0 0,0 0 0,-1 0 0,0 0 0,0 0 0,-1 0 0,1 0 0,0 0 0,-1 0 0,1 0 0,-1 0 0,0 0 0,0 0 0,1 0 0,0 0 0,-1 0 0,1 0 0,0 0 0,-1 0 0,0 0 0,1 0 0,-1 0 0,1 0 0,0 0 0,-1 0 0,1 0 0,-1 0 0,1 0 0,-1 0 0,0 0 0,1 0 0,0 0 0,0 0 0,-1 0 0,1 0 0,-1 0 0,1 0 0,-1 0 0,1 0 0,-1 0 0,1 0 0,0 0 0,-1 0 0,0 0 0,1 0 0,-1 0 0,1 0 0,0 0 0,-7 6 0,1 0 0,0 0 0,0-1 0,2-2 0,1 0 0,-5 4 0,1 0 0,0 0 0,2-2 0,1-2 0,2 0 0,1-2 0,0-1 0,0 0 0,1 0 0,0-1 0,-1 1 0,1 0 0,0 0 0,0 0 0,0 0 0,-1 0 0,0 0 0,1 0 0,-1 0 0,1 0 0,-1 0 0,1 0 0,0 0 0,-1 0 0,1 0 0,-1 0 0,0 0 0,1 0 0,-6-7 0,0 1 0,-1 0 0,2 0 0,1-3 0,1 0 0,1 2 0,1 1 0,0 3 0,1 1 0,-6-5 0,0 1 0,-1 0 0,-4-5 0,1 2 0,2 1 0,1 2 0,2 2 0,2 2 0,-5-5 0,2 1 0,-1 0 0,3 1 0,0 2 0,2 1 0,0 1 0,1 1 0,1 0 0,-1 0 0,1 1 0,0-1 0,0 0 0,0 0 0,-1 0 0,1 0 0,-1 0 0,0 0 0,1 0 0,0 0 0,-1 0 0,1 0 0,0 0 0,-1 0 0,0 0 0,1 0 0,-1 0 0,1 0 0,0 0 0,-1 0 0,1 0 0,-1 0 0,1 0 0,-1 0 0,0 0 0,1 0 0,0 0 0,0 0 0,-1 0 0,1 0 0,-1 0 0,1 0 0,-1 0 0,1-6 0,-1 0 0,1 0 0,0 1 0,-1 2 0,0 1 0,1 0 0,-1 2 0,1 0 0,0 0 0,-1 0 0,1 0 0,-1 1 0,1-1 0,-1 0 0,1 0 0,-1 0 0,1 0 0,-1 0 0,1 0 0,0 0 0,-1 0 0,-5 6 0,-1 0 0,0 0 0,-4 5 0,1-2 0,1-1 0,2-1 0,3 3 0,1-2 0,2-1 0,0-2 0,1-1 0,-1-3 0,1 0 0,0-1 0,0 0 0,0 0 0,0 0 0,-1-1 0,1 1 0,-1 0 0,0 0 0,1 0 0,0 0 0,-1 0 0,1 0 0,0 0 0,-1 0 0,0 0 0,1 0 0,-1 0 0,1 0 0,0 0 0,-1 0 0,1 0 0,-1 0 0,1 0 0,-1 0 0,0 0 0,1 0 0,0 0 0,-1 0 0,1 0 0,0 0 0,-1 0 0,0 0 0,1 0 0,-1 0 0,1 0 0,0 0 0,-1 0 0,1 0 0,-1 0 0,1 0 0,-1 0 0,0 0 0,-5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11:38.27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1 269,'2'0,"0"-1,1 1,-1-1,0 0,1 0,-1 0,0 0,3-2,13-5,105-17,-105 21,1 1,23-2,-30 5,-1-1,1 0,-1-1,0 0,1-1,-1 0,0-1,17-8,-17 6,0 1,0 0,0 1,1 0,-1 1,1 0,0 1,0 0,22 1,-2-2,39-11,-52 10,1 0,21-2,276 4,-162 4,-51-1,117-3,-138-12,-54 9,36-4,-41 6,40-9,-40 7,42-5,2 9,-38 1,0-1,48-9,-36 2,52-13,-74 15,1 1,0 1,0 1,22 0,88 4,-52 1,-11-2,70 1,-113 4,-6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11:47.39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1 181,'740'0,"-721"1,-1 1,1 0,20 7,-17-4,39 4,16-8,-54-2,0 1,-1 1,1 1,33 8,-31-5,0-1,38 3,-19-4,25 10,-49-8,41 4,62-9,19 1,-122 2,31 8,-33-6,1-1,21 1,219-3,-134-3,-106 0,-1-1,1-1,21-6,-19 4,40-4,-37 6,38-9,-38 7,42-5,110 11,32-3,-187 0,29-9,-32 6,1 1,21-2,126 7,22-3,-167-1,29-8,-31 7,-1 0,23-2,111 6,19-1,-150-2,30-8,-33 6,1 1,21-1,278 2,-164 5,821-2,-959-1,0 0,0-2,23-6,25-3,-39 8,29-8,-33 6,0 1,32-2,11 6,-43 2,0-2,-1 0,1-1,26-6,72-22,-100 25,1 0,0 1,1 1,25-1,85 6,-52 0,630-2,-690-1,0-1,-1-1,22-5,-18 2,39-3,256 7,-163 4,-141-2,5-1,1 2,0 0,0 1,29 6,-22-1,0-2,0-1,35 1,82-6,-58-1,-46 2,-16-2,0 2,-1 1,1 1,41 9,113 49,-174-59,-1 0,1 0,0 0,0-1,0 1,-1-1,1 1,0-1,0 0,5-1,-6 1,0-1,0 1,0-1,-1 0,1 0,-1 0,1 0,0 0,-1 0,0 0,1 0,-1 0,0-1,1 1,-1-1,0 1,0-1,1-1,1-2,0 1,0 0,1 0,-1 0,1 0,0 1,1-1,-1 1,0 0,1 1,0-1,-1 1,1 0,0 0,0 0,0 0,1 1,6-1,10 0,0 0,0 2,27 2,-12-1,-20 0,0 0,-1 1,1 0,-1 2,1 0,-1 0,0 2,22 10,-23-10,1 0,23 5,5 1,74 18,-96-25,1 0,-1-2,35 2,-27-3,35 7,-20-1,88 3,47-12,-64 0,-22-1,106 4,-179 1,29 8,-31-6,-1-1,23 1,-6-3,-16-2,0 1,-1 1,25 6,36 15,-16-5,73 12,-87-23,7 0,94 26,-127-28,1 0,34 3,25 4,-19 4,69 27,-86-30,-37-11,0 0,0 1,0 0,0 1,8 5,8 4,-1 0,2-2,37 12,-42-19,-1-1,1 0,-1-2,28-1,-49 0,26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23:52.936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2:23:54.72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7-31T17:39:35.512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914 1184,'2'-1,"0"1,0-1,1 1,-1-1,0 0,0 0,0 0,4-2,11-6,12 3,1 1,0 2,-1 1,1 1,39 4,-1-1,-44-1,0 1,-1 1,36 9,-30-7,-1-1,1-1,32-2,-31-1,1 1,45 9,-30-2,1-2,47 0,97-7,-67-1,-49 1,86 3,-158-2,0 1,0-1,-1 1,1 0,0 0,0 0,-1 0,1 0,0 1,-1-1,1 1,-1 0,0 0,0 0,0 0,1 0,-2 0,1 0,0 1,0-1,-1 1,1-1,-1 1,0-1,2 6,-2-4,0 0,-1 0,1 0,-1-1,1 1,-1 0,0 0,-1 0,1 0,-1 0,0 0,1-1,-2 1,1 0,0-1,-1 1,0 0,0-1,-2 4,-86 134,6-9,70-115,0 0,-18 15,18-19,1 1,-23 30,13-11,-2 0,0-1,-46 42,63-65,0 0,0 0,1 1,-11 20,12-19,0 0,-1-1,-1 1,-9 9,-8 7,0 1,2 2,2 0,-27 49,29-49,-42 51,42-58,0 1,2 1,-18 34,28-46,-1 0,-1-1,0 0,0 0,-1-1,0-1,-1 0,-17 13,20-16,2-2,-12 9,17-14,1 1,0-1,-1 0,1 0,-1 0,1 0,-1 0,1 0,-1 0,1 0,0 0,-1 0,1 0,-1-1,1 1,-1 0,1 0,0 0,-1 0,1-1,0 1,-1 0,1-1,0 1,-1 0,1 0,0-1,-1 1,1 0,0-1,0 1,-1-1,1 1,0 0,0-1,0 1,0-1,-1 1,1 0,0-1,0 1,0-1,0 1,0-1,0 0,-3-22,2-1,0 1,4-44,-1 9,-1-438,-3 454,-15-82,9 74,-40-162,15 76,23 73,6 37,-7-29,3 22,-3-39,2 9,2 15,-1-56,4 29,-9-16,7 58,-3-48,8-266,3 162,-3 178,1 0,0 0,1 0,0 0,0 1,0-1,1 0,0 0,0 1,0-1,5-6,-7 13,0 0,0 0,0 0,0 0,0 0,0 0,0 0,0 0,0-1,0 1,0 0,0 0,1 0,-1 0,0 0,0 0,0 0,0 0,0 0,0 0,0 0,0 0,1 0,-1 0,0 0,0 0,0 0,0 0,0 0,0 0,1 0,-1 0,0 0,0 0,0 0,0 0,0 0,0 0,0 0,0 0,1 0,-1 0,0 0,0 1,0-1,0 0,0 0,0 0,0 0,4 9,-1 10,1 24,11 43,34 87,-25-81,-2-4,-3-39,27 51,-17-40,22 74,-43-110,1 6,8 42,-14-51,1 0,2 0,0 0,1-1,12 24,10 10,-3 1,-1 2,27 99,-49-147,0 1,0-1,1-1,0 1,1 0,0-1,11 14,2-1,30 26,-43-43,1 2,0 1,-1 0,0 0,0 0,-1 1,1 0,-2-1,1 2,-1-1,2 10,0 2,-1-1,0 0,0 30,-4-40,0-5,-1 0,1 0,1 0,-1-1,0 1,1 0,0 0,0-1,0 1,0 0,1-1,3 7,-5-10,0 0,0 0,1 0,-1 0,0 0,1 0,-1 0,0 0,1 0,-1 0,0 0,0 0,1 0,-1 0,0 0,1 0,-1 0,0 0,0-1,1 1,-1 0,0 0,0 0,1 0,-1-1,0 1,0 0,0 0,1-1,-1 1,0 0,0 0,0-1,0 1,1 0,-1 0,0-1,0 1,0 0,0-1,8-15,-6 13,3-10,0 0,0-1,-1 1,-1-1,-1 0,3-25,-6-89,0 69,0 42,0 0,0 0,-2 1,0-1,-8-21,9 30,-1 0,-1 0,0 0,0 1,0-1,-1 1,0 0,-1 0,1 1,-1 0,-1 0,-6-6,-89-67,-62-41,140 105,-16-10,-64-29,88 47,1 0,-1 0,1 1,-1 1,-1 1,1 0,-32-3,16 5,5 2,0-2,-34-6,15-1,1 3,-52-1,-95 8,69 2,-497-3,595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31T18:07:48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75.08875"/>
      <inkml:brushProperty name="anchorY" value="-728.46332"/>
      <inkml:brushProperty name="scaleFactor" value="0.5"/>
    </inkml:brush>
  </inkml:definitions>
  <inkml:trace contextRef="#ctx0" brushRef="#br0">446 0 24575,'0'0'0,"0"5"0,-6 2 0,-5-1 0,-7-1 0,1 5 0,-4 4 0,-2 0 0,4 4 0,-3-4 0,6 4 0,-3-4 0,-1 3 0,4 3 0,-3-4 0,4 3 0,-3-3 0,4 1 0,-2-3 0,3 3 0,3 3 0,-3-4 0,3 3 0,-4 3 0,2 1 0,-4-3 0,3 2 0,2 0 0,-2 3 0,3 1 0,1 2 0,4 1 0,1 0 0,2 1 0,2 0 0,0 0 0,0-1 0,1 1 0,-1 0 0,0-1 0,1 1 0,-1 0 0,6-7 0,0 1 0,6-7 0,-1 2 0,4-5 0,5 2 0,3-4 0,-3 4 0,2 3 0,1-3 0,2 3 0,1-4 0,2-3 0,1 2 0,1-3 0,-6 3 0,0-2 0,0 3 0,0-2 0,2-3 0,2 3 0,0-3 0,-5 4 0,0-2 0,1-2 0,1-4 0,1 4 0,2-1 0,0-2 0,1-2 0,1-2 0,-1-2 0,1-6 0,0-6 0,0-2 0,0-4 0,-1 2 0,1 3 0,-7-2 0,1-4 0,-1 3 0,2 3 0,-5-2 0,1 2 0,-4-2 0,1 1 0,-4-2 0,2 1 0,3 4 0,-3-3 0,2-4 0,3 3 0,3-4 0,1 3 0,-3-2 0,1 3 0,1 4 0,-5-4-773,-4-2 994,0 2-331,-3-4 110,3-2 0,2-4 0,4 4 0,-2-2 0,-4-1 0,1 4 773,-4-1-994,-2-2 331,-4-1-110,4 3 0,-3-1 0,0-2 0,-3-1 0,-1-2 0,-1-2 0,-1-1 0,-1 0 0,0-1 0,-1 0 0,1 1 0,0-1 0,-1 0 0,1 0 0,-6 6 0,0 0 0,-6 7 0,-4 4 0,-6 5 0,3-2 0,-3 3 0,-1 1 0,-2-4 0,-2 1 0,-1 2 0,-1 1 0,-1 3 0,0 1 0,0 1 0,0 1 0,1 0 0,-1 0 0,1 0 0,5-5 0,0-1 0,0 0 0,0 1 0,-2 2 0,-1 1 0,-1 0 0,-1 2 0,-1 0 0,1 0 0,-1 0 0,0 0 0,0 1 0,0-1 0,1 0 0,-1 0 0,1 0 0,-1 0 0,1 0 0,5-6 0,6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16.40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326 1 24575,'0'0'0,"-5"0"0,-2 6 0,-4 0 0,-6 0 0,-5-1 0,3 4 0,-3-1 0,5 6 0,-2-2 0,4 4 0,-2-3 0,3 4 0,-3-4 0,4 4 0,-3-4 0,3 4 0,-3-4 0,3 3 0,3 3 0,3 3 0,2 4 0,3 1 0,-4-4 0,0 1 0,0 0 0,2 1 0,1 2 0,1 0 0,1 2 0,1 0 0,6-5 0,0 0 0,6-6 0,-1 0 0,5-3 0,-3 1 0,4-3 0,-3 2 0,-3 4 0,2-3 0,4-4 0,-2 3 0,3 3 0,3 3 0,2-3 0,-3 2 0,1 3 0,-4 2 0,2-5 0,1-4 0,3-5 0,-4 2 0,2-4 0,-4 4 0,1-2 0,-3 3 0,2-1 0,-4 2 0,3-2 0,-3 4 0,3-4 0,3-3 0,3 4 0,2-3 0,4 3 0,1-2 0,-5 4 0,0-3 0,0 3 0,1-3 0,1 3 0,-4 3 0,0-2 0,1-4 0,1-4 0,-4 3 0,2-3 0,1-2 0,1-2 0,2-2 0,-4-7 0,0-2 0,-4-6 0,-6-5 0,2 1 0,-3-3 0,-3-3 0,3 3 0,-2-1 0,4 3 0,-1-1 0,-3-2 0,-2-3 0,-3-3 0,5 5 0,-2-1 0,0-2 0,-2 0 0,4 3 0,-1 0 0,-1-2 0,-2-2 0,-2-1 0,-1-1 0,-1-2 0,5 6 0,0-1 0,0 1 0,-2-2 0,0-1 0,-2-2 0,-1 0 0,-1-2 0,0 1 0,0-1 0,0 0 0,0 1 0,-1-1 0,1 0 0,0 1 0,-6 5 0,0 0 0,-6 0 0,1 0 0,2-2 0,-5 5 0,3-1 0,-4 5 0,2-1 0,3 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17.9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6.75806"/>
      <inkml:brushProperty name="anchorY" value="-956.58032"/>
      <inkml:brushProperty name="scaleFactor" value="0.5"/>
    </inkml:brush>
  </inkml:definitions>
  <inkml:trace contextRef="#ctx0" brushRef="#br0">1036 0 24575,'0'0'0,"-5"0"0,-7 0 0,-6 0 0,-5 0 0,2 6 0,-2 1 0,-1-1 0,-2-1 0,-1-1 0,-1 4 0,-1 0 0,-1-2 0,1 5 0,-1-1 0,6 4 0,0-2 0,1-3 0,-2-2 0,-1-2 0,4 3 0,0-1 0,-1 0 0,-1-3 0,4 5 0,-1 5 0,-2-1 0,4 3 0,-1-1 0,4 2 0,-1-2 0,-3-4 0,-2-4 0,-3 4 0,4 4 0,-1-2 0,-2 4 0,6 3 0,-3-3 0,6 3 0,3 2 0,-2-4 0,-2-4 0,1 1 0,3 3 0,-2 3 0,3 4 0,-4-5 0,3 3 0,3 0 0,-4-4 0,3 1 0,2 2 0,2 2 0,2 1 0,3 2 0,0 2 0,1 1 0,0-1 0,1 1 0,-1 0 0,0 0 0,1 0 0,5-6 0,0-1 0,6-6 0,-1 2 0,4-5 0,-2 3 0,4-4 0,-3 2 0,3-2 0,-3 3 0,3 3 0,2-3 0,4-3 0,2-4 0,-4 3 0,2-3 0,0 4-1136,-4 3 1461,1 0-487,-4 2 162,2-2 0,2 2-1096,2-4 1409,3-3-469,-3 3 156,0-4 0,-4 4 0,0-2 0,-3 3 0,1-2 0,3-3 0,3 3 0,3-3-180,-4 4 231,2-2-76,1-2 25,1 2 0,1-1 0,2-3 0,0-2 0,1 3 0,1-1 0,0-1 0,0-2 0,-6 4 1086,0 0-1396,-1-2 465,2-2-155,1-1 0,1-2 1324,1-1-1702,1 5 567,1 0-189,-1 0 0,1-2 0,0-1 0,0-6 0,-6-9 0,-1 0 0,0-5 0,-4-4 0,1 3 0,-5-3 0,3-1 0,1-3 0,4 5 0,-4-2 0,1 5 0,3 5 0,-5-2 0,2 3 0,-4-3 0,1 3 0,-3-5 0,2 4 0,-2-5 0,2 4 0,3 2 0,-3-2 0,4 3 0,1 1 0,-3-2 0,2 1 0,1 3 0,3 1 0,-4-3 0,1 1 0,2 1 0,-4-4 0,-5-4 0,2 1 0,-4-4 0,-3-2 0,3-4 0,-3-3 0,-1-1 0,-3-1 0,-2-1 0,-1 0 0,-2 0 0,0 0 0,0 0 0,0 0 0,-1 0 0,1 1 0,0-1 0,0 1 0,-1-1 0,-4 7 0,-1 0 0,-6 5 0,1 0 0,1-2 0,-3 3 0,2-2 0,-4 4 0,-4-2 0,-3 3 0,3-2 0,-2 3 0,4-3 0,-2 3 0,5-3 0,-3 3 0,3-3 0,-1 3 0,-5 3 0,-2 2 0,3-2 0,-3 1 0,6-4 0,3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19.1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017.01025"/>
      <inkml:brushProperty name="anchorY" value="-2061.28467"/>
      <inkml:brushProperty name="scaleFactor" value="0.5"/>
    </inkml:brush>
  </inkml:definitions>
  <inkml:trace contextRef="#ctx0" brushRef="#br0">1450 563 24575,'0'0'0,"-5"0"0,-8 0 0,-5 0 0,-5 0 0,-4 0 0,-2 0 0,-1 0 0,-1 0 0,1 0 0,0 0 0,-1 0 0,1 0 0,0 0 0,0 0 0,6 5 0,1 2 0,0-1 0,-2-2 0,6 6 0,-2-2 0,-2-1 0,-1-1 0,4 3 0,-2 0 0,0-2 0,-2-2 0,-2-2 0,-2-1 0,6 5 0,-1-1-826,5 6 1062,-1-2-354,-2 0 118,-1 3 0,-3-2 0,-2 4 0,-2-3 0,6 4 0,0 3 0,-1-2 0,-1-4 0,-1 2 0,-2 3 0,5 3 826,0-3-1062,5 3 354,0 1-118,-2 2 0,-3 3 0,4 1 0,-1-5 0,4 1 0,-2-7 0,-3 2 0,4 1 0,4 3 0,3 2 0,-1-5 0,2 3 0,-4-6 0,2 2 0,2 2 0,-3-4 0,2 2 0,2 1 0,-4-2 0,2 1 0,-4-3 0,3 1 0,1 3 0,3 3 0,3 2 0,1 2 0,2 2 0,1 1 0,1-1 0,5 1 0,1 0 0,5-6 0,5 0 0,5-1 0,-3 2 0,-3 2 0,1-6 0,2 1-1347,-2 1 1732,1-4-578,3 1 193,3-5 0,-5 2 0,3 3 0,-5 2 0,1-2 0,-4 1 0,3-4 0,2 1 0,3-4 0,3 3 0,-4 2 0,2-3 0,1-3 0,0-4 0,-3 2 0,1-2-698,-6 4 898,2-2-300,2-2 100,-3 3 0,1-1 0,4-3 0,-5 3 0,3-1 0,2-2 0,2-2 0,2-3 0,1-1 1306,2-1-1679,0-1 559,1 0-186,0 0 0,0-1 0,0 1 740,0 0-951,-1-1 316,1 1-1681,-1 0 2026,1 0-675,0 0 225,-1 0 0,1 0 0,-1 0 0,1 0 0,-1 0 0,1 0 0,-1 0 0,1 0 0,5 0 0,1 0-2307,-1 0 2966,0 0-989,-2 0 330,5 0 0,-1 0 0,-1 0 0,5 0 0,-2 0 0,-2 0 0,-2 0 0,5 0 0,-2 0 0,4 0 0,-1 0 0,-2 0 0,3 0 0,-2-5 0,-2-2 0,4 1 0,-3 1 0,-1 2 0,3-5 0,-2 1 0,-2 0 0,5 2 0,-3 2 0,-1 1 0,-3 1 0,-8-6 0,-2 1 0,0 1-772,-1 0 993,2 2-331,1-5 110,1 1 0,1 0 0,0-3 0,0 0 0,1 2 0,0-4 0,0 2 0,0 2 0,-6-3 0,-1 1 0,1-4 1359,-6-4-1748,-4-4 2958,1 2-3247,-4-1 1017,3 4 583,-2-2-1185,-3-2 394,-3-1-131,-2-4 0,-2-1 0,-1-1 0,-1-2 0,0-6 0,-1 0 0,0 0 0,1 1 0,0 2 0,0 1 0,0 1 0,0 1 0,0 0 0,-6 7 0,0-1 0,0 1 0,-5 5 0,1-2 0,-4 5 0,2-2 0,2-2 0,-3 3 0,2-3 0,3-2 0,-4 3 0,2-2 0,-4 4 0,3-1 0,-5 2 0,2-1 0,-2 3 0,2-3 0,-2-3 0,2-3 0,-2-3 0,2-2 0,-2 3 0,3 1 0,-3-1-1352,-3 4 1738,3 0-579,-3 4 193,3-1 0,-2-2 0,-2-3 0,3-3 0,-2-2 0,3-2 0,-1 5-1461,-3 0 1878,-3 0-625,-2 5 208,-2 5 0,5-1 0,4-3 0,0-2 0,-1-4 0,3-2 0,-2 4 0,-2-2 0,-3 1 0,-3-3 0,5 0 0,-1-2 0,-2 6 0,5-1 0,-1 5 0,-2 0 0,4-2 0,-2 3 0,-1-2 0,3-2 0,-1 3 0,-3-1 0,-1 3 0,3-2 0,-1 4 0,-2 4 0,-1-3 0,-3 3 0,5-4 0,-1 2 0,0 3 299,-2 2-384,-1 3 128,5-4-43,-2 1 0,0 1 0,-1 2 0,-2 1 0,-2-5 1482,-1 1-1906,0 1 636,-1 1-212,1 2 1032,-1 1-1327,0 1 442,0 1-147,0 0 0,1 0 0,-1 0 0,0 1 0,1-1 0,0 0 0,-1 0 0,1 0 0,6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20.5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08.67554"/>
      <inkml:brushProperty name="anchorY" value="-654.0127"/>
      <inkml:brushProperty name="scaleFactor" value="0.5"/>
    </inkml:brush>
  </inkml:definitions>
  <inkml:trace contextRef="#ctx0" brushRef="#br0">416 231 24575,'0'0'0,"-5"0"0,-9 0 0,-4 0 0,-5 0 0,-4 6 0,-1 0 0,3 6 0,1-1 0,5 4 0,0-1 0,4 2 0,-1-2 0,3 3 0,3 3 0,3 3 0,4 2 0,1 3 0,-5-5 0,1 0 0,0 1 0,-4 1 0,0 1 0,2 2 0,2 0 0,2 2 0,2 0 0,-5-1 0,1 1 0,0 0-1670,2-1 2147,0 1-715,3 0 238,0-1-996,-6 1 1280,1 6-426,1-1-2108,0 6 2893,2 0-964,1-2 321,0 4 0,2-2 0,0-3 0,0-2 0,0-3 0,-5 5 0,-1-2-33,0 0 42,1-2-14,2-1 5,0-2 0,2-1 16,1 0-20,0-1 6,0 7-2,0-1 0,0 0 0,1 0 0,-1-2 0,0-2 0,0 6 0,0-1 0,0 0 0,0-2 0,6-1 0,0-1 0,6-8 0,-1 0 0,4-1 0,-2 2 0,-2 1 0,-3 1 0,2-5 0,-1 1 182,4 0-234,-1 2 78,3-5-26,-2 1 0,4 1 0,2-3 0,3 0 0,4-3 2270,-5 1-2919,2-3 973,0 3-286,2-4-49,2-2 17,1 1-6,1-1 1592,0-3-2047,1-3 682,0 4-227,-1-1-878,1-1 1129,0-2-377,0-2 126,-1-1 0,7-1 0,-1-1 0,1 0 0,-2-1 0,-1 1-1885,-1 0 2423,-1-1-807,-1 1 269,0-6 0,-1 0 1583,0 0-2035,0-5 678,1 2-226,-1 1 0,-5-4 0,-1 1 0,1 3 0,1 2 0,1 2 0,-5-4 0,1 1 0,1 0 1116,-5-4-1435,2 2 478,1-5-159,3 2 0,2 2 0,-4-3 0,0 3 0,1 1 0,-4-3 0,1 3 0,2-5 0,1 2 0,3 3 0,1 2 0,2 2 0,1-3 0,-1 1 0,7 1 0,-6-4 0,0 1-1657,-2 1 2131,1-4-711,-1 3 237,1 0 0,0 3 0,0 3 0,-6-6 0,1 2 34,-1 1-44,1 1 15,2 1-5,2 2 0,0 1 0,1 1 0,1 0 0,0 0 1660,-1 1-2134,1-1 711,0 0-237,-7-6 0,-5-5 0,-7-7 880,-4-5-1131,-4-3 376,-3-3-125,-1-1 0,0-1 0,0 0 0,0 0 0,0 1-1126,1 0 1448,0 0-483,-1 1 161,1-1 0,-5-5 0,-7-1-2412,0 1 3101,-5 0-1033,2-4 344,-2 7 0,-4-4 0,-2 1 0,3-6-2744,-1 2 3528,-2-5-1176,-2 3-2560,-2 7 3795,-1-3-1264,0 3 421,4-5 0,-5-5 0,-1 1 0,-1 1 0,0-2 0,6 2 0,0 3 0,0 3 0,0-3 0,-1 2 0,-1-6 0,-1 3 0,-1 1 0,0-3 0,-1 2 0,0 2 0,0-3 0,0 1 0,1 3 0,-1 1 0,7 3-1314,-1 1 1690,1-4-564,4 1 188,-7 6 0,-1 1 0,3 1 0,0 6 0,-1 0 483,5-1-621,0-1 207,4-2-69,-2-2 0,5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22.0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43.09766"/>
      <inkml:brushProperty name="anchorY" value="-1269.52417"/>
      <inkml:brushProperty name="scaleFactor" value="0.5"/>
    </inkml:brush>
  </inkml:definitions>
  <inkml:trace contextRef="#ctx0" brushRef="#br0">62 682 24575,'0'0'0,"0"-5"0,-6-2 0,-1 7 0,1 7 0,1 7 0,1 6 0,1 6 0,2 2 0,-5 2 0,0 1 0,0 0 0,1 0 0,2 0 0,1-1 0,1-1 0,0 1 0,1-1 0,1 1 0,-1 0 0,0-1 0,0 1 0,0-1 0,0 1 0,1-1 0,-1 0 0,0 1 0,0 0 0,0 0 0,0-1 0,0 1 0,0-1 0,5-5 0,1-1 0,0 0 0,6-4 0,-2 1 0,-2 1 0,5 3 0,3-5 0,-2 3 0,4-6 0,-3 2 0,3-4 0,-4 3 0,-3 2 0,2-3 0,-3 2 0,4-3 0,-2 3 0,3-4 0,4-4 0,-3 4 0,3-4 0,-3 5 0,2-3 0,-3 3 0,2 4 0,2-3 0,3 3 0,3-4 0,-4 3 0,2-4 0,0-3 0,2-4 0,-4 3 0,1-1 0,-5 3 0,1-1 0,2-2 0,3-3 0,-4 5 0,1-3 0,3 0 0,-5 3 0,2-1 0,2 3 0,2-1 0,2-2 0,1 3 0,2-3 0,0-1 0,1-3 0,0-3 0,-1-1 0,1-1 0,0-1 0,0-6 0,0-7 0,-6-5 0,-7-5 0,0 1 0,-4-1 0,2 5 0,-4-2 0,-2-1 0,-3-2 0,-2-3 0,-2-1 0,4-1-1605,0-1 2064,-1-1-689,0 0 230,-2 0 0,-1-6 0,-1 0 0,-1 1 0,0 0 0,0 2 0,0 1 0,-1 1 0,1 1 0,0 0 0,0 1 0,0-6 0,0 0 0,0-7-2764,0 2 3554,0-5-1185,0 2 395,-6 3 0,0-3 0,0-4 0,-5 3 0,2 2 0,0-2 0,-3 3 0,2 2 0,2 4 0,-4 1 0,2-3 0,-4 6 0,2 2-1480,-3-4 1903,2-1-635,-4 0 212,4-5 0,2 1 0,3 0 0,-2-3 0,1 2 0,-4 7 0,2 2 0,-3 3 0,1 0 0,3 0 0,-3-1 0,-4 0 0,3 0 0,-4 5 0,3 0 0,4-1 1299,3-1-1670,-3 5 557,3-1-186,-5 4 0,-4 5 0,-4 4 2738,2-2-3520,-2 2 2985,-2 1-2721,-2 3 777,-2 1-259,-1 2 0,5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23.0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56.16846"/>
      <inkml:brushProperty name="anchorY" value="-1434.72095"/>
      <inkml:brushProperty name="scaleFactor" value="0.5"/>
    </inkml:brush>
  </inkml:definitions>
  <inkml:trace contextRef="#ctx0" brushRef="#br0">652 146 24575,'0'0'0,"-5"0"0,-8 0 0,-5 0 0,-5 0 0,-4 0 0,-2 0 0,-1 0 0,5 6 0,1 0 0,5 6 0,0 0 0,5 3 0,-2-1 0,3 3 0,3 3 0,-2 2 0,-5-2 0,3 2 0,-3 0 0,2 3 0,-2 1 0,-3 3 0,-3-6 0,4 0 0,3 1 0,6 1 0,-3 1 0,4 1 0,2 2 0,-4-6 0,-4 0 0,1 1 0,2 1 0,-2 1 0,2 2 0,3 0 0,-3-5 0,2 1 0,2-1 0,-4-4 0,3 1 0,1 1 0,2 3 0,3 2 0,1 1 0,1 2 0,1 0 0,0 0 0,1 1 0,-1 0 0,0 0 0,1 0 0,-1 0 0,0 0 0,6-1 0,6-5 0,0-1 0,5-6 0,-3 2 0,4-5 0,-3 2 0,3-4 0,-4 4 0,-3 3 0,2-3 0,3 3 0,4-3 0,4-5 0,-4 3 0,2-3 0,-4 3 0,1-2 0,-5 3 0,3-2 0,3-3 0,-4 3 0,3-3 0,2-2 0,3-2 0,-4 3 0,1-1 0,-4 5 0,1-1 0,2-3 0,3-2 0,2-2 0,2-3 0,2 0 0,1-2 0,-1 0 0,-5 5 0,0 0 0,0 1 0,1-1 0,1-2 0,2-1 0,0-1 0,1 0 0,1-1 0,-1 0 0,1 0 0,-1-1 0,1 1 0,0 0 0,0 0 0,0 0 0,-7-6 0,1 0 0,-7-6 0,2 0 0,-6-3 0,3 1 0,3 3 0,-3-3 0,2 3 0,3 2 0,-3-2 0,2 1 0,-4-4 0,2 3 0,2 1 0,2 3 0,3 3 0,-4-4 0,2 1 0,-6-5 0,2 1 0,-5-3 0,3 1 0,-3-4 0,2 3 0,-3-3 0,-3-2 0,-3-4 0,3 3 0,-2-1 0,-1-1 0,-2-3 0,4-1 0,-2-2 0,0-1 0,-2 0 0,-2-1 0,-1 0 0,-1 0 0,-1 0 0,0 0 0,0 1 0,0-1 0,-1 0 0,1 1 0,0-1 0,0 1 0,0-1 0,0 1 0,0 0 0,0-1 0,0 1 0,0-1 0,0 0 0,0 1 0,0-1 0,0 1 0,-6 5 0,0 1 0,0-1 0,-5 6 0,2-2 0,-5 4 0,1-1 0,-3-3 0,-4 4 0,3-3 0,-2 4 0,3-2 0,-2 3 0,4-2 0,-3 2 0,-2-2 0,-3 3 0,3-3 0,-2 3 0,4-3 0,-2 2 0,-1 4 0,-3-4 0,-3 4 0,-1-4 0,-1-4 0,-1 3 0,-1-4 0,0 4 0,0 3 0,0-2-1869,0 3 2403,0-3-801,0 2 267,1 3 0,0 2 0,5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2T10:12:24.3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72.44287"/>
      <inkml:brushProperty name="anchorY" value="-2135.40161"/>
      <inkml:brushProperty name="scaleFactor" value="0.5"/>
    </inkml:brush>
  </inkml:definitions>
  <inkml:trace contextRef="#ctx0" brushRef="#br0">180 0 24575,'0'0'0,"0"5"0,-6 2 0,0 5 0,-6-1 0,-5-2 0,1 4 0,3 4 0,-2-2 0,2 3 0,4 3 0,2 3 0,3 2 0,-4-4 0,2 1 0,0 1 0,2 1 0,1 2 0,-5-6 0,0 2 0,2 0 0,1 2 0,1 1 0,2 2 0,1 0 0,7-4 0,0-1 0,1 1 0,4-5 0,5-5 0,-1 1 0,3-4 0,3 4 0,3-4 0,2 5 0,2-4 0,1 4 0,1-2 0,0-4 0,0-2 0,-5 2 0,-1-2 0,-1-1 0,2-2 0,1 4 0,1-2 0,1 0 0,-4 4 0,-1-2 0,1-1 0,1-2 0,1-2 0,1-2 0,1-1 0,-5 5 0,1 0 0,0-1 0,1 0 0,1-2 0,-4-7 0,0-1 0,1 0 0,-4-6 0,1 1 0,-5-4 0,2 1 0,3 3 0,2 3 0,-3-4 0,2 2 0,-4-3 0,1 0 0,-3-3 0,2 2 0,-4-4 0,3 4 0,3 2 0,-3-2 0,3 2 0,2 3 0,-4-4 0,3-3 0,-4-5 0,2 2 0,-4-2 0,3 4 0,-4-3 0,4 5 0,-4-4 0,3 5 0,-3-4 0,-3-2 0,3 2 0,-3-1 0,4-4 0,-2-1 0,-3-3 0,-2-1 0,-3-2 0,-1-1 0,-8 6 0,-7 5 0,-1 1 0,-4 5 0,2-2 0,-3 3 0,-3 3 0,-3 3 0,4-3 0,-2 1 0,5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14CFF-6E5E-F5E9-37A2-12ED58D7C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3372A-69C3-231E-F615-AC532CD37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B8AE3-7882-952B-227C-210EEF9E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96D2F-AD07-DB01-E4C2-4C53EE1E1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F3CA-649C-854F-4ED1-4667012F7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230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321C0-EBF3-0A22-44FC-D5B0BB88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4EE16-BFAF-B478-A927-520ABC389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FB83C-B4D7-EF9E-A6D5-9F2CF5BE8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B6E0A-93E6-1C91-8C56-56C79E8F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4EE09-8059-F63A-6A16-5AFB940B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678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907E97-1422-BAB4-04CE-407E926FDE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A7BC1-0F1F-41AB-3E00-022540D73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BF371-360A-73DB-31B6-E41D95D9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7705-6F4A-1728-EBBD-8941AA5BB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ECB21-7613-3783-E519-CD255186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1024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91BB-135C-212A-06B1-61F252DF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A3D9-2DE0-1152-9547-C4C1399A8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770D-5FE8-DF4B-A055-E0D0AE73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AE0B4-AB52-CB36-0CC1-E896B66F4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B288F-C455-5C5D-5D19-4EB00A2CB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57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9236-DCBF-2A1B-0492-3D3D70E3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BBBE2-4233-EA4E-E513-1F20A1975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A6F95-F1C1-ADB2-2332-7BB1EB3A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AD6CD-B3B8-5579-2EE6-8ABE8278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66D10-1C6F-076C-D3E4-C553294E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53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18460-5EB4-DBEB-7672-7406A190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A65E-2B83-3808-47DD-0B8242545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25F84-67D0-6F50-A9C8-7F8238757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F7536-2BAF-F217-B7AA-64374F833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BA7EC-F9AE-1B1A-5212-ADBC44AC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D855B-726C-4544-698B-FECDB4D33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7371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10A4-EEEA-78D8-989E-1B48C384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3405C-2084-0BB9-0CDC-DBD8010B0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83B7C2-E1FC-A351-CF9B-DD56532C2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96AF82-F2A5-4A18-A9CF-EB8555564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CCC0-7A0D-237E-52B4-549351E82B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8C89F-E278-4842-D667-65954CD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92BACD-A3AE-F7D1-C9C2-A7EFD3E30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EA5B2-2E60-DBF8-9EB9-F004F8C3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360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03ED-4C21-0139-59D2-F8F04D34E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DB441-AF59-021D-28E0-E32B959F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0D54A-D010-21E0-FA97-E407FCF1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30EC-C31E-4577-B749-FDA8CFF1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1901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743B22-658F-0D72-5E1E-412DE051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4150DC-E5AD-D64C-A751-D4B21BE9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64E29-06CD-1BD8-3E3D-A3440F2C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0067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1ACB1-40FD-37E4-9AC3-212B00D9F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C994-5062-C54A-D15A-631C5B367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4048-8AAE-2562-A0EF-617EB684A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E596E-51B7-09E2-8ED2-23EB5363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9378A-0F1A-4D1E-0358-B5169FBB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8C953-1371-CEE5-4907-CA94C59F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9652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E92A-1EE2-085E-9920-D19831BE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1CF06-F37E-43BD-C218-319E9CD15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7CA6E-B0D8-50A4-93D8-51EC35E7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30D05-ECA5-63DD-141E-C11461FA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A36F7-3818-C8F1-C89E-98AB754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1653D-1836-3D3B-98EE-C39E08DE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27468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1B3A1-70B1-B4AA-A1F0-0F6FF3330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4052-6BEA-FFC8-03FC-6536604E7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2EFEA-AEBA-CE6E-6E12-8361B27C5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D6900-1E45-4DD1-AC20-8A1B88BFFA7D}" type="datetimeFigureOut">
              <a:rPr lang="en-IE" smtClean="0"/>
              <a:t>08/08/2024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0CF8E-DBC9-6DAE-6060-DB4BC3C3B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14783-CAF1-5876-BE7B-B15E0A95B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F62A6-4C9A-4642-8F89-EA4A10CFD01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88865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5" Type="http://schemas.openxmlformats.org/officeDocument/2006/relationships/image" Target="../media/image150.png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customXml" Target="../ink/ink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9.png"/><Relationship Id="rId18" Type="http://schemas.openxmlformats.org/officeDocument/2006/relationships/customXml" Target="../ink/ink10.xml"/><Relationship Id="rId3" Type="http://schemas.openxmlformats.org/officeDocument/2006/relationships/image" Target="../media/image5.emf"/><Relationship Id="rId21" Type="http://schemas.openxmlformats.org/officeDocument/2006/relationships/customXml" Target="../ink/ink11.xml"/><Relationship Id="rId7" Type="http://schemas.openxmlformats.org/officeDocument/2006/relationships/image" Target="../media/image6.png"/><Relationship Id="rId12" Type="http://schemas.openxmlformats.org/officeDocument/2006/relationships/customXml" Target="../ink/ink7.xml"/><Relationship Id="rId17" Type="http://schemas.openxmlformats.org/officeDocument/2006/relationships/image" Target="../media/image11.png"/><Relationship Id="rId2" Type="http://schemas.openxmlformats.org/officeDocument/2006/relationships/image" Target="../media/image4.emf"/><Relationship Id="rId16" Type="http://schemas.openxmlformats.org/officeDocument/2006/relationships/customXml" Target="../ink/ink9.xml"/><Relationship Id="rId20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8.png"/><Relationship Id="rId24" Type="http://schemas.openxmlformats.org/officeDocument/2006/relationships/image" Target="../media/image15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23" Type="http://schemas.openxmlformats.org/officeDocument/2006/relationships/customXml" Target="../ink/ink12.xml"/><Relationship Id="rId10" Type="http://schemas.openxmlformats.org/officeDocument/2006/relationships/customXml" Target="../ink/ink6.xml"/><Relationship Id="rId19" Type="http://schemas.openxmlformats.org/officeDocument/2006/relationships/image" Target="../media/image12.png"/><Relationship Id="rId4" Type="http://schemas.openxmlformats.org/officeDocument/2006/relationships/customXml" Target="../ink/ink3.xml"/><Relationship Id="rId9" Type="http://schemas.openxmlformats.org/officeDocument/2006/relationships/image" Target="../media/image7.png"/><Relationship Id="rId14" Type="http://schemas.openxmlformats.org/officeDocument/2006/relationships/customXml" Target="../ink/ink8.xml"/><Relationship Id="rId2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1226-65FD-44DC-C888-96A91744DE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EMG analysis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77C35-A3C2-35F5-D29E-4E452E9BC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2647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30A0-1457-87F8-1E7C-350D1936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3D0F-9A0B-0E88-A0BE-159C4E8F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A52CC-CA98-7AD4-EC45-40982F563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568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690A-9B2C-A141-0238-E2E67FEA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55BD-5E08-774B-B6AE-541538DD1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F4825-19AD-F8CC-B368-0F0F1972C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417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E29B-3CE8-670E-7EFD-BA0878FA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292A-A0C0-CE90-A66B-3A868F9C0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2CC5A-3E8D-E8BC-E2AF-28528C312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2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CB03-0DC4-E143-B605-9427AB0C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8EA82-B03B-7F47-F666-1DFBFF429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0FDBA1-0F60-B0CC-B263-7FC29D2A6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455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95638-D081-36F2-4403-C106C84FB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033" y="0"/>
            <a:ext cx="10059412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AAD1A4C-BD7D-DD20-7BFD-443553580473}"/>
                  </a:ext>
                </a:extLst>
              </p14:cNvPr>
              <p14:cNvContentPartPr/>
              <p14:nvPr/>
            </p14:nvContentPartPr>
            <p14:xfrm>
              <a:off x="1594407" y="4634531"/>
              <a:ext cx="994680" cy="9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AAD1A4C-BD7D-DD20-7BFD-4435535804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6767" y="4598531"/>
                <a:ext cx="10303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2D54DD-C3D1-8BED-3434-3639C20DDBB6}"/>
                  </a:ext>
                </a:extLst>
              </p14:cNvPr>
              <p14:cNvContentPartPr/>
              <p14:nvPr/>
            </p14:nvContentPartPr>
            <p14:xfrm>
              <a:off x="6113487" y="5357771"/>
              <a:ext cx="4347360" cy="192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2D54DD-C3D1-8BED-3434-3639C20DDB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95847" y="5322131"/>
                <a:ext cx="4383000" cy="26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6153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F5B9-89A6-D614-28C2-6308BC875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479E56-1C2E-5538-5A58-D217F46FAB3D}"/>
                  </a:ext>
                </a:extLst>
              </p14:cNvPr>
              <p14:cNvContentPartPr/>
              <p14:nvPr/>
            </p14:nvContentPartPr>
            <p14:xfrm>
              <a:off x="127407" y="394441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479E56-1C2E-5538-5A58-D217F46FAB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767" y="390841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CFA1273-2E04-2FA1-3084-894809B04D81}"/>
                  </a:ext>
                </a:extLst>
              </p14:cNvPr>
              <p14:cNvContentPartPr/>
              <p14:nvPr/>
            </p14:nvContentPartPr>
            <p14:xfrm>
              <a:off x="318927" y="396601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CFA1273-2E04-2FA1-3084-894809B04D8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0927" y="3930371"/>
                <a:ext cx="36000" cy="72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0B46BA5-393F-9D1A-8F34-84D3903E1A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6325" y="0"/>
            <a:ext cx="12192000" cy="3095196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D7D411E-42CF-8719-8C16-7B3B0D8EC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06506" y="1790342"/>
            <a:ext cx="10047294" cy="4351338"/>
          </a:xfrm>
        </p:spPr>
      </p:pic>
    </p:spTree>
    <p:extLst>
      <p:ext uri="{BB962C8B-B14F-4D97-AF65-F5344CB8AC3E}">
        <p14:creationId xmlns:p14="http://schemas.microsoft.com/office/powerpoint/2010/main" val="183243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1577-AB9E-9F19-C362-A887D49E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8AFEE-4611-1423-D6E2-3A5953366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701B4-A716-86B2-803E-C8479399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5015"/>
            <a:ext cx="12192000" cy="58679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460B341-595D-F46A-08CE-E6B28688E193}"/>
                  </a:ext>
                </a:extLst>
              </p14:cNvPr>
              <p14:cNvContentPartPr/>
              <p14:nvPr/>
            </p14:nvContentPartPr>
            <p14:xfrm>
              <a:off x="2372007" y="573011"/>
              <a:ext cx="883440" cy="947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460B341-595D-F46A-08CE-E6B28688E1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4367" y="537371"/>
                <a:ext cx="919080" cy="10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800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0A2CB0B-4EE9-6E30-ECCA-0A596E593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48" y="622016"/>
            <a:ext cx="8170504" cy="587085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222EB8-FCE8-709A-AF2C-97BA79C6B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Delay elimination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9007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FF40-8A38-FE20-2E8B-1B106DA2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54C8-5047-D10D-7A4C-4783813C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02398-16B8-70D9-097A-BEB9CED7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67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59A9-7823-F1F0-B1E7-A8B2BD55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EBC93-8984-D65F-94CE-9FF884A09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E0737-AFB9-A7BB-95BE-CAE3681F1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E8BBADE-6172-9AAE-9810-62B9F7E67E8C}"/>
              </a:ext>
            </a:extLst>
          </p:cNvPr>
          <p:cNvGrpSpPr/>
          <p:nvPr/>
        </p:nvGrpSpPr>
        <p:grpSpPr>
          <a:xfrm>
            <a:off x="5634687" y="4507811"/>
            <a:ext cx="1064160" cy="521640"/>
            <a:chOff x="5634687" y="4507811"/>
            <a:chExt cx="1064160" cy="5216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E17D921-B1E2-A208-28F2-E0A53D9D9561}"/>
                    </a:ext>
                  </a:extLst>
                </p14:cNvPr>
                <p14:cNvContentPartPr/>
                <p14:nvPr/>
              </p14:nvContentPartPr>
              <p14:xfrm>
                <a:off x="5634687" y="4507811"/>
                <a:ext cx="320400" cy="448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E17D921-B1E2-A208-28F2-E0A53D9D95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626047" y="4499171"/>
                  <a:ext cx="33804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8C1F0C-7F97-4884-0C0A-C62E4374B227}"/>
                    </a:ext>
                  </a:extLst>
                </p14:cNvPr>
                <p14:cNvContentPartPr/>
                <p14:nvPr/>
              </p14:nvContentPartPr>
              <p14:xfrm>
                <a:off x="6144447" y="4582331"/>
                <a:ext cx="554400" cy="447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8C1F0C-7F97-4884-0C0A-C62E4374B2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35807" y="4573331"/>
                  <a:ext cx="572040" cy="464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78030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36B1-FF34-4C93-E0AD-9E7244BAD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63AE0-FE13-AEB0-85E0-AF5FCEE8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C913F-DF7B-238A-8F88-6752D8E0B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109571-C504-9835-D09D-14C6214DF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26" y="2526519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7E34F8C-62A1-E868-76AD-9AA0389DA55A}"/>
                  </a:ext>
                </a:extLst>
              </p14:cNvPr>
              <p14:cNvContentPartPr/>
              <p14:nvPr/>
            </p14:nvContentPartPr>
            <p14:xfrm>
              <a:off x="5836647" y="4667216"/>
              <a:ext cx="437040" cy="4467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7E34F8C-62A1-E868-76AD-9AA0389DA5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28007" y="4658576"/>
                <a:ext cx="45468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9418C9B-E076-F862-16C1-5E66F9D7C4FE}"/>
                  </a:ext>
                </a:extLst>
              </p14:cNvPr>
              <p14:cNvContentPartPr/>
              <p14:nvPr/>
            </p14:nvContentPartPr>
            <p14:xfrm>
              <a:off x="5836287" y="1637096"/>
              <a:ext cx="703800" cy="563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9418C9B-E076-F862-16C1-5E66F9D7C4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7647" y="1628096"/>
                <a:ext cx="721440" cy="58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70E772B-4AAD-2878-C298-7C19F7467A09}"/>
                  </a:ext>
                </a:extLst>
              </p14:cNvPr>
              <p14:cNvContentPartPr/>
              <p14:nvPr/>
            </p14:nvContentPartPr>
            <p14:xfrm>
              <a:off x="8335047" y="1562576"/>
              <a:ext cx="1107720" cy="798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70E772B-4AAD-2878-C298-7C19F7467A0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326047" y="1553936"/>
                <a:ext cx="1125360" cy="81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F8E3219-AC99-F697-F53C-D03A0A78B0C4}"/>
                  </a:ext>
                </a:extLst>
              </p14:cNvPr>
              <p14:cNvContentPartPr/>
              <p14:nvPr/>
            </p14:nvContentPartPr>
            <p14:xfrm>
              <a:off x="8696847" y="4456976"/>
              <a:ext cx="852840" cy="902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F8E3219-AC99-F697-F53C-D03A0A78B0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88207" y="4447976"/>
                <a:ext cx="870480" cy="9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3D2AF81-EA91-A18F-2BFD-0A3D42717834}"/>
                  </a:ext>
                </a:extLst>
              </p14:cNvPr>
              <p14:cNvContentPartPr/>
              <p14:nvPr/>
            </p14:nvContentPartPr>
            <p14:xfrm>
              <a:off x="2742447" y="3667496"/>
              <a:ext cx="447840" cy="788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3D2AF81-EA91-A18F-2BFD-0A3D4271783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33447" y="3658496"/>
                <a:ext cx="465480" cy="80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F32215-6262-1265-4B74-009DC369F867}"/>
                  </a:ext>
                </a:extLst>
              </p14:cNvPr>
              <p14:cNvContentPartPr/>
              <p14:nvPr/>
            </p14:nvContentPartPr>
            <p14:xfrm>
              <a:off x="3975807" y="3551576"/>
              <a:ext cx="607680" cy="617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F32215-6262-1265-4B74-009DC369F86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66807" y="3542576"/>
                <a:ext cx="625320" cy="63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EB40DDB-CDE4-8DC7-0C04-1AAC4B7F1A18}"/>
                  </a:ext>
                </a:extLst>
              </p14:cNvPr>
              <p14:cNvContentPartPr/>
              <p14:nvPr/>
            </p14:nvContentPartPr>
            <p14:xfrm>
              <a:off x="2752887" y="5252576"/>
              <a:ext cx="511920" cy="297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EB40DDB-CDE4-8DC7-0C04-1AAC4B7F1A1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44247" y="5243576"/>
                <a:ext cx="5295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E947B8-D847-C6D7-7FCD-F839C33CD8EE}"/>
                  </a:ext>
                </a:extLst>
              </p14:cNvPr>
              <p14:cNvContentPartPr/>
              <p14:nvPr/>
            </p14:nvContentPartPr>
            <p14:xfrm>
              <a:off x="4103607" y="5283896"/>
              <a:ext cx="480240" cy="3308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E947B8-D847-C6D7-7FCD-F839C33CD8E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094607" y="5274896"/>
                <a:ext cx="497880" cy="34848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93D9A772-2ED6-EB1D-F901-E5DAF5BC9CB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704961" y="2602457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8B51D8B-936F-E414-1A87-AB9E28AF4316}"/>
                  </a:ext>
                </a:extLst>
              </p14:cNvPr>
              <p14:cNvContentPartPr/>
              <p14:nvPr/>
            </p14:nvContentPartPr>
            <p14:xfrm>
              <a:off x="8091327" y="5358416"/>
              <a:ext cx="558000" cy="320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8B51D8B-936F-E414-1A87-AB9E28AF43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082687" y="5349416"/>
                <a:ext cx="57564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966BF7C-CAFB-12BB-D941-6217132CA6C5}"/>
                  </a:ext>
                </a:extLst>
              </p14:cNvPr>
              <p14:cNvContentPartPr/>
              <p14:nvPr/>
            </p14:nvContentPartPr>
            <p14:xfrm>
              <a:off x="8165487" y="3561296"/>
              <a:ext cx="2359080" cy="65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966BF7C-CAFB-12BB-D941-6217132CA6C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156847" y="3552656"/>
                <a:ext cx="2376720" cy="82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374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9003-9860-07BE-9C50-789AB9AF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8B30-D082-3861-9F1D-E517849DB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D526B6-8A8D-37B5-2618-EA0A19B1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3D50-7CBC-93BB-1ADD-BD3D8969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0AF6-71F2-62CD-AA71-511F47723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C9346-9903-C43A-34EC-106C0554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22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1C74F-5FBF-9705-2E69-FA71499A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2512-46B9-DD55-DCE3-272A84B2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58395E-8170-938A-2A7A-15F28C93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80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60F4-007F-7BBB-7301-926555D7F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B4B3A-7B7A-AFFD-0C76-E9A427B8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E6F30-EF02-C8C9-9E93-4CAF61142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0981"/>
            <a:ext cx="12192000" cy="619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559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15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EMG analysis</vt:lpstr>
      <vt:lpstr>Delay elimination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10</cp:revision>
  <dcterms:created xsi:type="dcterms:W3CDTF">2024-07-31T10:41:48Z</dcterms:created>
  <dcterms:modified xsi:type="dcterms:W3CDTF">2024-08-08T15:16:43Z</dcterms:modified>
</cp:coreProperties>
</file>