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67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BC55A-6453-430E-5B56-FD49357AE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DE947-9968-461B-F176-EE62098F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64FA-ED46-E2F3-C2B8-A5B1B771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4C915-C520-3B9E-D041-CF7BC305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DB618-F640-7FFC-0660-BFD3A56C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00063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6ED4-0333-1FBB-C4F6-E12396DF4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E651C-EEAE-5D92-2BF7-319C286E2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2ABF0-D3CD-A97C-9A76-627D89C3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8E445-24AD-6055-D7BC-BF403724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3DADB-20C6-3934-0BE7-49D272CF6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50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CB8B8-AF19-1979-1551-D44DE17521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B364A-396E-AD14-E8C6-750EF0B1A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074F6-20A7-F1E0-0D68-D12959F0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C6D3A-AA98-5BD3-8B8F-FEF9B600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60D1A-41F1-CDB0-E674-45656CD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5850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6D944-8B81-9DC7-25FB-26DC1339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B71C-C8F6-824B-1B99-48D3EB77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A9A8C-E789-053A-4467-E12D53B8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79177-7A73-F615-E0F8-28B71333C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07A7B-F1EA-E404-9306-2B9A68C3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9998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BB02D-C64B-042C-840A-BAE401709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82B72-351A-E020-A63B-C22B77156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0DB03-66EC-21F3-BC45-BDA1DECF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C2D4D-3390-5FF8-91CB-25201F2C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CBA9B-67D4-53CC-090E-B970987B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2022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9673-8EC2-7F91-41A3-1151B261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6005D-D0D5-79F7-12A9-2C11EF5CD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8A6A5-26A2-5E23-4E87-78DAAD7FD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15C9E0-FB2E-6C4E-6CE8-8687708E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E1A31-18E4-8DDF-9AFF-B4FF1722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9CA7E-B71E-F695-9320-22005BC1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1237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CCF8-F094-3B1F-7C5E-8636D7D21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1D7B0-C0F4-62C5-0ECA-F5FFABD4A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BCBC-BF68-485A-5E2F-AA5B282ABB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FA502-9DFB-C289-0CC2-94713B3DD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351AD8-009F-FE28-8BA4-8B026A005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D44B6A-61AD-BC82-C729-D3851DFB5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D9A50-E611-C806-806E-7B3AE5048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99C4A-ABF9-9A1E-A0B0-092EA0CF3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9539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D873A-29C6-1A03-9E42-5399143B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6F2D08-0BB8-E1B4-70AD-F8ED60BF3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F78F1-49CF-AF66-3C89-C40BA74C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22B90-1DC1-194D-65C9-845B57BD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84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E96EAC-F84F-A835-9FF1-87E341DA9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1DE7D-B8E6-F036-43FB-30F3E1520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07CD7-3561-E012-E26C-7AE6A8576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90961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65186-6640-F0F6-C6B2-683739668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FAA-6619-55DE-5B83-7C1FBAC06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30A3B-0A6A-54A5-F6BF-C4C452F58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1FE6D-50FE-92D1-DB80-FF9EC6F3F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39A38-A24F-5AA1-19FB-30C01E91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8E42F-793F-81CB-0FA2-879FC2955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98789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27C1F-3749-EB79-3735-DA787149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45737-DF25-2DD2-003A-147A2B0B74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B85082-7770-D735-2AD7-1148D234F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8789D-DA44-7313-BC3C-B60AA3E0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698FB-24D6-47F4-EE38-18834BD0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1B9E9-86B2-16B8-D824-0A8CD17A9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467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99EDB-FD67-FEE1-E735-143D98494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AA428-057B-8301-0EC4-18C14C8A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18F59-466E-E64A-E454-DAFBD7523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C01B7-69A1-429E-A617-F61355EB6D37}" type="datetimeFigureOut">
              <a:rPr lang="en-IE" smtClean="0"/>
              <a:t>18/10/2024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E5D71-63F8-CC23-0FD7-EC24F544B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F1F47-AE82-7318-FA05-012B3B9A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86AF5D-1282-4B25-A62C-014C05F2FB8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0080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8F084-A4BA-65F4-94F9-A138CC8E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BCP (</a:t>
            </a:r>
            <a:r>
              <a:rPr lang="en-IE" dirty="0">
                <a:highlight>
                  <a:srgbClr val="FFFF00"/>
                </a:highlight>
              </a:rPr>
              <a:t>big sensors</a:t>
            </a:r>
            <a:r>
              <a:rPr lang="en-IE" dirty="0"/>
              <a:t>) the left one is broken for all trial/subs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82D27-3CBE-7B33-E01B-3091FA38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30" y="2176463"/>
            <a:ext cx="5334000" cy="400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FD0D18-AC13-17A8-1A09-219E621DE2B0}"/>
              </a:ext>
            </a:extLst>
          </p:cNvPr>
          <p:cNvSpPr txBox="1"/>
          <p:nvPr/>
        </p:nvSpPr>
        <p:spPr>
          <a:xfrm>
            <a:off x="6436553" y="2556366"/>
            <a:ext cx="4341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the</a:t>
            </a:r>
            <a:r>
              <a:rPr lang="zh-CN" altLang="en-US" dirty="0"/>
              <a:t> </a:t>
            </a:r>
            <a:r>
              <a:rPr lang="en-IE" altLang="zh-CN" dirty="0"/>
              <a:t>left</a:t>
            </a:r>
            <a:r>
              <a:rPr lang="zh-CN" altLang="en-US" dirty="0"/>
              <a:t> </a:t>
            </a:r>
            <a:r>
              <a:rPr lang="en-IE" altLang="zh-CN" dirty="0"/>
              <a:t>one</a:t>
            </a:r>
            <a:r>
              <a:rPr lang="zh-CN" altLang="en-US" dirty="0"/>
              <a:t> </a:t>
            </a:r>
            <a:r>
              <a:rPr lang="en-IE" altLang="zh-CN" dirty="0"/>
              <a:t>is</a:t>
            </a:r>
            <a:r>
              <a:rPr lang="zh-CN" altLang="en-US" dirty="0"/>
              <a:t> </a:t>
            </a:r>
            <a:r>
              <a:rPr lang="en-IE" altLang="zh-CN" dirty="0"/>
              <a:t>bad signal quality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5986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90E597F-407A-F66F-1E12-D74632AD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E" dirty="0"/>
              <a:t>FDI (</a:t>
            </a:r>
            <a:r>
              <a:rPr lang="en-IE" dirty="0">
                <a:highlight>
                  <a:srgbClr val="FFFF00"/>
                </a:highlight>
              </a:rPr>
              <a:t>due sensors</a:t>
            </a:r>
            <a:r>
              <a:rPr lang="en-IE" dirty="0"/>
              <a:t>) </a:t>
            </a:r>
            <a:br>
              <a:rPr lang="en-IE" altLang="zh-CN" dirty="0"/>
            </a:br>
            <a:endParaRPr lang="en-I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243E84-D0BC-DCF8-0BE5-19D7C620B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5375"/>
            <a:ext cx="5334000" cy="400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8D29B6-447D-114F-695B-F850D8E97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979" y="2056947"/>
            <a:ext cx="2658139" cy="1993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DE6132F-7B40-B6A2-5BD3-656A4004CDCC}"/>
              </a:ext>
            </a:extLst>
          </p:cNvPr>
          <p:cNvSpPr txBox="1"/>
          <p:nvPr/>
        </p:nvSpPr>
        <p:spPr>
          <a:xfrm>
            <a:off x="6354214" y="2300859"/>
            <a:ext cx="454924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E" dirty="0"/>
              <a:t>the</a:t>
            </a:r>
            <a:r>
              <a:rPr lang="zh-CN" altLang="en-US" dirty="0"/>
              <a:t> </a:t>
            </a:r>
            <a:r>
              <a:rPr lang="en-IE" altLang="zh-CN" dirty="0"/>
              <a:t>left</a:t>
            </a:r>
            <a:r>
              <a:rPr lang="zh-CN" altLang="en-US" dirty="0"/>
              <a:t> </a:t>
            </a:r>
            <a:r>
              <a:rPr lang="en-IE" altLang="zh-CN" dirty="0"/>
              <a:t>one</a:t>
            </a:r>
            <a:r>
              <a:rPr lang="zh-CN" altLang="en-US" dirty="0"/>
              <a:t> </a:t>
            </a:r>
            <a:r>
              <a:rPr lang="en-IE" altLang="zh-CN" dirty="0"/>
              <a:t>is</a:t>
            </a:r>
            <a:r>
              <a:rPr lang="zh-CN" altLang="en-US" dirty="0"/>
              <a:t> </a:t>
            </a:r>
            <a:r>
              <a:rPr lang="en-IE" altLang="zh-CN" dirty="0"/>
              <a:t>affected, the noise source maybe from: </a:t>
            </a:r>
          </a:p>
          <a:p>
            <a:pPr marL="342900" indent="-342900">
              <a:buAutoNum type="arabicParenR"/>
            </a:pPr>
            <a:r>
              <a:rPr lang="en-IE" altLang="zh-CN" dirty="0"/>
              <a:t>Left wall (</a:t>
            </a:r>
            <a:r>
              <a:rPr lang="en-IE" altLang="zh-CN" b="1" dirty="0"/>
              <a:t>I’ll focus on this and record new data</a:t>
            </a:r>
            <a:r>
              <a:rPr lang="en-IE" altLang="zh-CN" dirty="0"/>
              <a:t>)</a:t>
            </a:r>
          </a:p>
          <a:p>
            <a:pPr marL="342900" indent="-342900">
              <a:buAutoNum type="arabicParenR"/>
            </a:pPr>
            <a:r>
              <a:rPr lang="en-IE" altLang="zh-CN" dirty="0"/>
              <a:t>Sensor difference (blue slightly noisier than red, which affect my algorithm a lot)</a:t>
            </a:r>
            <a:br>
              <a:rPr lang="en-IE" altLang="zh-CN" dirty="0"/>
            </a:b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192210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BCP (big sensors) the left one is broken for all trial/subs</vt:lpstr>
      <vt:lpstr>FDI (due sensors)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2</cp:revision>
  <dcterms:created xsi:type="dcterms:W3CDTF">2024-10-18T15:14:35Z</dcterms:created>
  <dcterms:modified xsi:type="dcterms:W3CDTF">2024-10-18T15:20:02Z</dcterms:modified>
</cp:coreProperties>
</file>