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672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F1A98-1E9D-4F9D-A1DC-CCE87EBDA78A}" type="datetimeFigureOut">
              <a:rPr lang="en-IE" smtClean="0"/>
              <a:t>03/07/2024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EE9F1-72E1-4A90-BE28-6D8E88F7A3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77688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EEG_sorting_plot_SL_b.m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EE9F1-72E1-4A90-BE28-6D8E88F7A3F9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3360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EEG_sorting_plot_SL_b.m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8EE9F1-72E1-4A90-BE28-6D8E88F7A3F9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402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EBDAA-A26C-1CDF-6B1A-5456F4E06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9A137-B2EF-E896-E1CE-367A85D30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9753A-1BDF-869B-E923-FFAC0E4D4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DD01-2824-4E30-BD6F-3149F1B0A1F8}" type="datetimeFigureOut">
              <a:rPr lang="en-IE" smtClean="0"/>
              <a:t>03/07/2024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B882E-61B6-667F-0BFE-CAF92FF7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A6C5A-F374-54B7-2C40-2267048E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6346-E11B-4201-9AA8-2017F7391D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606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509C-2FE6-3B40-2A7C-5FB871199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D5001-D5BC-4B0E-59BD-1B6D1829F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0205A-1D95-4E19-6E7C-DC2C4003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DD01-2824-4E30-BD6F-3149F1B0A1F8}" type="datetimeFigureOut">
              <a:rPr lang="en-IE" smtClean="0"/>
              <a:t>03/07/2024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75F21-6399-1BF0-707F-2842DE5C2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9C3AD-9D80-9629-2FE0-035208CB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6346-E11B-4201-9AA8-2017F7391D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6130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2B1276-3AE5-7E83-A502-DBBD2714B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5B747-C0BD-8E22-49FD-DECB17F9B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05357-AAEE-4114-0271-B85C5F13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DD01-2824-4E30-BD6F-3149F1B0A1F8}" type="datetimeFigureOut">
              <a:rPr lang="en-IE" smtClean="0"/>
              <a:t>03/07/2024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58362-8051-575B-1954-D976B92B1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81F87-0BFA-47B4-7D46-9DE067FF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6346-E11B-4201-9AA8-2017F7391D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691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C29F-E160-1FB3-A0CB-E5F059449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34BA3-4FEC-3D95-9F8C-FD7B59DC4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A12F2-F17B-631F-D445-42783D14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DD01-2824-4E30-BD6F-3149F1B0A1F8}" type="datetimeFigureOut">
              <a:rPr lang="en-IE" smtClean="0"/>
              <a:t>03/07/2024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1292D-408A-4F4F-D9EB-44DEE144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82209-D274-9824-6A08-31CF5D9C1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6346-E11B-4201-9AA8-2017F7391D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250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DFC2-0D4A-368F-53CF-265072416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6D883-2517-3657-FE51-24879A5CA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0A5BC-30D4-73D4-17E5-6A9EBA309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DD01-2824-4E30-BD6F-3149F1B0A1F8}" type="datetimeFigureOut">
              <a:rPr lang="en-IE" smtClean="0"/>
              <a:t>03/07/2024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713E3-00E2-ACDE-7297-4392B80D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B1A4F-7F6E-A2C9-BCC7-11702E66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6346-E11B-4201-9AA8-2017F7391D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183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11309-28A4-377F-E811-BB9F6417C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6C276-69E7-CEF1-8F69-B33FF7400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45232-FA32-C583-05BF-239B3784F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796D1-09D2-7166-F070-FF9938BB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DD01-2824-4E30-BD6F-3149F1B0A1F8}" type="datetimeFigureOut">
              <a:rPr lang="en-IE" smtClean="0"/>
              <a:t>03/07/2024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E9F64-7C66-015B-453B-5DF39470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28848-518A-C49A-93EB-9ADCD8D8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6346-E11B-4201-9AA8-2017F7391D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1611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80DD5-D49E-88D7-CDF7-2E094EED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AD18E-B3BF-54D8-183D-AC092370D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86CF6-A191-8E4F-E4D2-1845A913C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CD2B6E-F022-4513-DE9A-5DA2A9973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4A6D86-431D-3831-F2E9-C1DF3F750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EFC550-85B5-95BD-DA76-0341B44A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DD01-2824-4E30-BD6F-3149F1B0A1F8}" type="datetimeFigureOut">
              <a:rPr lang="en-IE" smtClean="0"/>
              <a:t>03/07/2024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8FEB1F-5659-B2AB-05C7-AA5EFC47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6BC513-2A67-101F-AE3B-2B9BB94FC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6346-E11B-4201-9AA8-2017F7391D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838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715B-6686-96A6-E931-594E02C3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69A6B5-E7D5-610B-6565-460E01579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DD01-2824-4E30-BD6F-3149F1B0A1F8}" type="datetimeFigureOut">
              <a:rPr lang="en-IE" smtClean="0"/>
              <a:t>03/07/2024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3E2E9-94D1-2536-DFB2-9C67A4A81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74237-9B04-F58C-6E4D-8EB442181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6346-E11B-4201-9AA8-2017F7391D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4512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BB78D3-0542-1DF2-8EF0-D3BFF89C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DD01-2824-4E30-BD6F-3149F1B0A1F8}" type="datetimeFigureOut">
              <a:rPr lang="en-IE" smtClean="0"/>
              <a:t>03/07/2024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316F5C-1873-9580-BB81-EA83756C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72A93-8CD9-89D5-231D-E9404CC9F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6346-E11B-4201-9AA8-2017F7391D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9094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AC3FA-C98C-B7CE-AE30-9AD488698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ED755-116C-E9FD-38CC-582A88B2C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34552-7337-799F-1AEF-E790FBF16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8782E-E533-DA1F-E7F0-84E82FC23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DD01-2824-4E30-BD6F-3149F1B0A1F8}" type="datetimeFigureOut">
              <a:rPr lang="en-IE" smtClean="0"/>
              <a:t>03/07/2024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DDA21-96FA-1663-03D8-249B7A108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9BB4B-2B5F-A0DB-33AE-1703FE35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6346-E11B-4201-9AA8-2017F7391D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4754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B5B3-4CDB-977B-5670-B23BBB1EB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FA2529-E552-84C2-D8C4-7AB6605408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3C860-093F-4837-90EC-CC280ED98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D8D7C-B136-6A96-8B15-5CCAC87AB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DD01-2824-4E30-BD6F-3149F1B0A1F8}" type="datetimeFigureOut">
              <a:rPr lang="en-IE" smtClean="0"/>
              <a:t>03/07/2024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8B133-01CB-FD53-E4AE-5DDA11B2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91A59-AFFE-8F67-5662-5E50DD88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96346-E11B-4201-9AA8-2017F7391D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3875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9BC223-9E72-D958-BBD2-FEB626054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1DD1E-4ABE-8385-C21A-36078362F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C5CDC-EEA4-2CD5-B829-E89A71EAB9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E4DD01-2824-4E30-BD6F-3149F1B0A1F8}" type="datetimeFigureOut">
              <a:rPr lang="en-IE" smtClean="0"/>
              <a:t>03/07/2024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341DD-972F-2762-2297-D25AB06C8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C7F5A-0C9E-0604-927D-92815DEAC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E96346-E11B-4201-9AA8-2017F7391DB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730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1EC01-C064-9179-2EEB-5D8246B70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B9627-A09E-894C-8C15-6559E3C4C9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4034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095953A-7DC0-3F46-6E96-31FBC9B1A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60503" y="-18309"/>
            <a:ext cx="4438566" cy="6883029"/>
            <a:chOff x="7760503" y="-18309"/>
            <a:chExt cx="4438566" cy="688302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7A3D96-0FAB-1097-EDDA-3FEF83BF3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512" y="-11580"/>
              <a:ext cx="4431490" cy="6876300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EAB96BF-DFB3-4E65-F857-5FB098087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760503" y="1713600"/>
              <a:ext cx="4431496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F350EA2-C795-0DD6-A39B-C92018940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509" y="-11586"/>
              <a:ext cx="3264743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AC1597-691C-C2BF-535E-B9DBBAA76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547151" y="1202115"/>
              <a:ext cx="6872341" cy="4431494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656C62-9067-0EE7-CD2D-551C1715B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2582" y="1489363"/>
            <a:ext cx="4030294" cy="29872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Correct Vs wrong(</a:t>
            </a:r>
            <a:r>
              <a:rPr lang="en-US" altLang="zh-CN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SL_b</a:t>
            </a:r>
            <a:r>
              <a:rPr lang="en-US" altLang="zh-CN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411B6E-B65C-F8FA-B38F-E69308F22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0086" y="1132724"/>
            <a:ext cx="6736844" cy="50526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6F435C-5280-EBAC-6B87-80EC9AE730A3}"/>
              </a:ext>
            </a:extLst>
          </p:cNvPr>
          <p:cNvSpPr txBox="1"/>
          <p:nvPr/>
        </p:nvSpPr>
        <p:spPr>
          <a:xfrm>
            <a:off x="8213872" y="2487514"/>
            <a:ext cx="38683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E" dirty="0">
                <a:solidFill>
                  <a:schemeClr val="bg1"/>
                </a:solidFill>
              </a:rPr>
              <a:t>Drift rate different </a:t>
            </a:r>
            <a:r>
              <a:rPr lang="en-US" altLang="zh-CN" dirty="0">
                <a:solidFill>
                  <a:schemeClr val="bg1"/>
                </a:solidFill>
              </a:rPr>
              <a:t>since </a:t>
            </a:r>
            <a:r>
              <a:rPr lang="zh-CN" altLang="en-US" dirty="0">
                <a:solidFill>
                  <a:schemeClr val="bg1"/>
                </a:solidFill>
              </a:rPr>
              <a:t>‘</a:t>
            </a:r>
            <a:r>
              <a:rPr lang="en-US" altLang="zh-CN" dirty="0">
                <a:solidFill>
                  <a:schemeClr val="bg1"/>
                </a:solidFill>
              </a:rPr>
              <a:t>evidence on</a:t>
            </a:r>
            <a:r>
              <a:rPr lang="en-IE" altLang="zh-CN" dirty="0">
                <a:solidFill>
                  <a:schemeClr val="bg1"/>
                </a:solidFill>
              </a:rPr>
              <a:t>’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>
                <a:solidFill>
                  <a:schemeClr val="bg1"/>
                </a:solidFill>
              </a:rPr>
              <a:t>After response amplitude drops faster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>
                <a:solidFill>
                  <a:schemeClr val="bg1"/>
                </a:solidFill>
              </a:rPr>
              <a:t>Lowest at response time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>
                <a:solidFill>
                  <a:schemeClr val="bg1"/>
                </a:solidFill>
              </a:rPr>
              <a:t>(from scalp plots) correct have clearer CPP burst around 300-900 than wrong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>
                <a:solidFill>
                  <a:schemeClr val="bg1"/>
                </a:solidFill>
              </a:rPr>
              <a:t>(from scalp plots) same amplitude; but correct CPP moves more to centre from 300-900</a:t>
            </a:r>
          </a:p>
        </p:txBody>
      </p:sp>
    </p:spTree>
    <p:extLst>
      <p:ext uri="{BB962C8B-B14F-4D97-AF65-F5344CB8AC3E}">
        <p14:creationId xmlns:p14="http://schemas.microsoft.com/office/powerpoint/2010/main" val="29709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C274-28CB-DB4B-46C4-CBF04E3E4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6257"/>
            <a:ext cx="6926703" cy="804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correct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DFF00A-C40C-E026-BB8A-4C53742CA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600" b="9067"/>
          <a:stretch/>
        </p:blipFill>
        <p:spPr>
          <a:xfrm>
            <a:off x="20" y="10"/>
            <a:ext cx="12191980" cy="527993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E76F6F3-F5F0-B26D-1B63-73AD0299B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51935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BC84BA2-BCC1-89D4-5592-8B2364E6B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C4FA24-7C12-A16B-31C2-89175017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0692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7EB7-7EB2-843F-D20B-E417E2D40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6257"/>
            <a:ext cx="6926703" cy="804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Wrong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EB01E4-622B-A5ED-D418-6A632A6CB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907" b="8760"/>
          <a:stretch/>
        </p:blipFill>
        <p:spPr>
          <a:xfrm>
            <a:off x="20" y="10"/>
            <a:ext cx="12191980" cy="527993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E76F6F3-F5F0-B26D-1B63-73AD0299B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51935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BC84BA2-BCC1-89D4-5592-8B2364E6B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C4FA24-7C12-A16B-31C2-89175017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9456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095953A-7DC0-3F46-6E96-31FBC9B1A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60503" y="-18309"/>
            <a:ext cx="4438566" cy="6883029"/>
            <a:chOff x="7760503" y="-18309"/>
            <a:chExt cx="4438566" cy="688302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7A3D96-0FAB-1097-EDDA-3FEF83BF3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512" y="-11580"/>
              <a:ext cx="4431490" cy="6876300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EAB96BF-DFB3-4E65-F857-5FB098087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760503" y="1713600"/>
              <a:ext cx="4431496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F350EA2-C795-0DD6-A39B-C92018940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509" y="-11586"/>
              <a:ext cx="3264743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AC1597-691C-C2BF-535E-B9DBBAA76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547151" y="1202115"/>
              <a:ext cx="6872341" cy="4431494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656C62-9067-0EE7-CD2D-551C1715B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2582" y="1489363"/>
            <a:ext cx="4030294" cy="29872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FDI Vs BCP(</a:t>
            </a:r>
            <a:r>
              <a:rPr lang="en-US" altLang="zh-CN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SL_b</a:t>
            </a:r>
            <a:r>
              <a:rPr lang="en-US" altLang="zh-CN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F435C-5280-EBAC-6B87-80EC9AE730A3}"/>
              </a:ext>
            </a:extLst>
          </p:cNvPr>
          <p:cNvSpPr txBox="1"/>
          <p:nvPr/>
        </p:nvSpPr>
        <p:spPr>
          <a:xfrm>
            <a:off x="8213872" y="2487514"/>
            <a:ext cx="38683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E" dirty="0">
                <a:solidFill>
                  <a:schemeClr val="bg1"/>
                </a:solidFill>
              </a:rPr>
              <a:t>Drift rate different </a:t>
            </a:r>
            <a:r>
              <a:rPr lang="en-US" altLang="zh-CN" dirty="0">
                <a:solidFill>
                  <a:schemeClr val="bg1"/>
                </a:solidFill>
              </a:rPr>
              <a:t>since </a:t>
            </a:r>
            <a:r>
              <a:rPr lang="zh-CN" altLang="en-US" dirty="0">
                <a:solidFill>
                  <a:schemeClr val="bg1"/>
                </a:solidFill>
              </a:rPr>
              <a:t>‘</a:t>
            </a:r>
            <a:r>
              <a:rPr lang="en-US" altLang="zh-CN" dirty="0">
                <a:solidFill>
                  <a:schemeClr val="bg1"/>
                </a:solidFill>
              </a:rPr>
              <a:t>evidence on</a:t>
            </a:r>
            <a:r>
              <a:rPr lang="en-IE" altLang="zh-CN" dirty="0">
                <a:solidFill>
                  <a:schemeClr val="bg1"/>
                </a:solidFill>
              </a:rPr>
              <a:t>’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>
                <a:solidFill>
                  <a:schemeClr val="bg1"/>
                </a:solidFill>
              </a:rPr>
              <a:t>After response amplitude drops faster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>
                <a:solidFill>
                  <a:schemeClr val="bg1"/>
                </a:solidFill>
              </a:rPr>
              <a:t>Lowest at response time (only FDI)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>
                <a:solidFill>
                  <a:schemeClr val="bg1"/>
                </a:solidFill>
              </a:rPr>
              <a:t>(from scalp plots) correct have clearer CPP burst around 300-900 than wrong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>
                <a:solidFill>
                  <a:schemeClr val="bg1"/>
                </a:solidFill>
              </a:rPr>
              <a:t>(from scalp plots) same amplitude; but correct CPP moves more to centre from 300-900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619767-2331-B003-61B2-947CFAC2D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04" y="909590"/>
            <a:ext cx="6658992" cy="499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3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D3BC9-28C9-BDA4-D14F-1AC356D72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6257"/>
            <a:ext cx="6926703" cy="804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FDI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CBB3C5-7297-B2AE-7344-A2342F469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297" b="9370"/>
          <a:stretch/>
        </p:blipFill>
        <p:spPr>
          <a:xfrm>
            <a:off x="20" y="10"/>
            <a:ext cx="12191980" cy="527993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E76F6F3-F5F0-B26D-1B63-73AD0299B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51935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BC84BA2-BCC1-89D4-5592-8B2364E6B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C4FA24-7C12-A16B-31C2-89175017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5905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EBB03-AD82-9D7D-9D65-79437BED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6257"/>
            <a:ext cx="6926703" cy="804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BCP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943C67-B933-DBD3-4B8E-DD3AEF27B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907" b="8760"/>
          <a:stretch/>
        </p:blipFill>
        <p:spPr>
          <a:xfrm>
            <a:off x="20" y="10"/>
            <a:ext cx="12191980" cy="527993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E76F6F3-F5F0-B26D-1B63-73AD0299B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51935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BC84BA2-BCC1-89D4-5592-8B2364E6B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C4FA24-7C12-A16B-31C2-89175017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8786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F406A-B24C-870B-E32C-3725FC2BF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E43F9-B4CA-66DA-D03D-A61CB1D39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1949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Widescreen</PresentationFormat>
  <Paragraphs>20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Correct Vs wrong(SL_b)</vt:lpstr>
      <vt:lpstr>correct</vt:lpstr>
      <vt:lpstr>Wrong</vt:lpstr>
      <vt:lpstr>FDI Vs BCP(SL_b)</vt:lpstr>
      <vt:lpstr>FDI</vt:lpstr>
      <vt:lpstr>BCP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Liang Tong</dc:creator>
  <cp:lastModifiedBy>Liang Tong</cp:lastModifiedBy>
  <cp:revision>5</cp:revision>
  <dcterms:created xsi:type="dcterms:W3CDTF">2024-07-03T13:23:16Z</dcterms:created>
  <dcterms:modified xsi:type="dcterms:W3CDTF">2024-07-03T13:55:03Z</dcterms:modified>
</cp:coreProperties>
</file>