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8" r:id="rId33"/>
    <p:sldId id="289" r:id="rId34"/>
    <p:sldId id="294" r:id="rId35"/>
    <p:sldId id="295" r:id="rId36"/>
    <p:sldId id="290" r:id="rId37"/>
    <p:sldId id="291" r:id="rId38"/>
    <p:sldId id="286" r:id="rId39"/>
    <p:sldId id="292" r:id="rId40"/>
    <p:sldId id="293" r:id="rId41"/>
    <p:sldId id="296" r:id="rId42"/>
    <p:sldId id="297" r:id="rId43"/>
    <p:sldId id="298" r:id="rId44"/>
    <p:sldId id="299" r:id="rId45"/>
    <p:sldId id="300" r:id="rId46"/>
    <p:sldId id="304" r:id="rId47"/>
    <p:sldId id="301" r:id="rId48"/>
    <p:sldId id="302" r:id="rId49"/>
    <p:sldId id="303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288"/>
    <p:restoredTop sz="94733"/>
  </p:normalViewPr>
  <p:slideViewPr>
    <p:cSldViewPr snapToGrid="0">
      <p:cViewPr varScale="1">
        <p:scale>
          <a:sx n="168" d="100"/>
          <a:sy n="168" d="100"/>
        </p:scale>
        <p:origin x="387" y="7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0:41:51.733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1,'8'0,"7"0,0 0,0 1,0 0,0 1,19 6,102 29,-10-1,90 21,-72-36,-108-17,36 1,-64-5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0:42:19.6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0,'104'8,"-99"-8,75 8,29 1,-72-6,74-3,-46-1,424 1,-390 9,-61-10,50 2,-56 3,26 1,59 5,127-11,-164 11,119-11,-192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17:20:43.59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30,'51'1,"-16"0,1-1,-1-2,44-8,-17 1,0 2,0 4,87 4,-38 1,-37-3,87 3,-30 21,-52-9,-56-9,1-1,33 2,-40-6,9 1,0 0,36 7,64 9,-16-2,-64-9,1-3,72-2,-69-2,-24 0,1-2,27-6,-25 4,44-3,-49 6,43-9,-44 6,46-3,41 8,-63 2,0-2,84-12,-80 4,86-3,55 12,-68 1,0 0,140-4,-169-11,-57 7,41-1,439 6,-249 2,-194-2,86 3,-80 10,-53-6,46 2,408-7,-231-3,2416 2,-2637 2,55 10,-53-7,46 3,76-9,65 2,-138 11,-53-7,31 3,43 5,9 0,-7 0,-3 0,-2 0,-68-7,47 2,-52-8,21 1,90 13,-77-3,116 26,-150-32,1 0,-1-2,1-1,36-2,29 2,39 20,-52-8,-56-9,0 0,35 1,-27-4,43 8,-43-4,43 1,34-8,46 2,-80 12,-49-8,33 2,-22-3,1 2,36 10,-39-7,0-2,55 4,60-12,54 2,-123 13,-53-9,49 4,250-8,-155-3,-155 1,-1 0,1-1,22-7,-20 4,37-4,67 8,-78 1,-1-1,54-8,56-5,-90 11,34-9,28-1,30 0,21 0,-103 13,131-15,-20-12,-114 20,0 3,72 6,67-3,-118-11,-58 6,42-2,355 7,-206 3,-207-3,-1-1,0 0,20-6,-17 3,35-3,-24 7,-5 0,49-9,-39 4,42-2,-32 4,17-7,-45 7,37-4,55 8,16-2,-61-10,-48 8,0 1,20-2,281 2,-163 5,-79-3,85 3,-138 2,-5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4T10:46:01.383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 0,'2350'136'0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1.29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3,'27'0,"-3"-2,-16 4,3 3,-2-3,2 5,0-6,-4 4,16 0,-14-1,26 6,-25-9,31 9,-31-8,29 5,-30-6,29 4,-25-5,36 6,-34-6,41 3,-42-3,43 0,-40 0,47 0,-45 0,48 0,-49 0,41 0,-42 0,35 0,-36 0,33 0,-33 0,41-3,-39 2,33-1,-36 2,30 0,-30 0,27 0,-28 0,8 0,-9 0,-6 0,6 0,-2 2,-2-1,5 2,-6-3,4 0,-1 0,0 0,1 0,-1 0,3 0,-5 0,4 0,-4 0,12 0,-9 0,18 2,-21-1,22 1,-20-2,23 0,-19 0,29 3,-23-3,19 5,-22-4,16 1,-21-2,35 0,-36 0,37 0,-39 0,31 3,-31-2,36 1,-35-2,37 3,-34-3,35 5,-33-4,46 4,-38-4,34 1,-38-2,27 3,-33-3,37 5,-40-4,32 1,-33-2,23 0,-24 0,16 0,-17 0,13 0,-14 0,14 0,-14 0,14 0,-13 0,15 0,-15 0,18-2,-18 1,15-1,-16 2,12 0,-12 0,8-3,-8 2,9-1,-9 2,8-3,-8 3,6-3,-4 3,2-2,1 1,2-2,-5 3,9-2,-10 1,17-4,-16 4,19-1,-19-1,16 3,-17-3,18 1,-18 1,18-2,-18 3,18 0,-18 0,20 0,-19 0,19 0,-20 0,18 0,-18 0,18 0,-18 0,18 0,-18 0,18 0,-16 0,11-2,-11 1,6-1,-10 2,13 0,-12 0,14-3,-14 2,12-1,-13 2,13 0,-12 0,14 0,-14 0,14 0,-13 0,15 0,-15-3,18 3,-18-3,12 3,-13 0,12-2,-12 1,11-2,-11 3,11-2,-10 1,7-1,-6 2,0-3,4 0,-6 0,6 0,-4 3,2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4.71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23,'27'0,"2"0,-22 0,6 0,-5-2,11 1,-8-1,12 2,-15 0,22 0,-20 0,36 0,-34 0,41 0,-38 0,39 0,-27 0,37 0,-35 0,38 2,-49-1,44 4,-45-5,43 3,-46-3,42 0,-41 0,34 0,-37 0,32 0,-31 0,36 0,-35 0,34 0,-37 0,35-3,-35 3,30-3,-29 3,24-2,-24 1,29-2,-31 3,29-2,-31 1,26-1,-25 2,29 0,-25 0,31 0,-31 0,31 0,-32 0,30 2,-30-1,32 1,-34-2,31 0,-31 0,20 0,-22 0,18 0,-18 0,13 0,-14 0,6 0,3-2,-5 1,5-1,-8 2,1 0,4 0,-3 0,3 0,-4 0,4 0,-3 0,6 0,-10 0,8 0,-6-3,4 2,-1-1,-2-1,-1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8.50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53,'25'-6,"-5"1,-14 2,2 2,9-1,-7 2,6 0,5 0,-9 0,21 0,-19 0,38 5,-33-1,38 1,-42-2,37-1,-35-1,48 4,-47-4,44 4,-45-5,35 3,-37-3,40-3,-40 3,43-6,-46 6,39-5,-40 4,33-7,-34 7,35-7,-33 8,31-5,-33 4,28-1,-28 2,28-3,-28 2,23-1,-24 2,16 0,-17 0,10-3,-11 3,4-3,-1 0,0 3,1-5,0 4,-3-4,4 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3T21:56:19.4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1 155,'27'-3,"-1"1,-20 2,2 0,6 0,-4 0,3 0,1 0,-5 0,15 2,-8-1,24 4,-25-5,31 5,-22-4,17 1,-9-2,11 0,-16 0,25 0,-23 0,33-5,-33 4,27-7,-30 8,23-8,-23 4,21-4,-34 2,31 1,-27-1,21 0,-17 0,16-2,-14 2,12 0,-19 1,10 2,-13-1,16-3,-15 6,12-7,-19 7,11-4,-8 5,4-6,-6 3,8-3,-8 3,5 1,-3-1,-3 0,6 0,-1-2,-3 4,7-1,-9-1,6 2,-4-1,2 2,0-3,1 3,-1-3,0 3,0 0,1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4T10:41:53.456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35,'325'0,"-235"9,-76-9,18 1,0-2,-1-1,53-11,11-14,-88 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5:12.82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1,'28'7,"-5"-1,-19-6,3 2,7 0,-6 1,6-2,-4 1,10 1,-6-1,13 0,-13-2,-1 0,12 2,-6-2,3 2,6 0,-19-2,21 2,-22-2,21 0,-22 0,19 0,-18 0,19 0,-21 0,17 0,-16-2,24 0,-23 0,23 0,-25 2,25-2,-23 1,23-3,-24 4,16-4,-17 4,17-2,-14 2,10-2,-11 1,2-1,2 1,3 0,-1-1,5 2,-11 0,8 0,-8-2,3 2,0-2,-2 2,3 0,-1 0,-2 0,3 0,-3 0,3 0,-3 0,5 0,-7 0,7 0,-5 0,2 0,1-2,-3 1,1 0,1 1,-2 0,3 0,-3 1,1 0,0 1,-1-2,4 2,-4-2,1 2,0-2,-1 0,3 0,-3 0,4 0,-5 0,3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5:17.86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13,'23'-7,"-1"1,-18 6,8 0,-1 0,1 0,-1 0,-2 0,4 0,2 2,-4-1,1 1,-4-2,9 1,-7 0,11 1,-15-2,12 0,-11 0,7 2,-5-2,2 2,-1-2,-1 0,3 0,-3 0,3 0,-3 0,3 0,-3 2,2 0,-1 2,-1-1,3-1,-3-2,1 0,1 0,0 0,-1 0,1 2,-1-2,-1 2,5 0,-6-2,5 2,-4-2,2 0,1 0,-3 2,2-1,-1 0,-1 1,3-1,-3 1,1 0,1-2,-2 2,5 0,-7-2,5 4,-2-4,0 4,2-3,-2 1,-1-2,3 1,-3 0,2 1,-1 0,-1-2,3 4,-3-4,1 2,1 0,-2-1,3 1,-3-2,1 1,1 0,-2 1,3 0,-3-2,1 4,0-4,-1 2,4-2,-5 0,5 0,-4 0,3 0,-3 0,3 0,-3 0,3 0,-3 0,3 0,-3 0,3 0,-3 0,4 0,-4 0,3 0,-3 0,3 0,-3 0,3 0,-3-2,1 2,1-2,-2 2,3-2,-3 1,1 0,1 1,-3-2,3-1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6:08.4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35,'25'-3,"-2"1,-16 2,0 0,10 0,-10 0,9 0,-7 0,1 0,14 0,-11 0,15 0,-16 0,12 0,-10 2,10-1,-4 1,5-2,-3 0,4 2,-9-2,15 4,-21-4,22 2,-22-2,27 2,-26-2,29 2,-31-2,27 0,-24 0,23 0,-24 0,18 0,-23 0,18 0,-14 0,11-2,-12 2,11-4,-15 2,16-3,-16 3,11-2,-9 4,6-4,-3 2,-3-1,6-1,-6 4,8-2,-9 2,7-2,-5 2,1-2,3 2,-4 0,3 0,-3 0,3 0,-3 0,3 0,-3-2,1 1,1-1,-2 2,3-2,-3 2,1-2,1 2,-2 0,3 0,-3 0,3 0,-3 0,1 2,1-2,-3 2,5-2,-4 0,1 2,0-1,-1 0,3-1,-3 0,4 0,-4 0,3 0,-3 0,3 0,-3 2,1-1,1 3,-3-4,5 2,-1 0,-2-2,7 4,-9-2,12 3,-12-3,7 0,-8 0,4-2,1 4,-4-4,5 2,-4-2,2 2,1-1,-3 2,1-2,1 1,-2 0,3-2,-1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6:12.8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1,'25'7,"-5"-2,-16-3,6-1,1 4,1-4,-1 5,-1-4,-2 1,12 2,-12-4,23 7,-21-7,23 4,-24-2,22 1,-23-2,24 2,-24-4,18 4,-19-3,18 2,-18-2,24 3,-23-4,20 2,-21-2,20 0,-20 0,33 0,-30 0,30 0,-32 0,26 2,-25-2,29 2,-29-2,33 2,-33-1,33 2,-33-2,25 3,-26-4,22 4,-22-4,17 2,-19-2,15 0,-11 0,11 0,-8 0,-2 0,4 0,-9 0,14 0,-14 0,11 0,-9 2,4-2,-2 2,-1-2,7 0,-8 0,6 0,-6 0,1 0,3 0,-3 0,3 0,-3 0,4 0,-4 0,3 0,-3 0,1-2,0 2,-1-2,4 0,-5 2,3-4,-1 3,-1-1,3 1,-3 0,2-1,-1 0,-1 2,3-2,-3 2,1 0,1-2,-2 1,3 0,-3 1,1-2,1-1,-3 1,5 0,-4 2,1 0,0-2,-1 2,2-2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21:46:47.196"/>
    </inkml:context>
    <inkml:brush xml:id="br0">
      <inkml:brushProperty name="width" value="0.025" units="cm"/>
      <inkml:brushProperty name="height" value="0.15" units="cm"/>
      <inkml:brushProperty name="color" value="#E71225"/>
      <inkml:brushProperty name="inkEffects" value="pencil"/>
    </inkml:brush>
  </inkml:definitions>
  <inkml:trace contextRef="#ctx0" brushRef="#br0">139 407 16383,'89'4'0,"-1"1"0,1 0 0,0-1 0,25 2 0,-4 0 0,-49-3 0,-57-3 0,0 0 0,1 0 0,-1 0 0,0 0 0,4 0 0,-3 0 0,7 0 0,-7 0 0,3 2 0,-4-2 0,1 2 0,-1-2 0,0 0 0,2 0 0,-1 0 0,1 0 0,-2 0 0,2-2 0,-1 2 0,1-2 0,-2 2 0,1 0 0,-1 0 0,0 0 0,0 0 0,1 0 0,-1 0 0,0 0 0,0 0 0,-1-2 0,0 1 0,0 0 0,1 1 0,0 0 0,0 0 0,1 0 0,-1 0 0,0 0 0,0 0 0,1 0 0,-1 0 0,0 0 0,0 0 0,0 0 0,3 0 0,-3 0 0,2 0 0,-1 0 0,-1 0 0,0 0 0,0 0 0,1 0 0,-1 0 0,0 0 0,0 0 0,0 0 0,3 0 0,-3 0 0,2 0 0,-1 0 0,-1 0 0,0 0 0,0 0 0,1 0 0,-1 0 0,0 0 0,0 0 0,0 0 0,1 0 0,1 0 0,-2 0 0,3 0 0,-1 0 0,-2 0 0,3 0 0,-3 0 0,4 0 0,-3 0 0,3 0 0,2 0 0,-5 0 0,5 0 0,-5-2 0,-1 1 0,0-1 0,4 2 0,-3 0 0,5 0 0,-5-2 0,1 2 0,0-2 0,6 2 0,-4-2 0,6 2 0,-9-2 0,8 2 0,-4 0 0,3-2 0,-6 1 0,0-1 0,-1 2 0,7-2 0,-5 2 0,4-2 0,-3 0 0,-4 2 0,4-2 0,3 2 0,-4 0 0,5 0 0,-5-2 0,-1 1 0,1-1 0,2 2 0,-3 0 0,6 0 0,-7 0 0,1 0 0,-2 0 0,2-1 0,1 0 0,-1-1 0,2 2 0,-3 0 0,1 0 0,-2 0 0,1 0 0,1 0 0,-2 0 0,3 0 0,-3 0 0,0-2 0,0 2 0,1-2 0,-1 2 0,0 0 0,0 0 0,0 0 0,1 0 0,-1 0 0,0 0 0,0 0 0,1 0 0,-1 0 0,0 0 0,0 0 0,1 0 0,-1-2 0,0 1 0,0 0 0,0 1 0,1 0 0,-1 0 0,0 0 0,0 0 0,1 0 0,-1 0 0,0-2 0,0 1 0,1-1 0,-1 2 0,0 0 0,0-2 0,0 2 0,1-2 0,-1 2 0,0-2 0,0 2 0,1-2 0,-1 2 0,0-2 0,0 1 0,1-1 0,-1 0 0,0 2 0,0-2 0,-1 0 0,0 2 0,0-2 0,1 0 0,0 1 0,0-1 0,-1 0 0,1 2 0,-2-2 0,0 0 0,2 2 0,-2-2 0,3 0 0,-1 1 0,-2-2 0,2 2 0,-2-1 0,2 2 0,-1-2 0,1 2 0,-2-4 0,2 3 0,0 0 0,1 1 0,-3-2 0,2 1 0,-2-3 0,2 4 0,1-2 0,1 0 0,-2 2 0,2-4 0,-1 3 0,-1-1 0,0 2 0,-1-2 0,0 2 0,0-2 0,1 0 0,0 2 0,0-2 0,1 2 0,-1 0 0,0-2 0,0 1 0,0-1 0,3 1 0,-3 0 0,2-1 0,-3 0 0,2 2 0,-2-2 0,3 2 0,0-2 0,-1 1 0,1 0 0,-1 1 0,-1 0 0,4-2 0,-3 1 0,3-1 0,-4 2 0,0 0 0,2 0 0,-1 0 0,1-2 0,-1 2 0,-1-2 0,0 2 0,0 0 0,6 0 0,-4 0 0,4 0 0,-4 0 0,-1 0 0,4 0 0,-3 0 0,2-2 0,-4 2 0,0-2 0,0 2 0,4 0 0,-3 0 0,3 0 0,-3 0 0,1 0 0,-2 0 0,3 0 0,-3 0 0,0 0 0,0 0 0,1 0 0,-1 0 0,0 0 0,0 0 0,0 0 0,1 0 0,-1 0 0,0 0 0,0 0 0,1 0 0,-1 0 0,0 0 0,0 0 0,1 2 0,-1-2 0,0 2 0,0-2 0,0 0 0,3 0 0,-3 0 0,2 0 0,-1 0 0,-1 0 0,0 0 0,0 0 0,2 0 0,-1 0 0,1 0 0,-3 2 0,2-2 0,-2 2 0,3-2 0,-2 0 0,1 0 0,-1 0 0,0 0 0,0 0 0,1 0 0,-1 0 0,0 0 0,0 0 0,0 0 0,1 0 0,-1 2 0,0-2 0,0 2 0,1-2 0,-1 0 0,0 0 0,0 0 0,1 0 0,-1 0 0,0 0 0,0 0 0,0 0 0,4 2 0,-2-1 0,4 1 0,-6-2 0,4 0 0,-1 1 0,-1 0 0,1 1 0,-3-2 0,0 0 0,0 0 0,1 0 0,1 2 0,0-2 0,1 2 0,-1-2 0,-2 0 0,0 0 0,1 0 0,-1 0 0,2 0 0,-1 2 0,1-2 0,0 2 0,-1-2 0,3 0 0,-3 0 0,1 0 0,-2 0 0,0 0 0,0 0 0,1 2 0,-1-1 0,0 0 0,0-1 0,0 0 0,1 0 0,-1 0 0,0 0 0,0 0 0,1 0 0,-1 0 0,2 0 0,-1 0 0,1 0 0,-2 0 0,0 0 0,0 0 0,1 0 0,-1 0 0,0 0 0,8 0 0,-6 0 0,6 0 0,-8 0 0,0 0 0,1 0 0,-1 0 0,0 0 0,0 0 0,0 0 0,1 0 0,-1 0 0,0 0 0,0 0 0,1 0 0,-1 0 0,0 0 0,0 0 0,1 0 0,-1 0 0,0 0 0,0 0 0,2 0 0,-1 0 0,1 0 0,-2 0 0,1 0 0,-3-1 0,2 0 0,-2-1 0,2 2 0,1 0 0,-3-2 0,2 2 0,-2-2 0,0 0 0,2 1 0,-3-2 0,2 2 0,-2-3 0,3 4 0,-2-2 0,0 0 0,2 2 0,-2-4 0,1 1 0,0-1 0,-2 0 0,1-1 0,-2 1 0,0 0 0,0 0 0,0-1 0,0 1 0,0-2 0,0 1 0,0-1 0,0 1 0,-2 1 0,1 0 0,0-1 0,1 1 0,0 0 0,-2 0 0,1-1 0,-1 1 0,0 0 0,0 1 0,0-1 0,-2 2 0,3-2 0,-3-1 0,2 1 0,-2 2 0,1-2 0,-1 3 0,4-2 0,-4 2 0,4-3 0,-4 4 0,1-2 0,-1 0 0,0 2 0,1-4 0,0 3 0,0-1 0,-1 2 0,0-2 0,-1 0 0,1 0 0,-2-2 0,1 3 0,-1-3 0,2 4 0,-1-4 0,1 4 0,0-2 0,-1 2 0,-1-2 0,1 1 0,-1-1 0,2 1 0,-1 0 0,1-1 0,0 2 0,1-2 0,0 2 0,0-2 0,-3 0 0,3 0 0,-3-1 0,4 1 0,-2 2 0,-1-2 0,1 2 0,0-2 0,0 2 0,-1 0 0,1-2 0,0 2 0,-3-2 0,5 0 0,-4 1 0,3-1 0,-1 2 0,0 0 0,-1 0 0,1 0 0,0 0 0,-4 0 0,2 0 0,-2 0 0,4 0 0,0 0 0,-1 0 0,1 0 0,0 0 0,0 0 0,-1 0 0,-1 0 0,1 0 0,-1 0 0,2 0 0,-3 0 0,3 0 0,-3 0 0,3 0 0,0 0 0,0 0 0,-1 0 0,1 0 0,0 0 0,-1 0 0,1 0 0,0 0 0,-1 0 0,1 0 0,-2 0 0,1 0 0,-1 0 0,2 0 0,-1 0 0,1 0 0,0 0 0,-1 0 0,1 0 0,0 0 0,-1 0 0,1 0 0,0 0 0,0 0 0,-1 0 0,1 0 0,0 0 0,-1 0 0,1 0 0,-2 0 0,1 0 0,-3 0 0,1 0 0,1 0 0,-3 0 0,5 0 0,-3 0 0,1 0 0,1 0 0,-1 0 0,2 0 0,0 0 0,-1 0 0,1 0 0,0 0 0,-1 0 0,1 0 0,0 0 0,-2 0 0,1 0 0,-1 0 0,-1 0 0,3 0 0,-3 0 0,3 0 0,0 0 0,-1 0 0,1 0 0,0 0 0,-1 0 0,1 0 0,0 0 0,0 2 0,-1-1 0,1 1 0,0-2 0,-1 0 0,1 0 0,0 0 0,-1 0 0,1-2 0,-2 1 0,1-1 0,-1 2 0,2 0 0,-1 0 0,1 0 0,0-2 0,-1 2 0,1-2 0,0 2 0,-1 0 0,1 0 0,0 0 0,0 0 0,-1 0 0,3-2 0,-2 2 0,2-2 0,-3 2 0,1 0 0,0 0 0,-1 0 0,1 0 0,0-2 0,0 1 0,-1-1 0,1 2 0,0 0 0,-1 0 0,1-2 0,0 2 0,-1-2 0,1 2 0,0 0 0,-1 0 0,1 0 0,0 0 0,1-2 0,0 2 0,0-2 0,-1 2 0,0 0 0,-1 0 0,1 0 0,0 0 0,-1 0 0,1 0 0,0 0 0,0-2 0,-3 1 0,3-1 0,-3 2 0,3 0 0,0 0 0,-1 0 0,1 0 0,0 0 0,-1 0 0,1 0 0,0 0 0,0 0 0,-1 0 0,1 0 0,0 0 0,-1 0 0,1 0 0,0 0 0,-1 0 0,-1 0 0,1 0 0,-3 0 0,4 0 0,-3 0 0,3 0 0,-2-1 0,1 0 0,-1-1 0,1 2 0,1 0 0,-4 0 0,3 0 0,-3-2 0,3 2 0,1-2 0,-2 2 0,1 0 0,-1 0 0,2 0 0,-1 0 0,3-2 0,-2 1 0,2 0 0,-7-1 0,4 1 0,-3-1 0,4 2 0,-1 0 0,1 0 0,0 0 0,0 0 0,-1 0 0,1 0 0,0-2 0,-1 2 0,1-2 0,0 2 0,-2 0 0,1 0 0,-1 0 0,1 0 0,1-2 0,0 2 0,-1-2 0,1 2 0,0 0 0,-1 0 0,1 0 0,-2 0 0,-3 0 0,2 0 0,-1 0 0,4 0 0,-1 0 0,1 0 0,0 0 0,-1 0 0,1 0 0,0 0 0,0 0 0,-1 0 0,1 0 0,0 0 0,-1 0 0,1 0 0,0 0 0,-1 0 0,1 0 0,0 0 0,-1 0 0,-1 0 0,1 0 0,-1 0 0,2 0 0,0 0 0,-1 0 0,1 0 0,0 0 0,-1 0 0,1 0 0,0 0 0,0 0 0,-1 0 0,-1 0 0,1 0 0,-1 0 0,0 0 0,1 0 0,-9 0 0,8 0 0,-6 0 0,8 0 0,-1 0 0,-1 0 0,1 0 0,-1 0 0,0 0 0,1 0 0,-1 0 0,2 0 0,-1 0 0,1 0 0,-2 0 0,1 0 0,-1 0 0,1 0 0,1 0 0,-2 0 0,1 0 0,-1 0 0,0 0 0,1 0 0,-1 0 0,1 0 0,-1 0 0,1 0 0,-1 0 0,2 0 0,-2 0 0,-1 0 0,0 0 0,1 0 0,2 0 0,-1 0 0,1 0 0,0 0 0,0 0 0,-1 0 0,1 0 0,0 0 0,-1 0 0,1 0 0,0 0 0,-2 0 0,1 0 0,-1 0 0,1 0 0,1-2 0,0 1 0,-3-1 0,3 2 0,-3 0 0,3 0 0,0 0 0,-1 0 0,1 0 0,0 0 0,0 0 0,-1 0 0,1 0 0,0 0 0,-1 0 0,1 0 0,-2 0 0,1 0 0,-1 0 0,2 0 0,-1 0 0,1 0 0,0 0 0,-1 0 0,1 0 0,0 0 0,-1 0 0,-1 0 0,3-2 0,-2 2 0,2-2 0,-1 2 0,0 0 0,-1 0 0,1 0 0,0 0 0,-1 0 0,-1 0 0,1 0 0,-1 0 0,2 0 0,0 0 0,-1 0 0,1 0 0,0 0 0,-1 0 0,1 0 0,0 0 0,-1 0 0,-1 0 0,1 0 0,-1 0 0,2 0 0,0 0 0,-3 0 0,3 0 0,-3 0 0,3 0 0,0 0 0,-1 0 0,1 0 0,0 0 0,0 0 0,-1 0 0,1 0 0,0-2 0,-1 2 0,1-2 0,0 2 0,-1 0 0,1 0 0,0 0 0,-1 0 0,1 0 0,0 0 0,0 0 0,-1 0 0,1 0 0,0 0 0,-1 0 0,1 0 0,0 0 0,-1 0 0,1 0 0,0 0 0,0 0 0,-5 0 0,4 0 0,-3 0 0,4 0 0,-1 0 0,-1 0 0,1 0 0,-1 0 0,2 0 0,0 0 0,-1 0 0,1 0 0,-4 0 0,3 0 0,-4 0 0,5 0 0,-2-2 0,1 1 0,-1-1 0,2 2 0,-1 0 0,1 0 0,0 0 0,-1 0 0,1 0 0,0 0 0,-1 0 0,1 0 0,0 0 0,0 0 0,-3 0 0,3 0 0,-3 0 0,3 0 0,0 0 0,-1 0 0,3-2 0,-2 2 0,2-2 0,-2 2 0,-1 0 0,1 0 0,0 0 0,-3 0 0,3-2 0,-6 2 0,4-2 0,-4 2 0,5 0 0,-6 0 0,5 0 0,-4-2 0,5 1 0,-1-1 0,1 2 0,-1 0 0,2-1 0,-2 0 0,1-1 0,-1 2 0,1 0 0,1 0 0,0 0 0,-1 0 0,1 0 0,0 0 0,0 0 0,-1 0 0,1 0 0,-2 0 0,1 0 0,-1 0 0,1 0 0,1 0 0,0 0 0,0 0 0,-1 0 0,1 0 0,0 0 0,-3 2 0,3-1 0,-3 0 0,3-1 0,0 0 0,-1 0 0,-1 2 0,1-1 0,-1 1 0,2-2 0,0 0 0,-1 0 0,1 0 0,2 2 0,-4-2 0,3 2 0,-3-2 0,2 0 0,-1 0 0,1 0 0,0 0 0,-3 0 0,3 2 0,-3-2 0,3 2 0,-2-2 0,1 0 0,-1 0 0,2 2 0,-1-2 0,1 2 0,0-2 0,-1 0 0,1 0 0,0 0 0,-1 0 0,1 2 0,0-1 0,0 1 0,-1-2 0,1 0 0,0 1 0,-1 0 0,1 1 0,0-2 0,-1 0 0,1 0 0,0 0 0,-1 0 0,3 2 0,-2-2 0,2 2 0,-2-2 0,-1 0 0,3 2 0,-2-2 0,2 2 0,-3-2 0,1 0 0,0 0 0,-1 0 0,3 2 0,-2-1 0,2 1 0,-2-2 0,-1 1 0,1 0 0,0 1 0,-1 0 0,1-2 0,0 2 0,-1-2 0,1 0 0,0 2 0,-1-2 0,1 2 0,2 0 0,-2-1 0,2 0 0,-1 1 0,-1-1 0,4 3 0,-2-2 0,0 0 0,2 2 0,-2-2 0,2 3 0,0-1 0,0 0 0,0 0 0,0 1 0,-2-3 0,1 2 0,-1-2 0,2 2 0,0 0 0,0 1 0,0 1 0,0-2 0,0 3 0,0-3 0,2-2 0,-1 2 0,1-2 0,-2 3 0,0-1 0,1 0 0,0 0 0,3 0 0,-4 1 0,2-1 0,0-2 0,-2 2 0,2-2 0,0 3 0,-1-1 0,1 0 0,-1-2 0,0 2 0,1-1 0,0 1 0,-2 0 0,4 0 0,-4 0 0,4-1 0,-3 1 0,2-4 0,-2 4 0,3-2 0,-2 2 0,2-1 0,-2 0 0,2-2 0,-3 3 0,2-4 0,-2 4 0,3-4 0,-4 4 0,4-3 0,-2 2 0,3-2 0,-3 3 0,2-4 0,-2 4 0,2-2 0,0 1 0,-1 0 0,1-2 0,-4 3 0,4-4 0,-2 2 0,0 0 0,2-2 0,-1 4 0,1-3 0,0 0 0,-2 1 0,2-1 0,-1 2 0,1 0 0,0-1 0,0 0 0,-1 0 0,0-2 0,0 2 0,-1 0 0,2-1 0,-2 1 0,1-1 0,0 0 0,0 1 0,-1 0 0,2-2 0,0 4 0,1-4 0,1 2 0,-2 0 0,0-1 0,0 0 0,1-1 0,-1 0 0,0 0 0,-1 2 0,0-1 0,0 1 0,1-2 0,0 0 0,-2 2 0,2-2 0,-1 2 0,1-2 0,0 2 0,0-2 0,0 2 0,1-2 0,-1 0 0,-2 2 0,2-1 0,-2 0 0,3-1 0,-1 0 0,0 0 0,0 0 0,1 0 0,-1 0 0,0 0 0,0 0 0,0 0 0,1 0 0,-1 0 0,0 0 0,-1 2 0,0-1 0,0 1 0,1-2 0,0 0 0,0 0 0,1 0 0,-1 0 0,0 0 0,-4 0 0,2-2 0,-4 1 0,2-1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21:47:10.43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0T21:48:06.0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0,'23'8,"-4"-3,-14-5,3 2,10 2,-5-1,5 1,1-2,-11 0,26 2,-23 1,31 1,-28-4,24 4,-28-5,36 4,-33-4,39 5,-39-6,33 6,-34-5,38 6,-38-6,30 5,-30-6,29 6,-30-5,33 5,-33-4,32 0,-31 0,33 0,-34-1,35 2,-36-2,34 1,-33-2,29 0,-29 0,19 0,-23 0,14-2,-15 1,6-1,0 2,-6 2,9 4,-10-1,5 3,1 0,-6-2,6 2,-4-2,0-2,3 6,-5-3,3 2,-2-1,5-2,-4 1,1 1,-2-1,0 1,3-1,-1 1,-1-2,1 1,-3 3,1-3,-2 3,0 0,-2-1,2 4,-3-5,1 3,-4-1,-1-1,-3 1,-1-1,1-3,-4 1,2-3,-4 0,3 0,0 1,-1-1,3 0,-7 0,6-1,-10 2,12-4,-15 5,14-4,-16 0,16 2,-19-3,19 1,-20-2,20 0,-26-4,24 3,-22-5,24 6,-18-6,18 5,-22-5,21 4,-17-3,19 3,-20-4,19 3,-21-5,20 5,-20-4,18 6,-21-7,24 7,-23-4,23 2,-20-1,20 1,-22-2,21 4,-17-5,18 6,-12-6,13 5,-8-3,5 2,0 0,-3-3,3 3,-2-4,2 3,1-3,-1 0,1 1,-1-1,0 0,3-1,1-3,3-1,2 0,-1 0,-4 0,0 4,-1-5,2 5,26 6,-14-1,19 9,-17-6,-5 1,20-1,-16 0,33 5,-31-5,43 4,-41-4,29 3,-34-4,19 5,9-4,-11 1,41 0,-45-1,44 2,-47-2,36 3,-40-2,31 0,-35 0,18 0,-21-1,14 0,-15 1,12-1,-11 1,5-2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69a5fe9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69a5fe9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69a5fe9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f69a5fe9f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f69a5fe9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f69a5fe9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ff289b0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ff289b0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ff289b07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ff289b07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69a5fe9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3f69a5fe9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f69a5fe9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f69a5fe9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f69a5fe9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f69a5fe9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f69a5fe9f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f69a5fe9f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f69a5fe9f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f69a5fe9f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f69a5fe9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f69a5fe9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ff289b0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ff289b0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3ff289b07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3ff289b07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ff289b07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ff289b07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69a5fe9f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f69a5fe9f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f69a5fe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f69a5fe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f69a5fe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f69a5fe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f69a5fe9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f69a5fe9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69a5fe9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69a5fe9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f69a5fe9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f69a5fe9f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69a5fe9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69a5fe9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69a5fe9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69a5fe9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6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customXml" Target="../ink/ink8.xml"/><Relationship Id="rId18" Type="http://schemas.openxmlformats.org/officeDocument/2006/relationships/image" Target="../media/image35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2.png"/><Relationship Id="rId17" Type="http://schemas.openxmlformats.org/officeDocument/2006/relationships/customXml" Target="../ink/ink10.xml"/><Relationship Id="rId2" Type="http://schemas.openxmlformats.org/officeDocument/2006/relationships/image" Target="../media/image2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6.xml"/><Relationship Id="rId1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0.png"/><Relationship Id="rId5" Type="http://schemas.openxmlformats.org/officeDocument/2006/relationships/customXml" Target="../ink/ink14.xml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customXml" Target="../ink/ink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DDM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Exp1 individual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-286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All sub together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363" y="470525"/>
            <a:ext cx="7941273" cy="4554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Avg all parameter （left individual avg）（right all avg） </a:t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100" y="1340375"/>
            <a:ext cx="4561051" cy="31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4676" y="1369200"/>
            <a:ext cx="3906049" cy="2929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(c)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16" y="1654153"/>
            <a:ext cx="8194176" cy="273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902" y="-68650"/>
            <a:ext cx="786019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EXP2 (2.5ddl 0.05/0.1 coh)</a:t>
            </a:r>
            <a:endParaRPr/>
          </a:p>
        </p:txBody>
      </p:sp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691425" cy="351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425" y="1211300"/>
            <a:ext cx="4462609" cy="33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77458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50" y="1149525"/>
            <a:ext cx="509463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1" y="199075"/>
            <a:ext cx="879897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data and fit 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877" y="1321050"/>
            <a:ext cx="6667450" cy="34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016" y="0"/>
            <a:ext cx="82959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dirty="0"/>
              <a:t>Mar 20 update</a:t>
            </a:r>
            <a:endParaRPr dirty="0"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E" dirty="0"/>
              <a:t>EXP 1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E0E4CF2-E2D2-7E59-FDCB-A75ACE766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50" y="891468"/>
            <a:ext cx="7772400" cy="393841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9E1E7A-51EB-73EE-8B4D-194FB4EB2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892459"/>
            <a:ext cx="8155641" cy="408697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C21B86C-582B-7025-AF75-1C3B673B2BA4}"/>
                  </a:ext>
                </a:extLst>
              </p14:cNvPr>
              <p14:cNvContentPartPr/>
              <p14:nvPr/>
            </p14:nvContentPartPr>
            <p14:xfrm>
              <a:off x="4610951" y="1079224"/>
              <a:ext cx="308160" cy="62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C21B86C-582B-7025-AF75-1C3B673B2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20951" y="899584"/>
                <a:ext cx="48780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085958-32AC-F813-578F-828808B789CA}"/>
                  </a:ext>
                </a:extLst>
              </p14:cNvPr>
              <p14:cNvContentPartPr/>
              <p14:nvPr/>
            </p14:nvContentPartPr>
            <p14:xfrm>
              <a:off x="2068631" y="3022504"/>
              <a:ext cx="255960" cy="1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085958-32AC-F813-578F-828808B789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78631" y="2842504"/>
                <a:ext cx="435600" cy="376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best</a:t>
            </a:r>
            <a:r>
              <a:rPr lang="zh-CN" altLang="en-US" dirty="0"/>
              <a:t> </a:t>
            </a:r>
            <a:r>
              <a:rPr lang="en-US" altLang="zh-CN" dirty="0"/>
              <a:t>avg</a:t>
            </a:r>
            <a:r>
              <a:rPr lang="zh-CN" altLang="en-US" dirty="0"/>
              <a:t> </a:t>
            </a:r>
            <a:r>
              <a:rPr lang="en-US" altLang="zh-CN" dirty="0"/>
              <a:t>AIC</a:t>
            </a:r>
            <a:r>
              <a:rPr lang="zh-CN" altLang="en-US" dirty="0"/>
              <a:t> </a:t>
            </a:r>
            <a:r>
              <a:rPr lang="en-IE" altLang="zh-CN" dirty="0"/>
              <a:t>CollBnd_1d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D6BF50B-A9F0-5BAC-4599-25CB95865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435" y="945336"/>
            <a:ext cx="8068236" cy="412783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9C553-B5BD-3CCE-D101-C428AD8E9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Avg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EA0FBC-90D9-7B2B-E2C4-6772F4D6A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1" y="1625315"/>
            <a:ext cx="8422586" cy="16692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9D240247-D4D2-5A02-0B45-2EA5C4FB50AC}"/>
                  </a:ext>
                </a:extLst>
              </p14:cNvPr>
              <p14:cNvContentPartPr/>
              <p14:nvPr/>
            </p14:nvContentPartPr>
            <p14:xfrm>
              <a:off x="7927952" y="2424727"/>
              <a:ext cx="424080" cy="1440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9D240247-D4D2-5A02-0B45-2EA5C4FB50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1952" y="2353087"/>
                <a:ext cx="495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A163016-753D-696B-EA67-B31A1B7CCB41}"/>
                  </a:ext>
                </a:extLst>
              </p14:cNvPr>
              <p14:cNvContentPartPr/>
              <p14:nvPr/>
            </p14:nvContentPartPr>
            <p14:xfrm>
              <a:off x="7097072" y="2407087"/>
              <a:ext cx="449640" cy="324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A163016-753D-696B-EA67-B31A1B7CCB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1072" y="2335087"/>
                <a:ext cx="5212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5EB4F8E-9EEB-385D-7308-7615A0101BC5}"/>
                  </a:ext>
                </a:extLst>
              </p14:cNvPr>
              <p14:cNvContentPartPr/>
              <p14:nvPr/>
            </p14:nvContentPartPr>
            <p14:xfrm>
              <a:off x="5324792" y="2132407"/>
              <a:ext cx="577080" cy="2016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5EB4F8E-9EEB-385D-7308-7615A0101BC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89152" y="2060407"/>
                <a:ext cx="648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C1A2214-103B-E6EA-493D-D493E5BE73A7}"/>
                  </a:ext>
                </a:extLst>
              </p14:cNvPr>
              <p14:cNvContentPartPr/>
              <p14:nvPr/>
            </p14:nvContentPartPr>
            <p14:xfrm>
              <a:off x="3375392" y="2135287"/>
              <a:ext cx="535680" cy="385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C1A2214-103B-E6EA-493D-D493E5BE73A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9392" y="2063647"/>
                <a:ext cx="6073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1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0452BE70-A834-E394-CF8D-7C1E79394442}"/>
                  </a:ext>
                </a:extLst>
              </p14:cNvPr>
              <p14:cNvContentPartPr/>
              <p14:nvPr/>
            </p14:nvContentPartPr>
            <p14:xfrm>
              <a:off x="230072" y="2350567"/>
              <a:ext cx="1026000" cy="160200"/>
            </p14:xfrm>
          </p:contentPart>
        </mc:Choice>
        <mc:Fallback xmlns=""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0452BE70-A834-E394-CF8D-7C1E793944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5752" y="2323567"/>
                <a:ext cx="10346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51720D9-1B68-C4D7-81BE-8281BC063FBA}"/>
                  </a:ext>
                </a:extLst>
              </p14:cNvPr>
              <p14:cNvContentPartPr/>
              <p14:nvPr/>
            </p14:nvContentPartPr>
            <p14:xfrm>
              <a:off x="1057352" y="-1145033"/>
              <a:ext cx="360" cy="360"/>
            </p14:xfrm>
          </p:contentPart>
        </mc:Choice>
        <mc:Fallback xmlns=""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51720D9-1B68-C4D7-81BE-8281BC063F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51232" y="-115115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7BB9A104-2F5B-1B71-4B4F-D029C55BFEE2}"/>
                  </a:ext>
                </a:extLst>
              </p14:cNvPr>
              <p14:cNvContentPartPr/>
              <p14:nvPr/>
            </p14:nvContentPartPr>
            <p14:xfrm>
              <a:off x="7947032" y="2971927"/>
              <a:ext cx="450360" cy="160200"/>
            </p14:xfrm>
          </p:contentPart>
        </mc:Choice>
        <mc:Fallback xmlns=""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7BB9A104-2F5B-1B71-4B4F-D029C55BFE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911032" y="2899927"/>
                <a:ext cx="52200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0E2171-6752-6336-2A12-715E5EB2D492}"/>
                  </a:ext>
                </a:extLst>
              </p14:cNvPr>
              <p14:cNvContentPartPr/>
              <p14:nvPr/>
            </p14:nvContentPartPr>
            <p14:xfrm>
              <a:off x="418031" y="2707501"/>
              <a:ext cx="707040" cy="234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0E2171-6752-6336-2A12-715E5EB2D49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0391" y="2671501"/>
                <a:ext cx="742680" cy="9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4945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3C4CCB-03F9-24CD-67F6-85ACC4E8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3036-840C-C1B1-D1D0-89C97588B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944" y="1284631"/>
            <a:ext cx="5145158" cy="385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373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0EFCD-64BE-72D9-4985-C42DE2D9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115" y="0"/>
            <a:ext cx="8520600" cy="572700"/>
          </a:xfrm>
        </p:spPr>
        <p:txBody>
          <a:bodyPr>
            <a:normAutofit fontScale="90000"/>
          </a:bodyPr>
          <a:lstStyle/>
          <a:p>
            <a:endParaRPr kumimoji="1"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08826E-320C-99E1-B3A1-404482CE2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5CF70-C9B0-7963-F914-54728333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627"/>
            <a:ext cx="9144000" cy="474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1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12AEDF-2F1F-F79D-A789-5110E792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4" y="1222915"/>
            <a:ext cx="8648926" cy="328212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ACFA91F-61C8-7EE6-C8E2-9365F833B064}"/>
                  </a:ext>
                </a:extLst>
              </p14:cNvPr>
              <p14:cNvContentPartPr/>
              <p14:nvPr/>
            </p14:nvContentPartPr>
            <p14:xfrm>
              <a:off x="2479198" y="4419876"/>
              <a:ext cx="6264360" cy="153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ACFA91F-61C8-7EE6-C8E2-9365F833B0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89558" y="4240236"/>
                <a:ext cx="644400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9448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43DF8-2015-8A36-E3D6-330B5628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EXP 2 update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plot change after re-define miss</a:t>
            </a:r>
            <a:r>
              <a:rPr kumimoji="1" lang="zh-CN" altLang="en-US" dirty="0"/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F67EAF-A55B-15F3-300D-AFFFB062F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462" y="733096"/>
            <a:ext cx="5880538" cy="4410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510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DCFE96-4B19-8931-9762-5F178D70E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017725"/>
            <a:ext cx="7772400" cy="39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38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all sub （0.1-2 ddl） 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3250"/>
            <a:ext cx="4535825" cy="340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225" y="1307575"/>
            <a:ext cx="4150975" cy="3113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CEED4F-2AA0-6598-93F4-475BEFE8E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67" y="0"/>
            <a:ext cx="74942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52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60AC37-278F-C7C9-E4DB-BC351FA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Avg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parameters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CE235CA-AA9C-064D-BC09-A1AECF7E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68" y="1463500"/>
            <a:ext cx="8822733" cy="169748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DFFF4B5-BF72-5333-265A-5AD1FBA32BA1}"/>
                  </a:ext>
                </a:extLst>
              </p14:cNvPr>
              <p14:cNvContentPartPr/>
              <p14:nvPr/>
            </p14:nvContentPartPr>
            <p14:xfrm>
              <a:off x="641591" y="2580784"/>
              <a:ext cx="846720" cy="4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DFFF4B5-BF72-5333-265A-5AD1FBA32B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951" y="2544784"/>
                <a:ext cx="882360" cy="12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67230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13DA3B9-BF77-CBE6-F1D8-E6D1FC0A2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565" y="731375"/>
            <a:ext cx="7772400" cy="4299001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FFD99CB9-C47C-A258-38AF-EDBC99C1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400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CC2B2B2-8A10-30D9-857D-C69CA75BB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74178"/>
            <a:ext cx="7772400" cy="46999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D9B8ACD-EDAA-7862-4E95-330316B02FE0}"/>
              </a:ext>
            </a:extLst>
          </p:cNvPr>
          <p:cNvSpPr txBox="1">
            <a:spLocks/>
          </p:cNvSpPr>
          <p:nvPr/>
        </p:nvSpPr>
        <p:spPr>
          <a:xfrm>
            <a:off x="392383" y="8782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1" lang="en-IE" altLang="zh-CN"/>
              <a:t>FcollBnd_1d (Lowest average AIC)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8862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EDB05B-5074-505D-4D66-AF89885D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7" y="1230636"/>
            <a:ext cx="4791635" cy="3593727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9F2D09C4-C2FB-F3F6-3AE8-BCABD909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47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44F6EB-BC24-892E-E57A-81ABCFFDE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76" y="650693"/>
            <a:ext cx="7772400" cy="428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320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FA4AD85-23D4-FFBA-7267-9489CC8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53" y="1656977"/>
            <a:ext cx="7772400" cy="271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188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0EAC-54E2-CF9C-D992-15FA791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6E6A40-4774-8AA8-F474-2411D902A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78523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89115BA-6B81-856A-9EE4-2B299AFD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471" y="1160182"/>
            <a:ext cx="4718424" cy="353881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C198DD0-2E3D-297D-B1FF-72D54D8F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8521700" cy="573088"/>
          </a:xfrm>
        </p:spPr>
        <p:txBody>
          <a:bodyPr>
            <a:normAutofit fontScale="90000"/>
          </a:bodyPr>
          <a:lstStyle/>
          <a:p>
            <a:r>
              <a:rPr kumimoji="1" lang="en-US" altLang="zh-CN" dirty="0"/>
              <a:t>EXP 2 EMG update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plot change after re-define miss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867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8743C58-AE82-A902-CA9B-6837EDE2F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05" y="570011"/>
            <a:ext cx="7772400" cy="425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7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RT for sub 1-6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050" y="901450"/>
            <a:ext cx="7757351" cy="42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64FDAC-CA02-BEB0-C115-E1452441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900" y="624020"/>
            <a:ext cx="7772400" cy="422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4754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0392A-03C8-053A-296D-65933D5F5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710C9C-A8BA-8B4D-667B-045A39E62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876548"/>
            <a:ext cx="7772400" cy="412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97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380EE-CA34-8548-9EBC-B2B32CDEB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/>
              <a:t>FcollBnd_1d (Lowest average AIC)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F26070-0E45-AD05-3529-0F02F3FE3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17725"/>
            <a:ext cx="7772400" cy="394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486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0BCA25B-979F-AC9B-DC41-31BBC36EB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21959"/>
            <a:ext cx="7772400" cy="169958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FDC4ECE-EA0F-2B65-1AF2-8F5B80F44574}"/>
                  </a:ext>
                </a:extLst>
              </p14:cNvPr>
              <p14:cNvContentPartPr/>
              <p14:nvPr/>
            </p14:nvContentPartPr>
            <p14:xfrm>
              <a:off x="4529358" y="3316002"/>
              <a:ext cx="1344240" cy="4608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FDC4ECE-EA0F-2B65-1AF2-8F5B80F445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3718" y="3244362"/>
                <a:ext cx="141588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3C1ED00-F07C-BF7B-34D9-619342FDB938}"/>
                  </a:ext>
                </a:extLst>
              </p14:cNvPr>
              <p14:cNvContentPartPr/>
              <p14:nvPr/>
            </p14:nvContentPartPr>
            <p14:xfrm>
              <a:off x="3004038" y="3261282"/>
              <a:ext cx="713520" cy="1080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3C1ED00-F07C-BF7B-34D9-619342FDB9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8398" y="3189282"/>
                <a:ext cx="78516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C01749C3-CF56-011E-D791-EBF22AEE7323}"/>
                  </a:ext>
                </a:extLst>
              </p14:cNvPr>
              <p14:cNvContentPartPr/>
              <p14:nvPr/>
            </p14:nvContentPartPr>
            <p14:xfrm>
              <a:off x="7866198" y="2768082"/>
              <a:ext cx="452880" cy="252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C01749C3-CF56-011E-D791-EBF22AEE7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30198" y="2696442"/>
                <a:ext cx="52452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1CECC4DB-9F61-B763-2E57-949F437EF6DC}"/>
                  </a:ext>
                </a:extLst>
              </p14:cNvPr>
              <p14:cNvContentPartPr/>
              <p14:nvPr/>
            </p14:nvContentPartPr>
            <p14:xfrm>
              <a:off x="7862598" y="3049242"/>
              <a:ext cx="515880" cy="601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1CECC4DB-9F61-B763-2E57-949F437EF6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26958" y="2977242"/>
                <a:ext cx="587520" cy="20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47683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89364EE-654F-49C4-9BBD-A9DBF295B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255058"/>
            <a:ext cx="5053105" cy="378982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5FBF3835-5D77-A1F7-245A-D64C52477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IE" altLang="zh-CN" dirty="0" err="1"/>
              <a:t>Avg</a:t>
            </a:r>
            <a:r>
              <a:rPr kumimoji="1" lang="en-IE" altLang="zh-CN" dirty="0"/>
              <a:t> </a:t>
            </a:r>
            <a:r>
              <a:rPr kumimoji="1" lang="en-US" altLang="zh-CN" dirty="0"/>
              <a:t>plot FDI</a:t>
            </a:r>
            <a:r>
              <a:rPr kumimoji="1" lang="zh-CN" altLang="en-US" dirty="0"/>
              <a:t>：</a:t>
            </a:r>
            <a:r>
              <a:rPr kumimoji="1" lang="en-US" altLang="zh-CN" dirty="0"/>
              <a:t>o;  BCP: *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8201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3E455A-3AD6-B692-4E92-0196D002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52" y="401277"/>
            <a:ext cx="9141597" cy="43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27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3A6D2C-7AD9-F29C-D2F8-62B22A2D2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756442-F2AA-CD04-A527-D8BDECED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6" y="1419785"/>
            <a:ext cx="7772400" cy="264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106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D571E-4A02-9AAA-4FA6-8EEB0945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0BF830-AF0D-CD61-D3B0-1C6415899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19993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14E35F-890B-3519-116F-445F13580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B6C8B6-73E4-436D-29EE-5AA13CE52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75552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4293-3994-ED27-661B-99C12E1E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AD061CF-1096-FC44-70FF-0FE4A9B36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6643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and PDF for all data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75" y="1511475"/>
            <a:ext cx="3917775" cy="29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075" y="1231900"/>
            <a:ext cx="4452550" cy="3339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CDF per subject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788" y="1086374"/>
            <a:ext cx="7644413" cy="424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PDF pre subject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57650" y="1090845"/>
            <a:ext cx="9144001" cy="4052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AIC/BIC table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0513" y="0"/>
            <a:ext cx="516167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50" y="2182988"/>
            <a:ext cx="33147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Simulated data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475" y="959000"/>
            <a:ext cx="6403550" cy="42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(16:9)</PresentationFormat>
  <Paragraphs>29</Paragraphs>
  <Slides>49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1" baseType="lpstr">
      <vt:lpstr>Arial</vt:lpstr>
      <vt:lpstr>Simple Light</vt:lpstr>
      <vt:lpstr>DDM</vt:lpstr>
      <vt:lpstr>Example data and fit </vt:lpstr>
      <vt:lpstr>RT for all sub （0.1-2 ddl） </vt:lpstr>
      <vt:lpstr>RT for sub 1-6</vt:lpstr>
      <vt:lpstr>CDF and PDF for all data</vt:lpstr>
      <vt:lpstr>CDF per subject</vt:lpstr>
      <vt:lpstr>PDF pre subject</vt:lpstr>
      <vt:lpstr>AIC/BIC table</vt:lpstr>
      <vt:lpstr>Simulated data</vt:lpstr>
      <vt:lpstr>All sub together</vt:lpstr>
      <vt:lpstr>Avg all parameter （left individual avg）（right all avg） </vt:lpstr>
      <vt:lpstr>Example (c)</vt:lpstr>
      <vt:lpstr>PowerPoint Presentation</vt:lpstr>
      <vt:lpstr>PowerPoint Presentation</vt:lpstr>
      <vt:lpstr>PowerPoint Presentation</vt:lpstr>
      <vt:lpstr>EXP2 (2.5ddl 0.05/0.1 coh)</vt:lpstr>
      <vt:lpstr>PowerPoint Presentation</vt:lpstr>
      <vt:lpstr>PowerPoint Presentation</vt:lpstr>
      <vt:lpstr>PowerPoint Presentation</vt:lpstr>
      <vt:lpstr>PowerPoint Presentation</vt:lpstr>
      <vt:lpstr>Mar 20 update</vt:lpstr>
      <vt:lpstr>For best AIC</vt:lpstr>
      <vt:lpstr>For best avg AIC CollBnd_1d</vt:lpstr>
      <vt:lpstr>Avg parameters</vt:lpstr>
      <vt:lpstr>Avg plot FDI：o;  BCP: *</vt:lpstr>
      <vt:lpstr>PowerPoint Presentation</vt:lpstr>
      <vt:lpstr>PowerPoint Presentation</vt:lpstr>
      <vt:lpstr>EXP 2 update （plot change after re-define miss）</vt:lpstr>
      <vt:lpstr>PowerPoint Presentation</vt:lpstr>
      <vt:lpstr>PowerPoint Presentation</vt:lpstr>
      <vt:lpstr>Avg parameters</vt:lpstr>
      <vt:lpstr>FcollBnd_1d (Lowest average AIC)</vt:lpstr>
      <vt:lpstr>PowerPoint Presentation</vt:lpstr>
      <vt:lpstr>Avg plot FDI：o;  BCP: *</vt:lpstr>
      <vt:lpstr>PowerPoint Presentation</vt:lpstr>
      <vt:lpstr>PowerPoint Presentation</vt:lpstr>
      <vt:lpstr>PowerPoint Presentation</vt:lpstr>
      <vt:lpstr>EXP 2 EMG update （plot change after re-define miss）</vt:lpstr>
      <vt:lpstr>PowerPoint Presentation</vt:lpstr>
      <vt:lpstr>PowerPoint Presentation</vt:lpstr>
      <vt:lpstr>FcollBnd_1d (Lowest average AIC)</vt:lpstr>
      <vt:lpstr>FcollBnd_1d (Lowest average AIC)</vt:lpstr>
      <vt:lpstr>PowerPoint Presentation</vt:lpstr>
      <vt:lpstr>Avg plot FDI：o;  BCP: *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Liang Tong</cp:lastModifiedBy>
  <cp:revision>8</cp:revision>
  <dcterms:modified xsi:type="dcterms:W3CDTF">2025-03-24T10:55:11Z</dcterms:modified>
</cp:coreProperties>
</file>