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64" r:id="rId6"/>
    <p:sldId id="265" r:id="rId7"/>
    <p:sldId id="259" r:id="rId8"/>
    <p:sldId id="261" r:id="rId9"/>
    <p:sldId id="262" r:id="rId10"/>
    <p:sldId id="260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7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534 119 24575,'0'0'0,"-5"0"0,-8 0 0,-6 0 0,-4 6 0,-3 0 0,2 6 0,6 5 0,0-2 0,-2 4 0,-2-3 0,4 3 0,4 2 0,-2-4 0,4 3 0,-3 1 0,2 3 0,-3-4 0,4 2 0,1 0 0,4 2 0,3 3 0,-4-5 0,1 1 0,1 0 0,2 2 0,-5-5 0,-5-4 0,1 0 0,2 2 0,3 3 0,-4-3 0,3 2 0,2 2 0,-4 3 0,1 1 0,2 2 0,3 1 0,1 0 0,2 1 0,-4-6 0,-1-1 0,2 1 0,0 1 0,-4-5 0,1 2 0,1 0 0,2 2 0,1 2 0,2 1 0,1 2 0,1 0 0,6-6 0,6-5 0,0 0 0,6-5 0,2-3 0,4-4 0,2-3 0,3-1 0,0-2 0,1-1 0,1 1 0,-1-1 0,0 0 0,0 1 0,-6-7 0,-1 1 0,1-1 0,-6-4 0,2 1 0,1 2 0,-3-4 0,1 2 0,-3-4 0,1 1 0,3 4 0,2 2 0,-3-4 0,2 3 0,-4-5 0,1 2 0,-4-4 0,3 2 0,-4-3 0,3 3 0,-2-4 0,2 3 0,-3-2 0,3-4 0,3 3 0,-2-2 0,-4-2 0,2-3 0,-3-1 0,3 3 0,-3-1 0,-3 0 0,-2-2 0,-3-2 0,-2-1 0,-1 0 0,-1-2 0,-1 1 0,1-1 0,-1 1 0,1-1 0,0 0 0,-1 0 0,1 0 0,0 1 0,0-1 0,0 1 0,0-1 0,-5 7 0,-1-1 0,-6 6 0,-5 6 0,1-2 0,-3 3 0,3-2 0,-2 1 0,4-2 0,2-5 0,-1 4 0,2-4 0,-4 3 0,-2 5 0,-5 3 0,3-3 0,-2 2 0,5-3 0,-3 1 0,5-4 0,3-3 0,3 7 0,4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8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5.08875"/>
      <inkml:brushProperty name="anchorY" value="-728.46332"/>
      <inkml:brushProperty name="scaleFactor" value="0.5"/>
    </inkml:brush>
  </inkml:definitions>
  <inkml:trace contextRef="#ctx0" brushRef="#br0">446 0 24575,'0'0'0,"0"5"0,-6 2 0,-5-1 0,-7-1 0,1 5 0,-4 4 0,-2 0 0,4 4 0,-3-4 0,6 4 0,-3-4 0,-1 3 0,4 3 0,-3-4 0,4 3 0,-3-3 0,4 1 0,-2-3 0,3 3 0,3 3 0,-3-4 0,3 3 0,-4 3 0,2 1 0,-4-3 0,3 2 0,2 0 0,-2 3 0,3 1 0,1 2 0,4 1 0,1 0 0,2 1 0,2 0 0,0 0 0,0-1 0,1 1 0,-1 0 0,0-1 0,1 1 0,-1 0 0,6-7 0,0 1 0,6-7 0,-1 2 0,4-5 0,5 2 0,3-4 0,-3 4 0,2 3 0,1-3 0,2 3 0,1-4 0,2-3 0,1 2 0,1-3 0,-6 3 0,0-2 0,0 3 0,0-2 0,2-3 0,2 3 0,0-3 0,-5 4 0,0-2 0,1-2 0,1-4 0,1 4 0,2-1 0,0-2 0,1-2 0,1-2 0,-1-2 0,1-6 0,0-6 0,0-2 0,0-4 0,-1 2 0,1 3 0,-7-2 0,1-4 0,-1 3 0,2 3 0,-5-2 0,1 2 0,-4-2 0,1 1 0,-4-2 0,2 1 0,3 4 0,-3-3 0,2-4 0,3 3 0,3-4 0,1 3 0,-3-2 0,1 3 0,1 4 0,-5-4-773,-4-2 994,0 2-331,-3-4 110,3-2 0,2-4 0,4 4 0,-2-2 0,-4-1 0,1 4 773,-4-1-994,-2-2 331,-4-1-110,4 3 0,-3-1 0,0-2 0,-3-1 0,-1-2 0,-1-2 0,-1-1 0,-1 0 0,0-1 0,-1 0 0,1 1 0,0-1 0,-1 0 0,1 0 0,-6 6 0,0 0 0,-6 7 0,-4 4 0,-6 5 0,3-2 0,-3 3 0,-1 1 0,-2-4 0,-2 1 0,-1 2 0,-1 1 0,-1 3 0,0 1 0,0 1 0,0 1 0,1 0 0,-1 0 0,1 0 0,5-5 0,0-1 0,0 0 0,0 1 0,-2 2 0,-1 1 0,-1 0 0,-1 2 0,-1 0 0,1 0 0,-1 0 0,0 0 0,0 1 0,0-1 0,1 0 0,-1 0 0,1 0 0,-1 0 0,1 0 0,5-6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38.2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1 269,'2'0,"0"-1,1 1,-1-1,0 0,1 0,-1 0,0 0,3-2,13-5,105-17,-105 21,1 1,23-2,-30 5,-1-1,1 0,-1-1,0 0,1-1,-1 0,0-1,17-8,-17 6,0 1,0 0,0 1,1 0,-1 1,1 0,0 1,0 0,22 1,-2-2,39-11,-52 10,1 0,21-2,276 4,-162 4,-51-1,117-3,-138-12,-54 9,36-4,-41 6,40-9,-40 7,42-5,2 9,-38 1,0-1,48-9,-36 2,52-13,-74 15,1 1,0 1,0 1,22 0,88 4,-52 1,-11-2,70 1,-113 4,-6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47.3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1 181,'740'0,"-721"1,-1 1,1 0,20 7,-17-4,39 4,16-8,-54-2,0 1,-1 1,1 1,33 8,-31-5,0-1,38 3,-19-4,25 10,-49-8,41 4,62-9,19 1,-122 2,31 8,-33-6,1-1,21 1,219-3,-134-3,-106 0,-1-1,1-1,21-6,-19 4,40-4,-37 6,38-9,-38 7,42-5,110 11,32-3,-187 0,29-9,-32 6,1 1,21-2,126 7,22-3,-167-1,29-8,-31 7,-1 0,23-2,111 6,19-1,-150-2,30-8,-33 6,1 1,21-1,278 2,-164 5,821-2,-959-1,0 0,0-2,23-6,25-3,-39 8,29-8,-33 6,0 1,32-2,11 6,-43 2,0-2,-1 0,1-1,26-6,72-22,-100 25,1 0,0 1,1 1,25-1,85 6,-52 0,630-2,-690-1,0-1,-1-1,22-5,-18 2,39-3,256 7,-163 4,-141-2,5-1,1 2,0 0,0 1,29 6,-22-1,0-2,0-1,35 1,82-6,-58-1,-46 2,-16-2,0 2,-1 1,1 1,41 9,113 49,-174-59,-1 0,1 0,0 0,0-1,0 1,-1-1,1 1,0-1,0 0,5-1,-6 1,0-1,0 1,0-1,-1 0,1 0,-1 0,1 0,0 0,-1 0,0 0,1 0,-1 0,0-1,1 1,-1-1,0 1,0-1,1-1,1-2,0 1,0 0,1 0,-1 0,1 0,0 1,1-1,-1 1,0 0,1 1,0-1,-1 1,1 0,0 0,0 0,0 0,1 1,6-1,10 0,0 0,0 2,27 2,-12-1,-20 0,0 0,-1 1,1 0,-1 2,1 0,-1 0,0 2,22 10,-23-10,1 0,23 5,5 1,74 18,-96-25,1 0,-1-2,35 2,-27-3,35 7,-20-1,88 3,47-12,-64 0,-22-1,106 4,-179 1,29 8,-31-6,-1-1,23 1,-6-3,-16-2,0 1,-1 1,25 6,36 15,-16-5,73 12,-87-23,7 0,94 26,-127-28,1 0,34 3,25 4,-19 4,69 27,-86-30,-37-11,0 0,0 1,0 0,0 1,8 5,8 4,-1 0,2-2,37 12,-42-19,-1-1,1 0,-1-2,28-1,-49 0,26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2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4.7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7:39:35.5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1184,'2'-1,"0"1,0-1,1 1,-1-1,0 0,0 0,0 0,4-2,11-6,12 3,1 1,0 2,-1 1,1 1,39 4,-1-1,-44-1,0 1,-1 1,36 9,-30-7,-1-1,1-1,32-2,-31-1,1 1,45 9,-30-2,1-2,47 0,97-7,-67-1,-49 1,86 3,-158-2,0 1,0-1,-1 1,1 0,0 0,0 0,-1 0,1 0,0 1,-1-1,1 1,-1 0,0 0,0 0,0 0,1 0,-2 0,1 0,0 1,0-1,-1 1,1-1,-1 1,0-1,2 6,-2-4,0 0,-1 0,1 0,-1-1,1 1,-1 0,0 0,-1 0,1 0,-1 0,0 0,1-1,-2 1,1 0,0-1,-1 1,0 0,0-1,-2 4,-86 134,6-9,70-115,0 0,-18 15,18-19,1 1,-23 30,13-11,-2 0,0-1,-46 42,63-65,0 0,0 0,1 1,-11 20,12-19,0 0,-1-1,-1 1,-9 9,-8 7,0 1,2 2,2 0,-27 49,29-49,-42 51,42-58,0 1,2 1,-18 34,28-46,-1 0,-1-1,0 0,0 0,-1-1,0-1,-1 0,-17 13,20-16,2-2,-12 9,17-14,1 1,0-1,-1 0,1 0,-1 0,1 0,-1 0,1 0,-1 0,1 0,0 0,-1 0,1 0,-1-1,1 1,-1 0,1 0,0 0,-1 0,1-1,0 1,-1 0,1-1,0 1,-1 0,1 0,0-1,-1 1,1 0,0-1,0 1,-1-1,1 1,0 0,0-1,0 1,0-1,-1 1,1 0,0-1,0 1,0-1,0 1,0-1,0 0,-3-22,2-1,0 1,4-44,-1 9,-1-438,-3 454,-15-82,9 74,-40-162,15 76,23 73,6 37,-7-29,3 22,-3-39,2 9,2 15,-1-56,4 29,-9-16,7 58,-3-48,8-266,3 162,-3 178,1 0,0 0,1 0,0 0,0 1,0-1,1 0,0 0,0 1,0-1,5-6,-7 13,0 0,0 0,0 0,0 0,0 0,0 0,0 0,0 0,0-1,0 1,0 0,0 0,1 0,-1 0,0 0,0 0,0 0,0 0,0 0,0 0,0 0,0 0,1 0,-1 0,0 0,0 0,0 0,0 0,0 0,0 0,1 0,-1 0,0 0,0 0,0 0,0 0,0 0,0 0,0 0,0 0,1 0,-1 0,0 0,0 1,0-1,0 0,0 0,0 0,0 0,4 9,-1 10,1 24,11 43,34 87,-25-81,-2-4,-3-39,27 51,-17-40,22 74,-43-110,1 6,8 42,-14-51,1 0,2 0,0 0,1-1,12 24,10 10,-3 1,-1 2,27 99,-49-147,0 1,0-1,1-1,0 1,1 0,0-1,11 14,2-1,30 26,-43-43,1 2,0 1,-1 0,0 0,0 0,-1 1,1 0,-2-1,1 2,-1-1,2 10,0 2,-1-1,0 0,0 30,-4-40,0-5,-1 0,1 0,1 0,-1-1,0 1,1 0,0 0,0-1,0 1,0 0,1-1,3 7,-5-10,0 0,0 0,1 0,-1 0,0 0,1 0,-1 0,0 0,1 0,-1 0,0 0,0 0,1 0,-1 0,0 0,1 0,-1 0,0 0,0-1,1 1,-1 0,0 0,0 0,1 0,-1-1,0 1,0 0,0 0,1-1,-1 1,0 0,0 0,0-1,0 1,1 0,-1 0,0-1,0 1,0 0,0-1,8-15,-6 13,3-10,0 0,0-1,-1 1,-1-1,-1 0,3-25,-6-89,0 69,0 42,0 0,0 0,-2 1,0-1,-8-21,9 30,-1 0,-1 0,0 0,0 1,0-1,-1 1,0 0,-1 0,1 1,-1 0,-1 0,-6-6,-89-67,-62-41,140 105,-16-10,-64-29,88 47,1 0,-1 0,1 1,-1 1,-1 1,1 0,-32-3,16 5,5 2,0-2,-34-6,15-1,1 3,-52-1,-95 8,69 2,-497-3,595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CFF-6E5E-F5E9-37A2-12ED58D7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3372A-69C3-231E-F615-AC532CD3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8AE3-7882-952B-227C-210EEF9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6D2F-AD07-DB01-E4C2-4C53EE1E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F3CA-649C-854F-4ED1-4667012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3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21C0-EBF3-0A22-44FC-D5B0BB8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EE16-BFAF-B478-A927-520ABC38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B83C-B4D7-EF9E-A6D5-9F2CF5BE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6E0A-93E6-1C91-8C56-56C79E8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E09-8059-F63A-6A16-5AFB940B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7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07E97-1422-BAB4-04CE-407E926F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7BC1-0F1F-41AB-3E00-022540D7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F371-360A-73DB-31B6-E41D95D9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7705-6F4A-1728-EBBD-8941AA5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CB21-7613-3783-E519-CD25518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0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1BB-135C-212A-06B1-61F252DF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A3D9-2DE0-1152-9547-C4C1399A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770D-5FE8-DF4B-A055-E0D0AE7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E0B4-AB52-CB36-0CC1-E896B66F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288F-C455-5C5D-5D19-4EB00A2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9236-DCBF-2A1B-0492-3D3D70E3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BBE2-4233-EA4E-E513-1F20A197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6F95-F1C1-ADB2-2332-7BB1EB3A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D6CD-B3B8-5579-2EE6-8ABE8278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6D10-1C6F-076C-D3E4-C553294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53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460-5EB4-DBEB-7672-7406A19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A65E-2B83-3808-47DD-0B824254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5F84-67D0-6F50-A9C8-7F8238757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7536-2BAF-F217-B7AA-64374F83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A7EC-F9AE-1B1A-5212-ADBC44A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855B-726C-4544-698B-FECDB4D3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3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0A4-EEEA-78D8-989E-1B48C38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405C-2084-0BB9-0CDC-DBD8010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B7C2-E1FC-A351-CF9B-DD56532C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6AF82-F2A5-4A18-A9CF-EB855556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CCC0-7A0D-237E-52B4-549351E8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C89F-E278-4842-D667-65954CD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2BACD-A3AE-F7D1-C9C2-A7EFD3E3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A5B2-2E60-DBF8-9EB9-F004F8C3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0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03ED-4C21-0139-59D2-F8F04D3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DB441-AF59-021D-28E0-E32B959F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D54A-D010-21E0-FA97-E407FCF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30EC-C31E-4577-B749-FDA8CFF1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0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43B22-658F-0D72-5E1E-412DE05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50DC-E5AD-D64C-A751-D4B21BE9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4E29-06CD-1BD8-3E3D-A3440F2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CB1-40FD-37E4-9AC3-212B00D9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994-5062-C54A-D15A-631C5B36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4048-8AAE-2562-A0EF-617EB684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96E-51B7-09E2-8ED2-23EB536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378A-0F1A-4D1E-0358-B5169FB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C953-1371-CEE5-4907-CA94C59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5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92A-1EE2-085E-9920-D19831BE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CF06-F37E-43BD-C218-319E9CD1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CA6E-B0D8-50A4-93D8-51EC35E7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0D05-ECA5-63DD-141E-C11461FA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36F7-3818-C8F1-C89E-98AB754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653D-1836-3D3B-98EE-C39E08D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4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1B3A1-70B1-B4AA-A1F0-0F6FF333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4052-6BEA-FFC8-03FC-6536604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EFEA-AEBA-CE6E-6E12-8361B27C5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D6900-1E45-4DD1-AC20-8A1B88BFFA7D}" type="datetimeFigureOut">
              <a:rPr lang="en-IE" smtClean="0"/>
              <a:t>31/07/2024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CF8E-DBC9-6DAE-6060-DB4BC3C3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4783-CAF1-5876-BE7B-B15E0A95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8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226-65FD-44DC-C888-96A91744D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EMG analysis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7C35-A3C2-35F5-D29E-4E452E9BC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6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29B-3CE8-670E-7EFD-BA0878F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292A-A0C0-CE90-A66B-3A868F9C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2CC5A-3E8D-E8BC-E2AF-28528C3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36B1-FF34-4C93-E0AD-9E7244B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AE0-FE13-AEB0-85E0-AF5FCEE8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C913F-DF7B-238A-8F88-6752D8E0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CB03-0DC4-E143-B605-9427AB0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A82-B03B-7F47-F666-1DFBFF42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FDBA1-0F60-B0CC-B263-7FC29D2A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5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95638-D081-36F2-4403-C106C84F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3" y="0"/>
            <a:ext cx="1005941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14:cNvPr>
              <p14:cNvContentPartPr/>
              <p14:nvPr/>
            </p14:nvContentPartPr>
            <p14:xfrm>
              <a:off x="1594407" y="4634531"/>
              <a:ext cx="994680" cy="9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767" y="4598531"/>
                <a:ext cx="1030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14:cNvPr>
              <p14:cNvContentPartPr/>
              <p14:nvPr/>
            </p14:nvContentPartPr>
            <p14:xfrm>
              <a:off x="6113487" y="5357771"/>
              <a:ext cx="4347360" cy="192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5847" y="5322131"/>
                <a:ext cx="43830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15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F5B9-89A6-D614-28C2-6308BC87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14:cNvPr>
              <p14:cNvContentPartPr/>
              <p14:nvPr/>
            </p14:nvContentPartPr>
            <p14:xfrm>
              <a:off x="127407" y="394441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67" y="39084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14:cNvPr>
              <p14:cNvContentPartPr/>
              <p14:nvPr/>
            </p14:nvContentPartPr>
            <p14:xfrm>
              <a:off x="318927" y="3966011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7" y="3930371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B46BA5-393F-9D1A-8F34-84D3903E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325" y="0"/>
            <a:ext cx="12192000" cy="30951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7D411E-42CF-8719-8C16-7B3B0D8EC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06506" y="1790342"/>
            <a:ext cx="10047294" cy="4351338"/>
          </a:xfrm>
        </p:spPr>
      </p:pic>
    </p:spTree>
    <p:extLst>
      <p:ext uri="{BB962C8B-B14F-4D97-AF65-F5344CB8AC3E}">
        <p14:creationId xmlns:p14="http://schemas.microsoft.com/office/powerpoint/2010/main" val="1832434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577-AB9E-9F19-C362-A887D49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AFEE-4611-1423-D6E2-3A59533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01B4-A716-86B2-803E-C8479399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15"/>
            <a:ext cx="12192000" cy="58679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14:cNvPr>
              <p14:cNvContentPartPr/>
              <p14:nvPr/>
            </p14:nvContentPartPr>
            <p14:xfrm>
              <a:off x="2372007" y="573011"/>
              <a:ext cx="883440" cy="94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4367" y="537371"/>
                <a:ext cx="9190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0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F40-8A38-FE20-2E8B-1B106DA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54C8-5047-D10D-7A4C-4783813C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02398-16B8-70D9-097A-BEB9CED7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9A9-7823-F1F0-B1E7-A8B2BD55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BC93-8984-D65F-94CE-9FF884A0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0737-AFB9-A7BB-95BE-CAE3681F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8BBADE-6172-9AAE-9810-62B9F7E67E8C}"/>
              </a:ext>
            </a:extLst>
          </p:cNvPr>
          <p:cNvGrpSpPr/>
          <p:nvPr/>
        </p:nvGrpSpPr>
        <p:grpSpPr>
          <a:xfrm>
            <a:off x="5634687" y="4507811"/>
            <a:ext cx="1064160" cy="521640"/>
            <a:chOff x="5634687" y="4507811"/>
            <a:chExt cx="1064160" cy="521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14:cNvPr>
                <p14:cNvContentPartPr/>
                <p14:nvPr/>
              </p14:nvContentPartPr>
              <p14:xfrm>
                <a:off x="5634687" y="4507811"/>
                <a:ext cx="320400" cy="448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47" y="4499171"/>
                  <a:ext cx="338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14:cNvPr>
                <p14:cNvContentPartPr/>
                <p14:nvPr/>
              </p14:nvContentPartPr>
              <p14:xfrm>
                <a:off x="6144447" y="4582331"/>
                <a:ext cx="554400" cy="44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5807" y="4573331"/>
                  <a:ext cx="572040" cy="4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80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9003-9860-07BE-9C50-789AB9AF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B30-D082-3861-9F1D-E517849D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526B6-8A8D-37B5-2618-EA0A19B1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3D50-7CBC-93BB-1ADD-BD3D896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AF6-71F2-62CD-AA71-511F4772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9346-9903-C43A-34EC-106C0554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74F-5FBF-9705-2E69-FA71499A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2512-46B9-DD55-DCE3-272A84B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8395E-8170-938A-2A7A-15F28C93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60F4-007F-7BBB-7301-926555D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4B3A-7B7A-AFFD-0C76-E9A427B8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30-EF02-C8C9-9E93-4CAF6114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30A0-1457-87F8-1E7C-350D1936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3D0F-9A0B-0E88-A0BE-159C4E8F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A52CC-CA98-7AD4-EC45-40982F56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690A-9B2C-A141-0238-E2E67FEA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55BD-5E08-774B-B6AE-541538DD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F4825-19AD-F8CC-B368-0F0F197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EMG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6</cp:revision>
  <dcterms:created xsi:type="dcterms:W3CDTF">2024-07-31T10:41:48Z</dcterms:created>
  <dcterms:modified xsi:type="dcterms:W3CDTF">2024-07-31T18:08:03Z</dcterms:modified>
</cp:coreProperties>
</file>