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" y="10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f69a5fe9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f69a5fe9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f69a5fe9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f69a5fe9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f69a5fe9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f69a5fe9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ff289b07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ff289b07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ff289b07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ff289b07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f69a5fe9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f69a5fe9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f69a5fe9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f69a5fe9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f69a5fe9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f69a5fe9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f69a5fe9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f69a5fe9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f69a5fe9f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f69a5fe9f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f69a5fe9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f69a5fe9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ff289b0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ff289b0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ff289b07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ff289b07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ff289b0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3ff289b0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f69a5fe9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3f69a5fe9f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f69a5fe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f69a5fe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f69a5fe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f69a5fe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f69a5fe9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f69a5fe9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f69a5fe9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f69a5fe9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f69a5fe9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f69a5fe9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f69a5fe9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f69a5fe9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f69a5fe9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f69a5fe9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DDM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Exp1 individual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-28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sub together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63" y="470525"/>
            <a:ext cx="7941273" cy="455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Avg all parameter （left individual avg）（right all avg） 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00" y="1340375"/>
            <a:ext cx="4561051" cy="31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676" y="1369200"/>
            <a:ext cx="3906049" cy="292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(c)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16" y="1654153"/>
            <a:ext cx="8194176" cy="27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02" y="-68650"/>
            <a:ext cx="786019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94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EXP2 (2.5ddl 0.05/0.1 coh)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691425" cy="35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425" y="1211300"/>
            <a:ext cx="4462609" cy="33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774583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750" y="1149525"/>
            <a:ext cx="5094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11" y="199075"/>
            <a:ext cx="87989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data and fit 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877" y="1321050"/>
            <a:ext cx="6667450" cy="34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16" y="0"/>
            <a:ext cx="829596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38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RT for all sub （0.1-2 ddl） 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3250"/>
            <a:ext cx="4535825" cy="34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225" y="1307575"/>
            <a:ext cx="4150975" cy="3113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RT for sub 1-6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050" y="901450"/>
            <a:ext cx="7757351" cy="42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CDF and PDF for all data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75" y="1511475"/>
            <a:ext cx="3917775" cy="29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075" y="1231900"/>
            <a:ext cx="4452550" cy="3339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CDF per subject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788" y="1086374"/>
            <a:ext cx="7644413" cy="424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PDF pre subject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57650" y="1090845"/>
            <a:ext cx="9144001" cy="4052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AIC/BIC table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513" y="0"/>
            <a:ext cx="51616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0" y="2182988"/>
            <a:ext cx="33147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Simulated data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475" y="959000"/>
            <a:ext cx="6403550" cy="42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On-screen Show (16:9)</PresentationFormat>
  <Paragraphs>14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Arial</vt:lpstr>
      <vt:lpstr>Simple Light</vt:lpstr>
      <vt:lpstr>DDM</vt:lpstr>
      <vt:lpstr>Example data and fit </vt:lpstr>
      <vt:lpstr>RT for all sub （0.1-2 ddl） </vt:lpstr>
      <vt:lpstr>RT for sub 1-6</vt:lpstr>
      <vt:lpstr>CDF and PDF for all data</vt:lpstr>
      <vt:lpstr>CDF per subject</vt:lpstr>
      <vt:lpstr>PDF pre subject</vt:lpstr>
      <vt:lpstr>AIC/BIC table</vt:lpstr>
      <vt:lpstr>Simulated data</vt:lpstr>
      <vt:lpstr>All sub together</vt:lpstr>
      <vt:lpstr>Avg all parameter （left individual avg）（right all avg） </vt:lpstr>
      <vt:lpstr>Example (c)</vt:lpstr>
      <vt:lpstr>PowerPoint Presentation</vt:lpstr>
      <vt:lpstr>PowerPoint Presentation</vt:lpstr>
      <vt:lpstr>PowerPoint Presentation</vt:lpstr>
      <vt:lpstr>EXP2 (2.5ddl 0.05/0.1 coh)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Liang Tong</cp:lastModifiedBy>
  <cp:revision>1</cp:revision>
  <dcterms:modified xsi:type="dcterms:W3CDTF">2025-03-14T11:00:50Z</dcterms:modified>
</cp:coreProperties>
</file>