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4T16:10:50.6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0,'1506'0,"-1480"0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F5B3-53A0-890D-21BD-26F1F0EF0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099BB-991A-A6C6-F654-EA852113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FA58-F578-FA95-4141-70BF8325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48EB-0CD1-C74F-2FAE-92B009EE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C79A-3FE7-1703-399E-5CEF7460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734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6EBA-75DB-7316-DCD0-DEEB03C2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586C-4B7C-E36F-F946-5DB94958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43BC-76C1-328C-2BBF-DA665B02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C6FA-C14B-DC78-85B3-1D5D9585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A025-0B97-3FB5-7928-39B215BF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89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0CD04-01AC-FE61-B0DB-7B22AE66E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EC007-8FA2-7B9B-0AF4-4D4F09A3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E351-4ED1-1E76-7A8E-46922C26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84AB-7AE8-70C0-476F-C789F94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55B2-54EE-9FC3-46AF-973C8620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643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8527-C6CE-0732-5D25-A763EB6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EEDA-318F-C1E4-BF6A-7CDBFE3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DD96-CCB4-AAAC-C49A-A66372EF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13B8-71F7-7675-C00C-7C3AE95A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523BC-7CDE-98CE-5D7B-CE36DAE8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90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E4E-B3AE-1206-D1C5-934D05DE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F4AF6-0B3D-1858-93C2-6F68BFFE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29D46-0330-4C85-E708-E255A1FB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037E-1D6B-626C-3CC4-3A3D95F3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EB22-2708-369B-3436-937A79D0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37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F6E9-17A8-56F6-32EB-2F6F96D9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7526-EA3E-1435-1FFB-539451E08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E9C3-8945-D3CB-8C54-AEB38235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66B7-45F7-580D-82B3-140768E8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ECCB-40CD-93C9-4172-4ACD14D5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3989-A240-E65C-11DD-EE4F21FD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20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011E-7FC7-D71A-17D7-97A2B1E6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7C39-47F4-BB63-9B9C-09BBF655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AD99-8677-67AB-822C-C31F564D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3BCE2-F420-1977-B566-668B30F4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136C2-2EB3-9DDD-DD1A-19D5CE037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4DE6-D199-711A-1B26-BFBD35FB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A668-7811-9E5D-2B02-D2940096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E154B-898E-A7E9-F7C9-D4AE2382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55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139B-0BD1-D9FC-3EE9-09A9C06D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79D61-17DA-9C61-6372-E26A0EFB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DEC5-BC98-4665-A899-5ED3169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B7026-93A4-9B7C-DACF-71980466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2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E339E-39CA-CF49-EA13-4D1DC2EA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79108-7B26-0F4B-EF76-B793F7BD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D00A-D19C-5828-93DF-909EC2C2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31B3-8548-7326-FA29-3C35E9D0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DBB7-7A20-246F-422E-9D161601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81DA-4204-4333-4A4A-B235CB06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9963-AA2F-5B09-8D37-AFD08251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50DF-98A4-95FF-9AD9-2EF6E389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5E952-B66C-D04D-D1E0-01C7291B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73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50E1-9B38-0CB4-0534-8CCBA846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7267E-59DA-ED18-1A6A-1C2919A45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9B72F-AC23-A448-7428-EC98FBD2F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B2A7A-704D-D608-F7B3-06A586B4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A714-3517-BBAA-B7E2-B221A4C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3F55-BCBA-445D-4B9F-3BB143EC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9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6EA91-A904-EFBF-4FEA-A7950408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FBC6-30CA-A95D-0FCC-9D9158D3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834E-85F4-D7B0-9348-2DD079A0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E82C7-8352-44BA-B140-AE484010B6B9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64685-F683-CC4F-8BAC-8E05FBFC3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1A21-801C-C306-3CDF-AF6BAFFF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8C297-7F6D-48D6-A6CD-F93532CF7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3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21FD-2515-D5C5-2D8D-E66FB9D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Delay before (30 trials *3)  60ms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B2A48-E804-705B-8668-89C8A3B0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7969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E34DD4-E25A-34CE-BE44-A1A94C45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1" y="194974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0E503-719D-C5E1-7016-BCCBED4E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21" y="1784076"/>
            <a:ext cx="9971575" cy="1817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51C425-EF07-631C-FCD5-B9EDD67AD39E}"/>
                  </a:ext>
                </a:extLst>
              </p14:cNvPr>
              <p14:cNvContentPartPr/>
              <p14:nvPr/>
            </p14:nvContentPartPr>
            <p14:xfrm>
              <a:off x="3849087" y="2189897"/>
              <a:ext cx="5518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51C425-EF07-631C-FCD5-B9EDD67AD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1447" y="2153897"/>
                <a:ext cx="58752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5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7751-BDA6-99B3-E629-C966400E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Delay after  5ms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84F0-EE9E-4663-4E15-F6E5AF81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49823-3846-0686-E3AF-D1F536A5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044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525F7-1731-FDFA-A01C-7ABF4C57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3FC5-7036-A5DF-EDAF-4C5A74C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10-12/13 should &lt;200ms</a:t>
            </a:r>
          </a:p>
        </p:txBody>
      </p:sp>
      <p:pic>
        <p:nvPicPr>
          <p:cNvPr id="5" name="Content Placeholder 4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EB415CCA-4B4E-5FD5-E6BD-74DED2A1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6" y="1812624"/>
            <a:ext cx="10092130" cy="4351338"/>
          </a:xfrm>
        </p:spPr>
      </p:pic>
    </p:spTree>
    <p:extLst>
      <p:ext uri="{BB962C8B-B14F-4D97-AF65-F5344CB8AC3E}">
        <p14:creationId xmlns:p14="http://schemas.microsoft.com/office/powerpoint/2010/main" val="237520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05F462-97A5-DA36-D1BC-1F33234F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45" y="479702"/>
            <a:ext cx="10299405" cy="1655762"/>
          </a:xfrm>
        </p:spPr>
        <p:txBody>
          <a:bodyPr/>
          <a:lstStyle/>
          <a:p>
            <a:r>
              <a:rPr lang="en-IE" dirty="0"/>
              <a:t>Trigger 10 – 12/13</a:t>
            </a:r>
          </a:p>
          <a:p>
            <a:r>
              <a:rPr lang="en-IE" dirty="0"/>
              <a:t>Because a lot ‘wait time 0.004’+ </a:t>
            </a:r>
            <a:r>
              <a:rPr lang="en-IE" dirty="0" err="1"/>
              <a:t>matlab</a:t>
            </a:r>
            <a:r>
              <a:rPr lang="en-IE" dirty="0"/>
              <a:t> delay? (232 most should be 200)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26C93-FAAF-197C-E80A-A0F0D1F6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19" y="2672760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0D16-BF86-06EE-5411-3C1054E6A11A}"/>
              </a:ext>
            </a:extLst>
          </p:cNvPr>
          <p:cNvSpPr txBox="1"/>
          <p:nvPr/>
        </p:nvSpPr>
        <p:spPr>
          <a:xfrm>
            <a:off x="730545" y="1766132"/>
            <a:ext cx="1073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IE" sz="1800" b="0" i="0" dirty="0" err="1">
                <a:effectLst/>
                <a:latin typeface="Menlo"/>
              </a:rPr>
              <a:t>par.recordEEG</a:t>
            </a:r>
            <a:r>
              <a:rPr lang="en-IE" sz="1800" b="0" i="0" dirty="0">
                <a:effectLst/>
                <a:latin typeface="Menlo"/>
              </a:rPr>
              <a:t>, </a:t>
            </a:r>
            <a:r>
              <a:rPr lang="en-IE" sz="1800" b="0" i="0" dirty="0" err="1">
                <a:effectLst/>
                <a:latin typeface="Menlo"/>
              </a:rPr>
              <a:t>fwrite</a:t>
            </a:r>
            <a:r>
              <a:rPr lang="en-IE" sz="1800" b="0" i="0" dirty="0">
                <a:effectLst/>
                <a:latin typeface="Menlo"/>
              </a:rPr>
              <a:t>(</a:t>
            </a:r>
            <a:r>
              <a:rPr lang="en-IE" sz="1800" b="0" i="0" dirty="0" err="1">
                <a:effectLst/>
                <a:latin typeface="Menlo"/>
              </a:rPr>
              <a:t>EEG.port_ioObj</a:t>
            </a:r>
            <a:r>
              <a:rPr lang="en-IE" sz="1800" b="0" i="0" dirty="0">
                <a:effectLst/>
                <a:latin typeface="Menlo"/>
              </a:rPr>
              <a:t>, </a:t>
            </a:r>
            <a:r>
              <a:rPr lang="en-IE" sz="1800" b="0" i="0" dirty="0" err="1">
                <a:effectLst/>
                <a:latin typeface="Menlo"/>
              </a:rPr>
              <a:t>par.CD_FB</a:t>
            </a:r>
            <a:r>
              <a:rPr lang="en-IE" sz="1800" b="0" i="0" dirty="0">
                <a:effectLst/>
                <a:latin typeface="Menlo"/>
              </a:rPr>
              <a:t>); </a:t>
            </a:r>
            <a:r>
              <a:rPr lang="en-IE" sz="1800" b="0" i="0" dirty="0" err="1">
                <a:effectLst/>
                <a:latin typeface="Menlo"/>
              </a:rPr>
              <a:t>WaitSecs</a:t>
            </a:r>
            <a:r>
              <a:rPr lang="en-IE" sz="1800" b="0" i="0" dirty="0">
                <a:effectLst/>
                <a:latin typeface="Menlo"/>
              </a:rPr>
              <a:t>(</a:t>
            </a:r>
            <a:r>
              <a:rPr lang="en-IE" sz="1800" b="0" i="0" dirty="0" err="1">
                <a:effectLst/>
                <a:latin typeface="Menlo"/>
              </a:rPr>
              <a:t>par.eeg_waitTime</a:t>
            </a:r>
            <a:r>
              <a:rPr lang="en-IE" sz="1800" b="0" i="0" dirty="0">
                <a:effectLst/>
                <a:latin typeface="Menlo"/>
              </a:rPr>
              <a:t>); </a:t>
            </a:r>
            <a:r>
              <a:rPr lang="en-IE" sz="1800" b="0" i="0" dirty="0" err="1">
                <a:effectLst/>
                <a:latin typeface="Menlo"/>
              </a:rPr>
              <a:t>fwrite</a:t>
            </a:r>
            <a:r>
              <a:rPr lang="en-IE" sz="1800" b="0" i="0" dirty="0">
                <a:effectLst/>
                <a:latin typeface="Menlo"/>
              </a:rPr>
              <a:t>(EEG.port_ioObj,0); </a:t>
            </a:r>
          </a:p>
        </p:txBody>
      </p:sp>
    </p:spTree>
    <p:extLst>
      <p:ext uri="{BB962C8B-B14F-4D97-AF65-F5344CB8AC3E}">
        <p14:creationId xmlns:p14="http://schemas.microsoft.com/office/powerpoint/2010/main" val="59504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266263-34E8-963F-B5DA-02B97FD1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186" y="167721"/>
            <a:ext cx="9144000" cy="1655762"/>
          </a:xfrm>
        </p:spPr>
        <p:txBody>
          <a:bodyPr/>
          <a:lstStyle/>
          <a:p>
            <a:r>
              <a:rPr lang="en-IE" dirty="0"/>
              <a:t>1-4 should be 100ms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32D86-C2B3-7B14-0E53-CA5627B2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9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6E9050-932A-7A35-3FC8-CA780960A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409" y="472225"/>
            <a:ext cx="9144000" cy="1655762"/>
          </a:xfrm>
        </p:spPr>
        <p:txBody>
          <a:bodyPr/>
          <a:lstStyle/>
          <a:p>
            <a:r>
              <a:rPr lang="en-IE" dirty="0"/>
              <a:t>6-1 should around 600?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74498-B6B7-861D-BBE8-1277C919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852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37A266-7095-2CDC-32CF-AE417FEF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28" y="348475"/>
            <a:ext cx="9144000" cy="1655762"/>
          </a:xfrm>
        </p:spPr>
        <p:txBody>
          <a:bodyPr/>
          <a:lstStyle/>
          <a:p>
            <a:r>
              <a:rPr lang="en-IE" dirty="0"/>
              <a:t>10x-6should be 600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9CF5F-EDE4-402C-5476-CBAC71B8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43151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909B7-45C1-1151-62F7-8B53D55E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14" y="234315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B876-139E-BF01-662F-3EFE0FD7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BE23-E523-58AC-1C8E-35B5C98F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659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Menlo</vt:lpstr>
      <vt:lpstr>Aptos</vt:lpstr>
      <vt:lpstr>Aptos Display</vt:lpstr>
      <vt:lpstr>Arial</vt:lpstr>
      <vt:lpstr>Office Theme</vt:lpstr>
      <vt:lpstr>Delay before (30 trials *3)  60ms</vt:lpstr>
      <vt:lpstr>PowerPoint Presentation</vt:lpstr>
      <vt:lpstr>Delay after  5ms</vt:lpstr>
      <vt:lpstr>10-12/13 should &lt;200ms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5</cp:revision>
  <dcterms:created xsi:type="dcterms:W3CDTF">2024-09-04T12:46:37Z</dcterms:created>
  <dcterms:modified xsi:type="dcterms:W3CDTF">2024-09-05T08:24:38Z</dcterms:modified>
</cp:coreProperties>
</file>