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8:42:17.59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1 211,'1'-4,"0"0,1 1,-1-1,1 1,0-1,0 1,0 0,1 0,-1 0,1 0,5-4,-2 0,2-1,0 1,1 0,0 0,11-5,13-11,-20 15,0 1,1 0,0 1,0 1,0 0,1 1,25-4,-23 4,11-1,-1 2,49 0,-48 3,1-2,39-6,-21 0,-1 2,49-1,95 9,-65 0,-38-2,-62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8:42:18.82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62,'3'0,"-1"-1,0 1,1-1,-1 0,0 0,0 0,0 0,1 0,1-2,13-6,18-1,-1 0,1 3,1 0,0 3,44-1,1426 7,-1481-2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8:49:21.07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0 150,'415'0,"-402"-1,-1-1,1 1,-1-2,0 0,0 0,0-1,17-8,16-6,-29 14,-1 0,1 2,0 0,0 0,18 2,-16-1,1 0,0 0,24-7,14-9,-36 10,0 0,42-6,-37 9,27-8,-31 7,1 0,28-2,87 6,-100 2,-13-1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8:49:23.96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1,'35'-1,"-1"3,1 1,50 10,-25 5,-43-13,1 1,0-2,0 0,19 1,13-4,-30-2,-1 2,1 0,36 8,162 56,-110-40,-89-20,1-1,-1 0,32 0,-29-3,1 2,28 6,-23-3,-1-1,1-2,47 1,-50-4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8:55:55.6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0 178,'3'-1,"-1"1,0-1,0 0,0 1,1-1,-1 0,0 0,0-1,2 0,13-7,62-14,27-8,-87 26,1 0,0 1,0 1,28 0,-19 1,32-6,-12 0,0 3,91 1,-122 3,1-1,-1-1,23-5,-19 2,37-2,137 8,22-2,-141-11,-8 1,-43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8:55:57.72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32,'85'1,"96"-3,-96-12,-56 8,36-2,273 5,-174 5,220-2,-366 2,1-1,-1 2,22 6,-18-4,38 4,-33-8,-2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67A1-9193-1036-C664-CAD533E9C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2D5B-5549-B5CC-0360-9070DF83A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298C-3393-FF92-7540-089943F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6D6B-CC87-54B3-9A25-5B85A108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D86B-4295-374C-C12B-7244133E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459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6354-0438-836A-EA8E-73843018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17F21-4DDA-95A7-144B-E0706C65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0592-1B1D-8BB6-3DE7-35B93BBF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008D-AE37-E5AA-E62B-FD1B50E0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E092-40B4-8A0E-CAF1-2FD52B2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83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4CFB7-B767-211A-B5EA-72C5E9954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5B5F-688D-D591-4755-2C6247C51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DD47-8818-3EC6-EF07-3F876674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0AD77-B556-BDEC-F8C6-B404328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C01E-25B1-6EAB-20D0-19C9630B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61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D0EA-C263-B3D5-E9B9-448657D5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A707-D569-2E1F-AFDA-03F1C46F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6BF10-FC34-8BD0-2D2F-BF54655D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FB06A-E847-40E9-5847-BBC3A20E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CF8D-3093-B5C0-750A-5EC32609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14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1D84-D69E-9F02-80B1-1F9D6615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952BC-EDBC-226E-1693-833861DB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E865-62E3-78FE-A829-7DC4A831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48644-AFC8-6503-E8D6-211FDC2E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3ADC-B53D-3122-48D0-E036152F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509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8462-FFAF-E52D-5EA9-56AD7771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9480-A636-3F01-4FEC-38955F94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7931-4B3A-49A9-98BF-21A683BF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A62D-7DC4-1185-1C12-E987BBF7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2262-8BC2-02CC-C4EC-859AC82F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7356E-A4FD-13F8-D7B3-AEAC002E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57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245C-3CCC-987D-B96E-23BBD390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D025-DFCF-03E9-CCCD-45CDF84D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C754-D043-BA4D-9553-461BBAEA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FE83D-1E61-F8EA-E17C-6A7EA4764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BB12-165F-145E-8015-FF8EDCFF0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30369-8352-476F-B282-9F97EDC8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3CD3C-529B-5B70-1441-417B0051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C7D14-543B-2CB5-87C6-1A9BD319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688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9A21-106B-971F-E62B-C6774B5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D7A89-E5D5-0CE0-1B2E-0A06F2FE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DD76C-C444-8D6A-2D8C-94E4F49C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2393-61BA-B1FD-FF7B-58908AD8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582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8297C-CF91-40A6-919E-D9B9D45F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BDE59-23CB-4D76-F6A9-CCBDA4F9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9F227-CAC4-3910-5E8D-B196E78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0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8A5C-AC9E-57EB-136A-8F62A0DD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2265-49C2-5520-0038-6DD349D9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3CA0B-4915-2301-1E4C-4AB7701A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E19E5-48B5-241A-17AB-8834B85A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46248-2AF9-2EC7-7C41-A17F6F6F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06BF4-130C-A48A-00B1-72901973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2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B16-36F1-5AA6-D9D5-67C96CD3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999E8-AFE5-5FCB-031E-2C2DCA7CA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65A55-0BEE-DDBA-8FDB-C83AB5E22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E855-C351-6248-3279-4250D029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7E5B0-383B-E3C1-9715-413E9E5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B82-E6D3-174B-F781-4408E8C4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782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84022-86FC-2582-6007-BB931D08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76B4-CE7D-FF64-9290-0D9C0BC7A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F90F-E906-B07B-3B22-64A3C9F41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45F9E-738E-48E7-AF11-1DFF61349B6D}" type="datetimeFigureOut">
              <a:rPr lang="en-IE" smtClean="0"/>
              <a:t>27/02/2025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B4C0-22AA-0E82-0B73-FD50702A3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9593-CAD8-7E16-E504-396026C47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EBE22-03E5-45EC-9317-8BEDCF715B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4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0B7-ADEC-3436-9B8A-7D8F51C36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DDM modelling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C9D1A-377C-8075-59A7-89D3626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28 </a:t>
            </a:r>
            <a:r>
              <a:rPr lang="en-US" altLang="zh-CN" dirty="0"/>
              <a:t>Feb 2025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48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white background with green text&#10;&#10;AI-generated content may be incorrect.">
            <a:extLst>
              <a:ext uri="{FF2B5EF4-FFF2-40B4-BE49-F238E27FC236}">
                <a16:creationId xmlns:a16="http://schemas.microsoft.com/office/drawing/2014/main" id="{66742485-1803-ADFA-6F24-64185C03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14" y="643467"/>
            <a:ext cx="9664846" cy="1208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06033-2598-44B4-DEEF-A9B3C2825F13}"/>
              </a:ext>
            </a:extLst>
          </p:cNvPr>
          <p:cNvSpPr txBox="1"/>
          <p:nvPr/>
        </p:nvSpPr>
        <p:spPr>
          <a:xfrm>
            <a:off x="973500" y="2210153"/>
            <a:ext cx="11218499" cy="258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50"/>
              </a:spcBef>
              <a:spcAft>
                <a:spcPts val="675"/>
              </a:spcAft>
            </a:pPr>
            <a:r>
              <a:rPr lang="en-US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1) constant bounds and one drift rate free parameter (3 free parameters)</a:t>
            </a:r>
          </a:p>
          <a:p>
            <a:pPr algn="l">
              <a:lnSpc>
                <a:spcPct val="150000"/>
              </a:lnSpc>
              <a:spcBef>
                <a:spcPts val="150"/>
              </a:spcBef>
              <a:spcAft>
                <a:spcPts val="675"/>
              </a:spcAft>
            </a:pPr>
            <a:r>
              <a:rPr lang="en-US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2) constant bounds but with 4 free drift rate parameters (6 free parameters)</a:t>
            </a:r>
          </a:p>
          <a:p>
            <a:pPr algn="l">
              <a:lnSpc>
                <a:spcPct val="150000"/>
              </a:lnSpc>
              <a:spcBef>
                <a:spcPts val="150"/>
              </a:spcBef>
              <a:spcAft>
                <a:spcPts val="675"/>
              </a:spcAft>
            </a:pPr>
            <a:r>
              <a:rPr lang="en-US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3) time-varying bounds and one drift rate free parameter (4)</a:t>
            </a:r>
          </a:p>
          <a:p>
            <a:pPr algn="l">
              <a:lnSpc>
                <a:spcPct val="150000"/>
              </a:lnSpc>
              <a:spcBef>
                <a:spcPts val="150"/>
              </a:spcBef>
              <a:spcAft>
                <a:spcPts val="675"/>
              </a:spcAft>
            </a:pPr>
            <a:r>
              <a:rPr lang="en-US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4) time-varying bounds but with 4 free drift rate parameters (7)</a:t>
            </a:r>
          </a:p>
        </p:txBody>
      </p:sp>
    </p:spTree>
    <p:extLst>
      <p:ext uri="{BB962C8B-B14F-4D97-AF65-F5344CB8AC3E}">
        <p14:creationId xmlns:p14="http://schemas.microsoft.com/office/powerpoint/2010/main" val="15121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8046-6D0D-A004-3776-38290490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7" y="202133"/>
            <a:ext cx="10515600" cy="1325563"/>
          </a:xfrm>
        </p:spPr>
        <p:txBody>
          <a:bodyPr/>
          <a:lstStyle/>
          <a:p>
            <a:r>
              <a:rPr lang="en-IE" dirty="0" err="1"/>
              <a:t>Coh</a:t>
            </a:r>
            <a:r>
              <a:rPr lang="en-IE" dirty="0"/>
              <a:t>=[0.07 0.14]  ; </a:t>
            </a:r>
            <a:r>
              <a:rPr lang="en-IE" dirty="0" err="1"/>
              <a:t>ddl</a:t>
            </a:r>
            <a:r>
              <a:rPr lang="en-IE" dirty="0"/>
              <a:t>=[0.15 2]; </a:t>
            </a:r>
            <a:r>
              <a:rPr lang="en-US" altLang="zh-CN" dirty="0"/>
              <a:t>RT</a:t>
            </a:r>
            <a:endParaRPr lang="en-I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134169-C1B0-7441-BE7E-0BAC4115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6" y="1944069"/>
            <a:ext cx="5897525" cy="44231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20907F-A896-90F8-3B0D-6559796D2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183" y="202133"/>
            <a:ext cx="3102510" cy="1262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E27572-EB99-52BD-95A4-689FD71C3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21" y="2200940"/>
            <a:ext cx="5578708" cy="41840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9706AA6-47C7-A33E-E567-64D4C412021F}"/>
                  </a:ext>
                </a:extLst>
              </p14:cNvPr>
              <p14:cNvContentPartPr/>
              <p14:nvPr/>
            </p14:nvContentPartPr>
            <p14:xfrm>
              <a:off x="10451729" y="402840"/>
              <a:ext cx="413280" cy="75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9706AA6-47C7-A33E-E567-64D4C41202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62089" y="222840"/>
                <a:ext cx="5929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1B1E1DB-0FE2-14DB-6789-2D5014592F11}"/>
                  </a:ext>
                </a:extLst>
              </p14:cNvPr>
              <p14:cNvContentPartPr/>
              <p14:nvPr/>
            </p14:nvContentPartPr>
            <p14:xfrm>
              <a:off x="10430129" y="1338840"/>
              <a:ext cx="658800" cy="22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1B1E1DB-0FE2-14DB-6789-2D5014592F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40129" y="1158840"/>
                <a:ext cx="83844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57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7985-6A1F-2BF7-2D3E-E09A3547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Coh</a:t>
            </a:r>
            <a:r>
              <a:rPr lang="en-IE" dirty="0"/>
              <a:t>=[0.05 0.1]  ; </a:t>
            </a:r>
            <a:r>
              <a:rPr lang="en-IE" dirty="0" err="1"/>
              <a:t>ddl</a:t>
            </a:r>
            <a:r>
              <a:rPr lang="en-IE" dirty="0"/>
              <a:t>=[0.15 2.5];   </a:t>
            </a:r>
            <a:r>
              <a:rPr lang="en-US" altLang="zh-CN" dirty="0"/>
              <a:t>RT</a:t>
            </a:r>
            <a:endParaRPr lang="en-I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E5AF3F-CD3D-8563-EE54-7BCF9423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08" y="2371061"/>
            <a:ext cx="5273746" cy="3955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F2E9F0-C7AE-E48D-2B22-E448B71D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018" y="0"/>
            <a:ext cx="2977321" cy="1224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38A67E-A74C-902D-E310-A11D28A87308}"/>
                  </a:ext>
                </a:extLst>
              </p14:cNvPr>
              <p14:cNvContentPartPr/>
              <p14:nvPr/>
            </p14:nvContentPartPr>
            <p14:xfrm>
              <a:off x="11440649" y="275760"/>
              <a:ext cx="477360" cy="54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38A67E-A74C-902D-E310-A11D28A873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0649" y="95760"/>
                <a:ext cx="6570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78048F-FB08-4531-2517-A5FB0AB469D8}"/>
                  </a:ext>
                </a:extLst>
              </p14:cNvPr>
              <p14:cNvContentPartPr/>
              <p14:nvPr/>
            </p14:nvContentPartPr>
            <p14:xfrm>
              <a:off x="9611489" y="1116360"/>
              <a:ext cx="445320" cy="7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78048F-FB08-4531-2517-A5FB0AB469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1489" y="936360"/>
                <a:ext cx="624960" cy="43488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8FB70CC6-5175-4362-5765-0B1CCA9F3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0836" y="2293015"/>
            <a:ext cx="5599813" cy="41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FC4A-C6A7-9B7C-6D23-7A933A95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constant bounds and one drift rate free parameter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4739E-EB90-5B6A-BDB3-41600C17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79" y="1799560"/>
            <a:ext cx="5936512" cy="44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DA30-6458-40A3-61EF-8EACDCE5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E" sz="3600" dirty="0" err="1"/>
              <a:t>Coh</a:t>
            </a:r>
            <a:r>
              <a:rPr lang="en-IE" sz="3600" dirty="0"/>
              <a:t>=[0.05 0.1]  ; </a:t>
            </a:r>
            <a:r>
              <a:rPr lang="en-IE" sz="3600" dirty="0" err="1"/>
              <a:t>ddl</a:t>
            </a:r>
            <a:r>
              <a:rPr lang="en-IE" sz="3600" dirty="0"/>
              <a:t>=[0.1 2.5];   </a:t>
            </a:r>
            <a:r>
              <a:rPr lang="en-US" altLang="zh-CN" sz="3600" dirty="0" err="1"/>
              <a:t>EMG_onsite</a:t>
            </a:r>
            <a:endParaRPr lang="en-IE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0CAED4-B267-3261-1E0B-F611831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233"/>
            <a:ext cx="6322828" cy="4742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905E7A-BD52-6661-F1B0-1E008991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97" y="135472"/>
            <a:ext cx="2912005" cy="12083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4B3F85-CCF8-6EA9-0475-4E34D00BD0CC}"/>
                  </a:ext>
                </a:extLst>
              </p14:cNvPr>
              <p14:cNvContentPartPr/>
              <p14:nvPr/>
            </p14:nvContentPartPr>
            <p14:xfrm>
              <a:off x="11291919" y="308520"/>
              <a:ext cx="519840" cy="6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4B3F85-CCF8-6EA9-0475-4E34D00BD0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1919" y="128520"/>
                <a:ext cx="6994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61810DA-A0E9-144E-E112-F027A8C414FF}"/>
                  </a:ext>
                </a:extLst>
              </p14:cNvPr>
              <p14:cNvContentPartPr/>
              <p14:nvPr/>
            </p14:nvContentPartPr>
            <p14:xfrm>
              <a:off x="9366999" y="1253520"/>
              <a:ext cx="561960" cy="12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61810DA-A0E9-144E-E112-F027A8C414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77359" y="1073520"/>
                <a:ext cx="741600" cy="37188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9EBA72DF-C7B6-90CD-EC92-B74E978EE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5940" y="2181525"/>
            <a:ext cx="5325899" cy="39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5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3E54-00B7-C17C-056B-C32A3186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constant bounds and one drift rate free parameter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6C6EC-958B-37E3-D572-76AC7F183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7127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 Theme</vt:lpstr>
      <vt:lpstr>DDM modelling test</vt:lpstr>
      <vt:lpstr>PowerPoint Presentation</vt:lpstr>
      <vt:lpstr>Coh=[0.07 0.14]  ; ddl=[0.15 2]; RT</vt:lpstr>
      <vt:lpstr>Coh=[0.05 0.1]  ; ddl=[0.15 2.5];   RT</vt:lpstr>
      <vt:lpstr>constant bounds and one drift rate free parameter</vt:lpstr>
      <vt:lpstr>Coh=[0.05 0.1]  ; ddl=[0.1 2.5];   EMG_onsite</vt:lpstr>
      <vt:lpstr>constant bounds and one drift rate free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1</cp:revision>
  <dcterms:created xsi:type="dcterms:W3CDTF">2025-02-27T14:20:43Z</dcterms:created>
  <dcterms:modified xsi:type="dcterms:W3CDTF">2025-02-27T19:08:38Z</dcterms:modified>
</cp:coreProperties>
</file>